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0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2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32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0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9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9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1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9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6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5E05B-03B6-4CF0-8191-7B1669B67451}" type="datetimeFigureOut">
              <a:rPr lang="en-US" smtClean="0"/>
              <a:t>10/23/18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0D20A-F9B2-47BD-BDB8-839C53025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0000">
              <a:schemeClr val="accent5">
                <a:lumMod val="95000"/>
                <a:lumOff val="5000"/>
              </a:schemeClr>
            </a:gs>
            <a:gs pos="81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449" y="5984698"/>
            <a:ext cx="1126033" cy="6485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6" t="2453" r="3925" b="4946"/>
          <a:stretch/>
        </p:blipFill>
        <p:spPr>
          <a:xfrm>
            <a:off x="1717177" y="1890584"/>
            <a:ext cx="3906716" cy="28729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820" y="1890584"/>
            <a:ext cx="3906716" cy="28729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2890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tory cenaj</dc:creator>
  <cp:lastModifiedBy>Tiffani DeLorenzo</cp:lastModifiedBy>
  <cp:revision>2</cp:revision>
  <dcterms:created xsi:type="dcterms:W3CDTF">2018-10-23T14:03:36Z</dcterms:created>
  <dcterms:modified xsi:type="dcterms:W3CDTF">2018-10-23T15:56:11Z</dcterms:modified>
</cp:coreProperties>
</file>