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7.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9.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2" r:id="rId1"/>
    <p:sldMasterId id="2147483688" r:id="rId2"/>
    <p:sldMasterId id="2147483717" r:id="rId3"/>
    <p:sldMasterId id="2147483737" r:id="rId4"/>
    <p:sldMasterId id="2147483741" r:id="rId5"/>
    <p:sldMasterId id="2147483760" r:id="rId6"/>
    <p:sldMasterId id="2147483781" r:id="rId7"/>
    <p:sldMasterId id="2147483808" r:id="rId8"/>
    <p:sldMasterId id="2147483855" r:id="rId9"/>
    <p:sldMasterId id="2147483864" r:id="rId10"/>
  </p:sldMasterIdLst>
  <p:notesMasterIdLst>
    <p:notesMasterId r:id="rId32"/>
  </p:notesMasterIdLst>
  <p:handoutMasterIdLst>
    <p:handoutMasterId r:id="rId33"/>
  </p:handoutMasterIdLst>
  <p:sldIdLst>
    <p:sldId id="735" r:id="rId11"/>
    <p:sldId id="571" r:id="rId12"/>
    <p:sldId id="640" r:id="rId13"/>
    <p:sldId id="686" r:id="rId14"/>
    <p:sldId id="690" r:id="rId15"/>
    <p:sldId id="688" r:id="rId16"/>
    <p:sldId id="689" r:id="rId17"/>
    <p:sldId id="692" r:id="rId18"/>
    <p:sldId id="693" r:id="rId19"/>
    <p:sldId id="708" r:id="rId20"/>
    <p:sldId id="734" r:id="rId21"/>
    <p:sldId id="699" r:id="rId22"/>
    <p:sldId id="711" r:id="rId23"/>
    <p:sldId id="697" r:id="rId24"/>
    <p:sldId id="713" r:id="rId25"/>
    <p:sldId id="724" r:id="rId26"/>
    <p:sldId id="695" r:id="rId27"/>
    <p:sldId id="714" r:id="rId28"/>
    <p:sldId id="715" r:id="rId29"/>
    <p:sldId id="730" r:id="rId30"/>
    <p:sldId id="733" r:id="rId31"/>
  </p:sldIdLst>
  <p:sldSz cx="9144000" cy="5143500" type="screen16x9"/>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AY 1" id="{626DE230-4E9B-4743-A58C-7F0A7057FF87}">
          <p14:sldIdLst>
            <p14:sldId id="735"/>
            <p14:sldId id="571"/>
            <p14:sldId id="640"/>
            <p14:sldId id="686"/>
            <p14:sldId id="690"/>
            <p14:sldId id="688"/>
            <p14:sldId id="689"/>
            <p14:sldId id="692"/>
            <p14:sldId id="693"/>
            <p14:sldId id="708"/>
            <p14:sldId id="734"/>
            <p14:sldId id="699"/>
            <p14:sldId id="711"/>
            <p14:sldId id="697"/>
            <p14:sldId id="713"/>
            <p14:sldId id="724"/>
            <p14:sldId id="695"/>
            <p14:sldId id="714"/>
            <p14:sldId id="715"/>
            <p14:sldId id="730"/>
            <p14:sldId id="73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guide id="3" orient="horz" pos="1202">
          <p15:clr>
            <a:srgbClr val="A4A3A4"/>
          </p15:clr>
        </p15:guide>
        <p15:guide id="4" pos="197">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to_Davila,Cesar (COps CEE) BIG-DE-I" initials="N(CB" lastIdx="3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CCECFF"/>
    <a:srgbClr val="CCCCFF"/>
    <a:srgbClr val="FFFFFF"/>
    <a:srgbClr val="92D050"/>
    <a:srgbClr val="EAEAEA"/>
    <a:srgbClr val="000000"/>
    <a:srgbClr val="0072BB"/>
    <a:srgbClr val="8B0B27"/>
    <a:srgbClr val="005C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p:restoredTop sz="76605" autoAdjust="0"/>
  </p:normalViewPr>
  <p:slideViewPr>
    <p:cSldViewPr snapToGrid="0">
      <p:cViewPr varScale="1">
        <p:scale>
          <a:sx n="81" d="100"/>
          <a:sy n="81" d="100"/>
        </p:scale>
        <p:origin x="1016" y="176"/>
      </p:cViewPr>
      <p:guideLst>
        <p:guide orient="horz" pos="1620"/>
        <p:guide pos="2880"/>
        <p:guide orient="horz" pos="1202"/>
        <p:guide pos="197"/>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47" d="100"/>
          <a:sy n="47" d="100"/>
        </p:scale>
        <p:origin x="-282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0590F435-3D86-4DDB-A9B4-5DC104966776}" type="datetimeFigureOut">
              <a:rPr lang="en-GB" smtClean="0"/>
              <a:t>24/10/2018</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7459C120-40D7-4C4B-A68F-30898706D34C}" type="slidenum">
              <a:rPr lang="en-GB" smtClean="0"/>
              <a:t>‹#›</a:t>
            </a:fld>
            <a:endParaRPr lang="en-GB"/>
          </a:p>
        </p:txBody>
      </p:sp>
    </p:spTree>
    <p:extLst>
      <p:ext uri="{BB962C8B-B14F-4D97-AF65-F5344CB8AC3E}">
        <p14:creationId xmlns:p14="http://schemas.microsoft.com/office/powerpoint/2010/main" val="340199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76E0B35A-FDEA-419F-AC6A-A07DB929B75C}" type="datetimeFigureOut">
              <a:rPr lang="en-GB" smtClean="0"/>
              <a:t>24/10/2018</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4C53297D-E234-4F1D-BB6C-981FBC7E1B8E}" type="slidenum">
              <a:rPr lang="en-GB" smtClean="0"/>
              <a:t>‹#›</a:t>
            </a:fld>
            <a:endParaRPr lang="en-GB"/>
          </a:p>
        </p:txBody>
      </p:sp>
    </p:spTree>
    <p:extLst>
      <p:ext uri="{BB962C8B-B14F-4D97-AF65-F5344CB8AC3E}">
        <p14:creationId xmlns:p14="http://schemas.microsoft.com/office/powerpoint/2010/main" val="36833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6031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12</a:t>
            </a:fld>
            <a:endParaRPr lang="en-GB"/>
          </a:p>
        </p:txBody>
      </p:sp>
    </p:spTree>
    <p:extLst>
      <p:ext uri="{BB962C8B-B14F-4D97-AF65-F5344CB8AC3E}">
        <p14:creationId xmlns:p14="http://schemas.microsoft.com/office/powerpoint/2010/main" val="2040126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13</a:t>
            </a:fld>
            <a:endParaRPr lang="en-GB"/>
          </a:p>
        </p:txBody>
      </p:sp>
    </p:spTree>
    <p:extLst>
      <p:ext uri="{BB962C8B-B14F-4D97-AF65-F5344CB8AC3E}">
        <p14:creationId xmlns:p14="http://schemas.microsoft.com/office/powerpoint/2010/main" val="2040126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15</a:t>
            </a:fld>
            <a:endParaRPr lang="en-GB"/>
          </a:p>
        </p:txBody>
      </p:sp>
    </p:spTree>
    <p:extLst>
      <p:ext uri="{BB962C8B-B14F-4D97-AF65-F5344CB8AC3E}">
        <p14:creationId xmlns:p14="http://schemas.microsoft.com/office/powerpoint/2010/main" val="2040126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16</a:t>
            </a:fld>
            <a:endParaRPr lang="en-GB"/>
          </a:p>
        </p:txBody>
      </p:sp>
    </p:spTree>
    <p:extLst>
      <p:ext uri="{BB962C8B-B14F-4D97-AF65-F5344CB8AC3E}">
        <p14:creationId xmlns:p14="http://schemas.microsoft.com/office/powerpoint/2010/main" val="2040126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19</a:t>
            </a:fld>
            <a:endParaRPr lang="en-GB"/>
          </a:p>
        </p:txBody>
      </p:sp>
    </p:spTree>
    <p:extLst>
      <p:ext uri="{BB962C8B-B14F-4D97-AF65-F5344CB8AC3E}">
        <p14:creationId xmlns:p14="http://schemas.microsoft.com/office/powerpoint/2010/main" val="476241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BD463-D209-4FAB-A722-B2AFE81AC984}"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85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CD58A7-436D-4BAE-B893-5C96FF91E82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134705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CD58A7-436D-4BAE-B893-5C96FF91E82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134705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10</a:t>
            </a:fld>
            <a:endParaRPr lang="en-GB"/>
          </a:p>
        </p:txBody>
      </p:sp>
    </p:spTree>
    <p:extLst>
      <p:ext uri="{BB962C8B-B14F-4D97-AF65-F5344CB8AC3E}">
        <p14:creationId xmlns:p14="http://schemas.microsoft.com/office/powerpoint/2010/main" val="2040126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53297D-E234-4F1D-BB6C-981FBC7E1B8E}" type="slidenum">
              <a:rPr lang="en-GB" smtClean="0"/>
              <a:t>11</a:t>
            </a:fld>
            <a:endParaRPr lang="en-GB"/>
          </a:p>
        </p:txBody>
      </p:sp>
    </p:spTree>
    <p:extLst>
      <p:ext uri="{BB962C8B-B14F-4D97-AF65-F5344CB8AC3E}">
        <p14:creationId xmlns:p14="http://schemas.microsoft.com/office/powerpoint/2010/main" val="2040126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33.png"/><Relationship Id="rId5" Type="http://schemas.openxmlformats.org/officeDocument/2006/relationships/image" Target="../media/image34.emf"/><Relationship Id="rId4" Type="http://schemas.openxmlformats.org/officeDocument/2006/relationships/oleObject" Target="../embeddings/oleObject4.bin"/></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4.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9.xml"/><Relationship Id="rId4" Type="http://schemas.openxmlformats.org/officeDocument/2006/relationships/image" Target="../media/image45.png"/></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23.png"/><Relationship Id="rId5" Type="http://schemas.openxmlformats.org/officeDocument/2006/relationships/image" Target="../media/image46.emf"/><Relationship Id="rId4" Type="http://schemas.openxmlformats.org/officeDocument/2006/relationships/oleObject" Target="../embeddings/oleObject5.bin"/></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47.emf"/><Relationship Id="rId4" Type="http://schemas.openxmlformats.org/officeDocument/2006/relationships/oleObject" Target="../embeddings/oleObject6.bin"/></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4" Type="http://schemas.microsoft.com/office/2007/relationships/hdphoto" Target="../media/hdphoto1.wdp"/></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1.png"/><Relationship Id="rId4" Type="http://schemas.microsoft.com/office/2007/relationships/hdphoto" Target="../media/hdphoto1.wdp"/></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1.png"/><Relationship Id="rId4" Type="http://schemas.microsoft.com/office/2007/relationships/hdphoto" Target="../media/hdphoto1.wdp"/></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Master" Target="../slideMasters/slideMaster4.xml"/><Relationship Id="rId4" Type="http://schemas.openxmlformats.org/officeDocument/2006/relationships/image" Target="../media/image3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5.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35.pn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24.png"/><Relationship Id="rId5" Type="http://schemas.openxmlformats.org/officeDocument/2006/relationships/image" Target="../media/image34.emf"/><Relationship Id="rId4" Type="http://schemas.openxmlformats.org/officeDocument/2006/relationships/oleObject" Target="../embeddings/oleObject3.bin"/></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3"/>
          <a:srcRect l="18520"/>
          <a:stretch/>
        </p:blipFill>
        <p:spPr>
          <a:xfrm>
            <a:off x="0" y="1667144"/>
            <a:ext cx="1927209" cy="3154686"/>
          </a:xfrm>
          <a:prstGeom prst="rect">
            <a:avLst/>
          </a:prstGeom>
        </p:spPr>
      </p:pic>
      <p:pic>
        <p:nvPicPr>
          <p:cNvPr id="9" name="Picture 8"/>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13" name="Picture 12"/>
          <p:cNvPicPr>
            <a:picLocks noChangeAspect="1"/>
          </p:cNvPicPr>
          <p:nvPr userDrawn="1"/>
        </p:nvPicPr>
        <p:blipFill rotWithShape="1">
          <a:blip r:embed="rId6"/>
          <a:srcRect t="48080"/>
          <a:stretch/>
        </p:blipFill>
        <p:spPr>
          <a:xfrm>
            <a:off x="6490277" y="0"/>
            <a:ext cx="2368301" cy="1368881"/>
          </a:xfrm>
          <a:prstGeom prst="rect">
            <a:avLst/>
          </a:prstGeom>
        </p:spPr>
      </p:pic>
      <p:sp>
        <p:nvSpPr>
          <p:cNvPr id="17" name="Rectangle 4"/>
          <p:cNvSpPr>
            <a:spLocks noGrp="1" noChangeArrowheads="1"/>
          </p:cNvSpPr>
          <p:nvPr>
            <p:ph type="subTitle" idx="1" hasCustomPrompt="1"/>
          </p:nvPr>
        </p:nvSpPr>
        <p:spPr bwMode="white">
          <a:xfrm>
            <a:off x="3131467" y="3931786"/>
            <a:ext cx="5560692" cy="611789"/>
          </a:xfrm>
        </p:spPr>
        <p:txBody>
          <a:bodyPr wrap="square">
            <a:noAutofit/>
          </a:bodyPr>
          <a:lstStyle>
            <a:lvl1pPr>
              <a:spcBef>
                <a:spcPts val="600"/>
              </a:spcBef>
              <a:defRPr sz="2000" baseline="0">
                <a:solidFill>
                  <a:schemeClr val="bg1"/>
                </a:solidFill>
                <a:sym typeface="Symbol" pitchFamily="18" charset="2"/>
              </a:defRPr>
            </a:lvl1pPr>
          </a:lstStyle>
          <a:p>
            <a:r>
              <a:rPr lang="de-DE" noProof="0" dirty="0">
                <a:sym typeface="Symbol" pitchFamily="18" charset="2"/>
              </a:rPr>
              <a:t>Title</a:t>
            </a:r>
            <a:endParaRPr lang="en-GB" noProof="0" dirty="0">
              <a:sym typeface="Symbol" pitchFamily="18" charset="2"/>
            </a:endParaRPr>
          </a:p>
        </p:txBody>
      </p:sp>
      <p:sp>
        <p:nvSpPr>
          <p:cNvPr id="18" name="Rectangle 5"/>
          <p:cNvSpPr>
            <a:spLocks noGrp="1" noChangeArrowheads="1"/>
          </p:cNvSpPr>
          <p:nvPr>
            <p:ph type="ctrTitle" hasCustomPrompt="1"/>
          </p:nvPr>
        </p:nvSpPr>
        <p:spPr>
          <a:xfrm>
            <a:off x="3131803" y="2872022"/>
            <a:ext cx="5562134" cy="990296"/>
          </a:xfrm>
          <a:noFill/>
        </p:spPr>
        <p:txBody>
          <a:bodyPr anchor="b">
            <a:noAutofit/>
          </a:bodyPr>
          <a:lstStyle>
            <a:lvl1pPr>
              <a:spcBef>
                <a:spcPts val="600"/>
              </a:spcBef>
              <a:defRPr sz="2400" b="1" cap="all" baseline="0">
                <a:solidFill>
                  <a:schemeClr val="bg1"/>
                </a:solidFill>
              </a:defRPr>
            </a:lvl1pPr>
          </a:lstStyle>
          <a:p>
            <a:r>
              <a:rPr lang="de-DE" noProof="0" dirty="0"/>
              <a:t>Name</a:t>
            </a:r>
            <a:endParaRPr lang="en-GB" noProof="0" dirty="0"/>
          </a:p>
        </p:txBody>
      </p:sp>
      <p:pic>
        <p:nvPicPr>
          <p:cNvPr id="12" name="Picture 11"/>
          <p:cNvPicPr>
            <a:picLocks noChangeAspect="1"/>
          </p:cNvPicPr>
          <p:nvPr userDrawn="1"/>
        </p:nvPicPr>
        <p:blipFill>
          <a:blip r:embed="rId7"/>
          <a:stretch>
            <a:fillRect/>
          </a:stretch>
        </p:blipFill>
        <p:spPr>
          <a:xfrm>
            <a:off x="1988679" y="890721"/>
            <a:ext cx="4638822" cy="2026802"/>
          </a:xfrm>
          <a:prstGeom prst="rect">
            <a:avLst/>
          </a:prstGeom>
        </p:spPr>
      </p:pic>
    </p:spTree>
    <p:extLst>
      <p:ext uri="{BB962C8B-B14F-4D97-AF65-F5344CB8AC3E}">
        <p14:creationId xmlns:p14="http://schemas.microsoft.com/office/powerpoint/2010/main" val="20132690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mp; content - 1 column">
    <p:spTree>
      <p:nvGrpSpPr>
        <p:cNvPr id="1" name=""/>
        <p:cNvGrpSpPr/>
        <p:nvPr/>
      </p:nvGrpSpPr>
      <p:grpSpPr>
        <a:xfrm>
          <a:off x="0" y="0"/>
          <a:ext cx="0" cy="0"/>
          <a:chOff x="0" y="0"/>
          <a:chExt cx="0" cy="0"/>
        </a:xfrm>
      </p:grpSpPr>
      <p:grpSp>
        <p:nvGrpSpPr>
          <p:cNvPr id="11" name="Group 10"/>
          <p:cNvGrpSpPr/>
          <p:nvPr userDrawn="1"/>
        </p:nvGrpSpPr>
        <p:grpSpPr>
          <a:xfrm>
            <a:off x="7471011" y="-1"/>
            <a:ext cx="1672989" cy="1588851"/>
            <a:chOff x="7471011" y="-1"/>
            <a:chExt cx="1672989" cy="1588851"/>
          </a:xfrm>
        </p:grpSpPr>
        <p:pic>
          <p:nvPicPr>
            <p:cNvPr id="12" name="Picture 11"/>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19" name="Picture 18"/>
            <p:cNvPicPr>
              <a:picLocks noChangeAspect="1"/>
            </p:cNvPicPr>
            <p:nvPr userDrawn="1"/>
          </p:nvPicPr>
          <p:blipFill rotWithShape="1">
            <a:blip r:embed="rId3"/>
            <a:srcRect t="47335" r="36214"/>
            <a:stretch/>
          </p:blipFill>
          <p:spPr>
            <a:xfrm>
              <a:off x="7471011" y="-1"/>
              <a:ext cx="1672989" cy="1588851"/>
            </a:xfrm>
            <a:prstGeom prst="rect">
              <a:avLst/>
            </a:prstGeom>
          </p:spPr>
        </p:pic>
      </p:grpSp>
      <p:sp>
        <p:nvSpPr>
          <p:cNvPr id="2" name="Titel 1"/>
          <p:cNvSpPr>
            <a:spLocks noGrp="1"/>
          </p:cNvSpPr>
          <p:nvPr userDrawn="1">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sp>
        <p:nvSpPr>
          <p:cNvPr id="15" name="Text Placeholder 7"/>
          <p:cNvSpPr>
            <a:spLocks noGrp="1"/>
          </p:cNvSpPr>
          <p:nvPr userDrawn="1">
            <p:ph type="body" sz="quarter" idx="13"/>
          </p:nvPr>
        </p:nvSpPr>
        <p:spPr>
          <a:xfrm>
            <a:off x="358775" y="868363"/>
            <a:ext cx="8103600" cy="3495161"/>
          </a:xfrm>
          <a:noFill/>
          <a:ln w="9525">
            <a:noFill/>
            <a:miter lim="800000"/>
            <a:headEnd/>
            <a:tailEnd/>
          </a:ln>
          <a:effectLst/>
        </p:spPr>
        <p:txBody>
          <a:bodyPr vert="horz" wrap="square" lIns="0" tIns="0" rIns="0" bIns="0" numCol="1" anchor="t" anchorCtr="0" compatLnSpc="1">
            <a:prstTxWarp prst="textNoShape">
              <a:avLst/>
            </a:prstTxWarp>
          </a:bodyPr>
          <a:lstStyle>
            <a:lvl1pPr marL="265113" indent="-265113">
              <a:lnSpc>
                <a:spcPct val="100000"/>
              </a:lnSpc>
              <a:spcBef>
                <a:spcPts val="600"/>
              </a:spcBef>
              <a:buClr>
                <a:schemeClr val="accent1"/>
              </a:buClr>
              <a:buFont typeface="Arial" panose="020B0604020202020204" pitchFamily="34" charset="0"/>
              <a:buChar char="•"/>
              <a:defRPr lang="en-US" dirty="0"/>
            </a:lvl1pPr>
            <a:lvl2pPr>
              <a:defRPr lang="en-US" dirty="0"/>
            </a:lvl2pPr>
            <a:lvl3pPr marL="542925" indent="-265113">
              <a:lnSpc>
                <a:spcPct val="100000"/>
              </a:lnSpc>
              <a:spcBef>
                <a:spcPts val="600"/>
              </a:spcBef>
              <a:buFont typeface="Arial" panose="020B0604020202020204" pitchFamily="34" charset="0"/>
              <a:buChar char="•"/>
              <a:defRPr lang="en-US" sz="1600" dirty="0"/>
            </a:lvl3pPr>
            <a:lvl4pPr>
              <a:lnSpc>
                <a:spcPct val="100000"/>
              </a:lnSpc>
              <a:spcBef>
                <a:spcPts val="600"/>
              </a:spcBef>
              <a:defRPr lang="en-US" sz="1600" dirty="0"/>
            </a:lvl4pPr>
            <a:lvl5pPr>
              <a:lnSpc>
                <a:spcPct val="100000"/>
              </a:lnSpc>
              <a:spcBef>
                <a:spcPts val="600"/>
              </a:spcBef>
              <a:defRPr lang="en-GB" sz="1600" dirty="0"/>
            </a:lvl5pPr>
            <a:lvl6pPr>
              <a:lnSpc>
                <a:spcPct val="100000"/>
              </a:lnSpc>
              <a:spcBef>
                <a:spcPts val="600"/>
              </a:spcBef>
              <a:defRPr sz="1600">
                <a:solidFill>
                  <a:schemeClr val="accent1"/>
                </a:solidFill>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grpSp>
        <p:nvGrpSpPr>
          <p:cNvPr id="4" name="Group 3"/>
          <p:cNvGrpSpPr/>
          <p:nvPr userDrawn="1"/>
        </p:nvGrpSpPr>
        <p:grpSpPr>
          <a:xfrm>
            <a:off x="0" y="667932"/>
            <a:ext cx="9144000" cy="54000"/>
            <a:chOff x="0" y="667932"/>
            <a:chExt cx="9144000" cy="72000"/>
          </a:xfrm>
        </p:grpSpPr>
        <p:sp>
          <p:nvSpPr>
            <p:cNvPr id="16" name="Rectangle 15"/>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7" name="Rectangle 16"/>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4" name="Picture 13"/>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461601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hapter title_02">
    <p:spTree>
      <p:nvGrpSpPr>
        <p:cNvPr id="1" name=""/>
        <p:cNvGrpSpPr/>
        <p:nvPr/>
      </p:nvGrpSpPr>
      <p:grpSpPr>
        <a:xfrm>
          <a:off x="0" y="0"/>
          <a:ext cx="0" cy="0"/>
          <a:chOff x="0" y="0"/>
          <a:chExt cx="0" cy="0"/>
        </a:xfrm>
      </p:grpSpPr>
      <p:sp>
        <p:nvSpPr>
          <p:cNvPr id="13" name="Rechteck 12"/>
          <p:cNvSpPr/>
          <p:nvPr/>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3"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Tree>
    <p:extLst>
      <p:ext uri="{BB962C8B-B14F-4D97-AF65-F5344CB8AC3E}">
        <p14:creationId xmlns:p14="http://schemas.microsoft.com/office/powerpoint/2010/main" val="33453704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hapter title_03">
    <p:spTree>
      <p:nvGrpSpPr>
        <p:cNvPr id="1" name=""/>
        <p:cNvGrpSpPr/>
        <p:nvPr/>
      </p:nvGrpSpPr>
      <p:grpSpPr>
        <a:xfrm>
          <a:off x="0" y="0"/>
          <a:ext cx="0" cy="0"/>
          <a:chOff x="0" y="0"/>
          <a:chExt cx="0" cy="0"/>
        </a:xfrm>
      </p:grpSpPr>
      <p:sp>
        <p:nvSpPr>
          <p:cNvPr id="14" name="Rechteck 13"/>
          <p:cNvSpPr/>
          <p:nvPr/>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3"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3" name="Gerade Verbindung 12"/>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
        <p:nvSpPr>
          <p:cNvPr id="23" name="Bildplatzhalter 22"/>
          <p:cNvSpPr>
            <a:spLocks noGrp="1"/>
          </p:cNvSpPr>
          <p:nvPr>
            <p:ph type="pic" sz="quarter" idx="13"/>
          </p:nvPr>
        </p:nvSpPr>
        <p:spPr>
          <a:xfrm>
            <a:off x="3359168" y="2342800"/>
            <a:ext cx="2260800" cy="2260800"/>
          </a:xfrm>
          <a:prstGeom prst="ellipse">
            <a:avLst/>
          </a:prstGeom>
        </p:spPr>
        <p:txBody>
          <a:bodyPr/>
          <a:lstStyle>
            <a:lvl1pPr marL="0" indent="0">
              <a:buNone/>
              <a:defRPr sz="900"/>
            </a:lvl1pPr>
          </a:lstStyle>
          <a:p>
            <a:r>
              <a:rPr lang="de-DE" noProof="0"/>
              <a:t>Bild durch Klicken auf Symbol hinzufügen</a:t>
            </a:r>
            <a:endParaRPr lang="en-GB" noProof="0" dirty="0"/>
          </a:p>
        </p:txBody>
      </p:sp>
    </p:spTree>
    <p:extLst>
      <p:ext uri="{BB962C8B-B14F-4D97-AF65-F5344CB8AC3E}">
        <p14:creationId xmlns:p14="http://schemas.microsoft.com/office/powerpoint/2010/main" val="2069414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Standard page_01">
    <p:spTree>
      <p:nvGrpSpPr>
        <p:cNvPr id="1" name=""/>
        <p:cNvGrpSpPr/>
        <p:nvPr/>
      </p:nvGrpSpPr>
      <p:grpSpPr>
        <a:xfrm>
          <a:off x="0" y="0"/>
          <a:ext cx="0" cy="0"/>
          <a:chOff x="0" y="0"/>
          <a:chExt cx="0" cy="0"/>
        </a:xfrm>
      </p:grpSpPr>
      <p:sp>
        <p:nvSpPr>
          <p:cNvPr id="9" name="Rechteck 8"/>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3746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tandard page_02">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nvPr>
        </p:nvGraphicFramePr>
        <p:xfrm>
          <a:off x="1591" y="1589"/>
          <a:ext cx="1587" cy="1587"/>
        </p:xfrm>
        <a:graphic>
          <a:graphicData uri="http://schemas.openxmlformats.org/presentationml/2006/ole">
            <mc:AlternateContent xmlns:mc="http://schemas.openxmlformats.org/markup-compatibility/2006">
              <mc:Choice xmlns:v="urn:schemas-microsoft-com:vml" Requires="v">
                <p:oleObj spid="_x0000_s4379" name="think-cell Folie" r:id="rId4" imgW="270" imgH="270" progId="TCLayout.ActiveDocument.1">
                  <p:embed/>
                </p:oleObj>
              </mc:Choice>
              <mc:Fallback>
                <p:oleObj name="think-cell Folie" r:id="rId4" imgW="270" imgH="270" progId="TCLayout.ActiveDocument.1">
                  <p:embed/>
                  <p:pic>
                    <p:nvPicPr>
                      <p:cNvPr id="4" name="Objekt 3" hidden="1"/>
                      <p:cNvPicPr/>
                      <p:nvPr/>
                    </p:nvPicPr>
                    <p:blipFill>
                      <a:blip r:embed="rId5"/>
                      <a:stretch>
                        <a:fillRect/>
                      </a:stretch>
                    </p:blipFill>
                    <p:spPr>
                      <a:xfrm>
                        <a:off x="1591" y="1589"/>
                        <a:ext cx="1587" cy="1587"/>
                      </a:xfrm>
                      <a:prstGeom prst="rect">
                        <a:avLst/>
                      </a:prstGeom>
                    </p:spPr>
                  </p:pic>
                </p:oleObj>
              </mc:Fallback>
            </mc:AlternateContent>
          </a:graphicData>
        </a:graphic>
      </p:graphicFrame>
      <p:sp>
        <p:nvSpPr>
          <p:cNvPr id="11" name="Rechteck 10"/>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7" name="Textplatzhalter 18"/>
          <p:cNvSpPr>
            <a:spLocks noGrp="1"/>
          </p:cNvSpPr>
          <p:nvPr>
            <p:ph type="body" sz="quarter" idx="11"/>
          </p:nvPr>
        </p:nvSpPr>
        <p:spPr>
          <a:xfrm>
            <a:off x="367579" y="290572"/>
            <a:ext cx="8408849" cy="369332"/>
          </a:xfrm>
        </p:spPr>
        <p:txBody>
          <a:bodyPr wrap="square">
            <a:spAutoFit/>
          </a:bodyPr>
          <a:lstStyle>
            <a:lvl1pPr marL="0" indent="0">
              <a:buNone/>
              <a:defRPr sz="2400">
                <a:solidFill>
                  <a:srgbClr val="003366"/>
                </a:solidFill>
                <a:latin typeface="BISansCond" panose="02000006050000020004" pitchFamily="2" charset="0"/>
              </a:defRPr>
            </a:lvl1pPr>
          </a:lstStyle>
          <a:p>
            <a:pPr lvl="0"/>
            <a:r>
              <a:rPr lang="de-DE" noProof="0"/>
              <a:t>Textmasterformat bearbeiten</a:t>
            </a:r>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7" name="Gerade Verbindung 6"/>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5433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andard page_03">
    <p:spTree>
      <p:nvGrpSpPr>
        <p:cNvPr id="1" name=""/>
        <p:cNvGrpSpPr/>
        <p:nvPr/>
      </p:nvGrpSpPr>
      <p:grpSpPr>
        <a:xfrm>
          <a:off x="0" y="0"/>
          <a:ext cx="0" cy="0"/>
          <a:chOff x="0" y="0"/>
          <a:chExt cx="0" cy="0"/>
        </a:xfrm>
      </p:grpSpPr>
      <p:sp>
        <p:nvSpPr>
          <p:cNvPr id="12" name="Rechteck 11"/>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7" name="Textplatzhalter 18"/>
          <p:cNvSpPr>
            <a:spLocks noGrp="1"/>
          </p:cNvSpPr>
          <p:nvPr>
            <p:ph type="body" sz="quarter" idx="11"/>
          </p:nvPr>
        </p:nvSpPr>
        <p:spPr>
          <a:xfrm>
            <a:off x="367579" y="290572"/>
            <a:ext cx="8408849" cy="369332"/>
          </a:xfrm>
        </p:spPr>
        <p:txBody>
          <a:bodyPr wrap="square">
            <a:spAutoFit/>
          </a:bodyPr>
          <a:lstStyle>
            <a:lvl1pPr marL="0" indent="0">
              <a:buNone/>
              <a:defRPr sz="2400">
                <a:solidFill>
                  <a:srgbClr val="003366"/>
                </a:solidFill>
                <a:latin typeface="BISansCond" panose="02000006050000020004" pitchFamily="2" charset="0"/>
              </a:defRPr>
            </a:lvl1pPr>
          </a:lstStyle>
          <a:p>
            <a:pPr lvl="0"/>
            <a:r>
              <a:rPr lang="de-DE" noProof="0"/>
              <a:t>Textmasterformat bearbeiten</a:t>
            </a: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2650755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Standard page_04">
    <p:spTree>
      <p:nvGrpSpPr>
        <p:cNvPr id="1" name=""/>
        <p:cNvGrpSpPr/>
        <p:nvPr/>
      </p:nvGrpSpPr>
      <p:grpSpPr>
        <a:xfrm>
          <a:off x="0" y="0"/>
          <a:ext cx="0" cy="0"/>
          <a:chOff x="0" y="0"/>
          <a:chExt cx="0" cy="0"/>
        </a:xfrm>
      </p:grpSpPr>
      <p:sp>
        <p:nvSpPr>
          <p:cNvPr id="12" name="Rechteck 11"/>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sp>
        <p:nvSpPr>
          <p:cNvPr id="17" name="Textplatzhalter 18"/>
          <p:cNvSpPr>
            <a:spLocks noGrp="1"/>
          </p:cNvSpPr>
          <p:nvPr>
            <p:ph type="body" sz="quarter" idx="11"/>
          </p:nvPr>
        </p:nvSpPr>
        <p:spPr>
          <a:xfrm>
            <a:off x="367579" y="290572"/>
            <a:ext cx="8408849" cy="369332"/>
          </a:xfrm>
        </p:spPr>
        <p:txBody>
          <a:bodyPr wrap="square">
            <a:spAutoFit/>
          </a:bodyPr>
          <a:lstStyle>
            <a:lvl1pPr marL="0" indent="0">
              <a:buNone/>
              <a:defRPr sz="2400">
                <a:solidFill>
                  <a:srgbClr val="003366"/>
                </a:solidFill>
                <a:latin typeface="BISansCond" panose="02000006050000020004" pitchFamily="2" charset="0"/>
              </a:defRPr>
            </a:lvl1pPr>
          </a:lstStyle>
          <a:p>
            <a:pPr lvl="0"/>
            <a:r>
              <a:rPr lang="de-DE" noProof="0"/>
              <a:t>Textmasterformat bearbeiten</a:t>
            </a: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14"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spTree>
    <p:extLst>
      <p:ext uri="{BB962C8B-B14F-4D97-AF65-F5344CB8AC3E}">
        <p14:creationId xmlns:p14="http://schemas.microsoft.com/office/powerpoint/2010/main" val="2038986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Diagram slide_01">
    <p:spTree>
      <p:nvGrpSpPr>
        <p:cNvPr id="1" name=""/>
        <p:cNvGrpSpPr/>
        <p:nvPr/>
      </p:nvGrpSpPr>
      <p:grpSpPr>
        <a:xfrm>
          <a:off x="0" y="0"/>
          <a:ext cx="0" cy="0"/>
          <a:chOff x="0" y="0"/>
          <a:chExt cx="0" cy="0"/>
        </a:xfrm>
      </p:grpSpPr>
      <p:sp>
        <p:nvSpPr>
          <p:cNvPr id="14" name="Rechteck 13"/>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15" name="Rechteck 14"/>
          <p:cNvSpPr/>
          <p:nvPr/>
        </p:nvSpPr>
        <p:spPr>
          <a:xfrm>
            <a:off x="0" y="1035592"/>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a:xfrm>
            <a:off x="367577" y="1200152"/>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7" name="Textplatzhalter 18"/>
          <p:cNvSpPr>
            <a:spLocks noGrp="1"/>
          </p:cNvSpPr>
          <p:nvPr>
            <p:ph type="body" sz="quarter" idx="11"/>
          </p:nvPr>
        </p:nvSpPr>
        <p:spPr>
          <a:xfrm>
            <a:off x="367579" y="290572"/>
            <a:ext cx="8408849" cy="369332"/>
          </a:xfrm>
        </p:spPr>
        <p:txBody>
          <a:bodyPr wrap="square">
            <a:spAutoFit/>
          </a:bodyPr>
          <a:lstStyle>
            <a:lvl1pPr marL="0" indent="0">
              <a:buNone/>
              <a:defRPr sz="2400">
                <a:solidFill>
                  <a:srgbClr val="003366"/>
                </a:solidFill>
                <a:latin typeface="BISansCond" panose="02000006050000020004" pitchFamily="2" charset="0"/>
              </a:defRPr>
            </a:lvl1pPr>
          </a:lstStyle>
          <a:p>
            <a:pPr lvl="0"/>
            <a:r>
              <a:rPr lang="de-DE" noProof="0"/>
              <a:t>Textmasterformat bearbeiten</a:t>
            </a: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1" name="Grafi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1138026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Text slide_01">
    <p:spTree>
      <p:nvGrpSpPr>
        <p:cNvPr id="1" name=""/>
        <p:cNvGrpSpPr/>
        <p:nvPr/>
      </p:nvGrpSpPr>
      <p:grpSpPr>
        <a:xfrm>
          <a:off x="0" y="0"/>
          <a:ext cx="0" cy="0"/>
          <a:chOff x="0" y="0"/>
          <a:chExt cx="0" cy="0"/>
        </a:xfrm>
      </p:grpSpPr>
      <p:sp>
        <p:nvSpPr>
          <p:cNvPr id="12" name="Rechteck 11"/>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a:xfrm>
            <a:off x="1771581" y="1451438"/>
            <a:ext cx="5065659" cy="1231106"/>
          </a:xfrm>
        </p:spPr>
        <p:txBody>
          <a:bodyPr>
            <a:spAutoFit/>
          </a:bodyPr>
          <a:lstStyle>
            <a:lvl1pPr>
              <a:defRPr sz="1600"/>
            </a:lvl1pPr>
            <a:lvl2pPr>
              <a:defRPr sz="1600"/>
            </a:lvl2pPr>
            <a:lvl3pPr>
              <a:defRPr sz="1600"/>
            </a:lvl3pPr>
            <a:lvl4pPr>
              <a:defRPr sz="1600"/>
            </a:lvl4pPr>
            <a:lvl5pPr>
              <a:defRPr sz="160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7" name="Textplatzhalter 18"/>
          <p:cNvSpPr>
            <a:spLocks noGrp="1"/>
          </p:cNvSpPr>
          <p:nvPr>
            <p:ph type="body" sz="quarter" idx="11"/>
          </p:nvPr>
        </p:nvSpPr>
        <p:spPr>
          <a:xfrm>
            <a:off x="1781921" y="290572"/>
            <a:ext cx="5055314" cy="369332"/>
          </a:xfrm>
        </p:spPr>
        <p:txBody>
          <a:bodyPr wrap="square">
            <a:spAutoFit/>
          </a:bodyPr>
          <a:lstStyle>
            <a:lvl1pPr marL="0" indent="0">
              <a:buNone/>
              <a:defRPr sz="2400">
                <a:solidFill>
                  <a:srgbClr val="003366"/>
                </a:solidFill>
                <a:latin typeface="BISansCond" panose="02000006050000020004" pitchFamily="2" charset="0"/>
              </a:defRPr>
            </a:lvl1pPr>
          </a:lstStyle>
          <a:p>
            <a:pPr lvl="0"/>
            <a:r>
              <a:rPr lang="de-DE" noProof="0"/>
              <a:t>Textmasterformat bearbeiten</a:t>
            </a:r>
          </a:p>
        </p:txBody>
      </p:sp>
      <p:sp>
        <p:nvSpPr>
          <p:cNvPr id="15" name="Textplatzhalter 4"/>
          <p:cNvSpPr>
            <a:spLocks noGrp="1"/>
          </p:cNvSpPr>
          <p:nvPr>
            <p:ph type="body" sz="quarter" idx="10" hasCustomPrompt="1"/>
          </p:nvPr>
        </p:nvSpPr>
        <p:spPr>
          <a:xfrm>
            <a:off x="-169856" y="778811"/>
            <a:ext cx="1738800" cy="1738800"/>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lvl1pPr marL="0" indent="0" algn="ctr">
              <a:buNone/>
              <a:defRPr lang="en-US" sz="2000" dirty="0" smtClean="0">
                <a:solidFill>
                  <a:schemeClr val="bg1"/>
                </a:solidFill>
                <a:latin typeface="+mj-lt"/>
              </a:defRPr>
            </a:lvl1pPr>
          </a:lstStyle>
          <a:p>
            <a:pPr marL="0" lvl="0" algn="ctr"/>
            <a:r>
              <a:rPr lang="en-GB" noProof="0" dirty="0"/>
              <a:t>Add. info [font size variable]</a:t>
            </a:r>
          </a:p>
        </p:txBody>
      </p:sp>
      <p:cxnSp>
        <p:nvCxnSpPr>
          <p:cNvPr id="6" name="Gerade Verbindung 5"/>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2575527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Organisational chart_01">
    <p:spTree>
      <p:nvGrpSpPr>
        <p:cNvPr id="1" name=""/>
        <p:cNvGrpSpPr/>
        <p:nvPr/>
      </p:nvGrpSpPr>
      <p:grpSpPr>
        <a:xfrm>
          <a:off x="0" y="0"/>
          <a:ext cx="0" cy="0"/>
          <a:chOff x="0" y="0"/>
          <a:chExt cx="0" cy="0"/>
        </a:xfrm>
      </p:grpSpPr>
      <p:sp>
        <p:nvSpPr>
          <p:cNvPr id="11" name="Rechteck 10"/>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2" name="Titel 1"/>
          <p:cNvSpPr>
            <a:spLocks noGrp="1"/>
          </p:cNvSpPr>
          <p:nvPr>
            <p:ph type="title"/>
          </p:nvPr>
        </p:nvSpPr>
        <p:spPr>
          <a:xfrm>
            <a:off x="1351330" y="4888178"/>
            <a:ext cx="7425097" cy="184666"/>
          </a:xfrm>
        </p:spPr>
        <p:txBody>
          <a:bodyPr anchor="b" anchorCtr="0"/>
          <a:lstStyle>
            <a:lvl1pPr algn="r">
              <a:defRPr sz="1200">
                <a:solidFill>
                  <a:srgbClr val="003366"/>
                </a:solidFill>
              </a:defRPr>
            </a:lvl1pPr>
          </a:lstStyle>
          <a:p>
            <a:r>
              <a:rPr lang="de-DE" noProof="0"/>
              <a:t>Titelmasterformat durch Klicken bearbeiten</a:t>
            </a:r>
            <a:endParaRPr lang="en-GB" noProof="0" dirty="0"/>
          </a:p>
        </p:txBody>
      </p:sp>
      <p:cxnSp>
        <p:nvCxnSpPr>
          <p:cNvPr id="5" name="Gerade Verbindung 4"/>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3035912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tand-alo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en-GB">
              <a:solidFill>
                <a:prstClr val="white">
                  <a:lumMod val="65000"/>
                </a:prstClr>
              </a:solidFill>
            </a:endParaRPr>
          </a:p>
        </p:txBody>
      </p:sp>
      <p:sp>
        <p:nvSpPr>
          <p:cNvPr id="5" name="Fußzeilenplatzhalter 4"/>
          <p:cNvSpPr>
            <a:spLocks noGrp="1"/>
          </p:cNvSpPr>
          <p:nvPr>
            <p:ph type="ftr" sz="quarter" idx="11"/>
          </p:nvPr>
        </p:nvSpPr>
        <p:spPr/>
        <p:txBody>
          <a:bodyPr/>
          <a:lstStyle/>
          <a:p>
            <a:r>
              <a:rPr lang="en-GB">
                <a:solidFill>
                  <a:prstClr val="white">
                    <a:lumMod val="65000"/>
                  </a:prstClr>
                </a:solidFill>
              </a:rPr>
              <a:t>#ConV2X 2018</a:t>
            </a:r>
          </a:p>
        </p:txBody>
      </p:sp>
      <p:sp>
        <p:nvSpPr>
          <p:cNvPr id="6" name="Foliennummernplatzhalter 5"/>
          <p:cNvSpPr>
            <a:spLocks noGrp="1"/>
          </p:cNvSpPr>
          <p:nvPr>
            <p:ph type="sldNum" sz="quarter" idx="12"/>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cxnSp>
        <p:nvCxnSpPr>
          <p:cNvPr id="7" name="Gerade Verbindung 6"/>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8327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mp; content - 2 columns">
    <p:spTree>
      <p:nvGrpSpPr>
        <p:cNvPr id="1" name=""/>
        <p:cNvGrpSpPr/>
        <p:nvPr/>
      </p:nvGrpSpPr>
      <p:grpSpPr>
        <a:xfrm>
          <a:off x="0" y="0"/>
          <a:ext cx="0" cy="0"/>
          <a:chOff x="0" y="0"/>
          <a:chExt cx="0" cy="0"/>
        </a:xfrm>
      </p:grpSpPr>
      <p:grpSp>
        <p:nvGrpSpPr>
          <p:cNvPr id="13" name="Group 12"/>
          <p:cNvGrpSpPr/>
          <p:nvPr userDrawn="1"/>
        </p:nvGrpSpPr>
        <p:grpSpPr>
          <a:xfrm>
            <a:off x="7471011" y="-1"/>
            <a:ext cx="1672989" cy="1588851"/>
            <a:chOff x="7471011" y="-1"/>
            <a:chExt cx="1672989" cy="1588851"/>
          </a:xfrm>
        </p:grpSpPr>
        <p:pic>
          <p:nvPicPr>
            <p:cNvPr id="15" name="Picture 14"/>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23" name="Picture 22"/>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7" name="Group 16"/>
          <p:cNvGrpSpPr/>
          <p:nvPr userDrawn="1"/>
        </p:nvGrpSpPr>
        <p:grpSpPr>
          <a:xfrm>
            <a:off x="0" y="667932"/>
            <a:ext cx="9144000" cy="54000"/>
            <a:chOff x="0" y="667932"/>
            <a:chExt cx="9144000" cy="72000"/>
          </a:xfrm>
        </p:grpSpPr>
        <p:sp>
          <p:nvSpPr>
            <p:cNvPr id="18" name="Rectangle 17"/>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21" name="Rectangle 20"/>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19" name="Text Placeholder 7"/>
          <p:cNvSpPr>
            <a:spLocks noGrp="1"/>
          </p:cNvSpPr>
          <p:nvPr>
            <p:ph type="body" sz="quarter" idx="13"/>
          </p:nvPr>
        </p:nvSpPr>
        <p:spPr>
          <a:xfrm>
            <a:off x="358775"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7"/>
          <p:cNvSpPr>
            <a:spLocks noGrp="1"/>
          </p:cNvSpPr>
          <p:nvPr>
            <p:ph type="body" sz="quarter" idx="14"/>
          </p:nvPr>
        </p:nvSpPr>
        <p:spPr>
          <a:xfrm>
            <a:off x="4679521"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pic>
        <p:nvPicPr>
          <p:cNvPr id="16" name="Picture 15"/>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9044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el 36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78437"/>
            <a:ext cx="8408850" cy="553998"/>
          </a:xfrm>
        </p:spPr>
        <p:txBody>
          <a:bodyPr/>
          <a:lstStyle>
            <a:lvl1pPr>
              <a:defRPr sz="36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a:solidFill>
                <a:prstClr val="white">
                  <a:lumMod val="65000"/>
                </a:prstClr>
              </a:solidFill>
            </a:endParaRPr>
          </a:p>
        </p:txBody>
      </p:sp>
      <p:sp>
        <p:nvSpPr>
          <p:cNvPr id="5" name="Fußzeilenplatzhalter 4"/>
          <p:cNvSpPr>
            <a:spLocks noGrp="1"/>
          </p:cNvSpPr>
          <p:nvPr>
            <p:ph type="ftr" sz="quarter" idx="11"/>
          </p:nvPr>
        </p:nvSpPr>
        <p:spPr/>
        <p:txBody>
          <a:bodyPr/>
          <a:lstStyle/>
          <a:p>
            <a:r>
              <a:rPr lang="en-GB">
                <a:solidFill>
                  <a:prstClr val="white">
                    <a:lumMod val="65000"/>
                  </a:prstClr>
                </a:solidFill>
              </a:rPr>
              <a:t>#ConV2X 2018</a:t>
            </a:r>
          </a:p>
        </p:txBody>
      </p:sp>
      <p:sp>
        <p:nvSpPr>
          <p:cNvPr id="6" name="Foliennummernplatzhalter 5"/>
          <p:cNvSpPr>
            <a:spLocks noGrp="1"/>
          </p:cNvSpPr>
          <p:nvPr>
            <p:ph type="sldNum" sz="quarter" idx="12"/>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cxnSp>
        <p:nvCxnSpPr>
          <p:cNvPr id="7" name="Gerade Verbindung 6"/>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8459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el 24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a:solidFill>
                <a:prstClr val="white">
                  <a:lumMod val="65000"/>
                </a:prstClr>
              </a:solidFill>
            </a:endParaRPr>
          </a:p>
        </p:txBody>
      </p:sp>
      <p:sp>
        <p:nvSpPr>
          <p:cNvPr id="5" name="Fußzeilenplatzhalter 4"/>
          <p:cNvSpPr>
            <a:spLocks noGrp="1"/>
          </p:cNvSpPr>
          <p:nvPr>
            <p:ph type="ftr" sz="quarter" idx="11"/>
          </p:nvPr>
        </p:nvSpPr>
        <p:spPr/>
        <p:txBody>
          <a:bodyPr/>
          <a:lstStyle/>
          <a:p>
            <a:r>
              <a:rPr lang="en-GB">
                <a:solidFill>
                  <a:prstClr val="white">
                    <a:lumMod val="65000"/>
                  </a:prstClr>
                </a:solidFill>
              </a:rPr>
              <a:t>#ConV2X 2018</a:t>
            </a:r>
          </a:p>
        </p:txBody>
      </p:sp>
      <p:sp>
        <p:nvSpPr>
          <p:cNvPr id="6" name="Foliennummernplatzhalter 5"/>
          <p:cNvSpPr>
            <a:spLocks noGrp="1"/>
          </p:cNvSpPr>
          <p:nvPr>
            <p:ph type="sldNum" sz="quarter" idx="12"/>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cxnSp>
        <p:nvCxnSpPr>
          <p:cNvPr id="7" name="Gerade Verbindung 6"/>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1640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Standard page_05">
    <p:spTree>
      <p:nvGrpSpPr>
        <p:cNvPr id="1" name=""/>
        <p:cNvGrpSpPr/>
        <p:nvPr/>
      </p:nvGrpSpPr>
      <p:grpSpPr>
        <a:xfrm>
          <a:off x="0" y="0"/>
          <a:ext cx="0" cy="0"/>
          <a:chOff x="0" y="0"/>
          <a:chExt cx="0" cy="0"/>
        </a:xfrm>
      </p:grpSpPr>
      <p:sp>
        <p:nvSpPr>
          <p:cNvPr id="3"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a:solidFill>
                <a:prstClr val="white">
                  <a:lumMod val="65000"/>
                </a:prstClr>
              </a:solidFill>
            </a:endParaRPr>
          </a:p>
        </p:txBody>
      </p:sp>
      <p:sp>
        <p:nvSpPr>
          <p:cNvPr id="6" name="Fußzeilenplatzhalter 5"/>
          <p:cNvSpPr>
            <a:spLocks noGrp="1"/>
          </p:cNvSpPr>
          <p:nvPr>
            <p:ph type="ftr" sz="quarter" idx="13"/>
          </p:nvPr>
        </p:nvSpPr>
        <p:spPr/>
        <p:txBody>
          <a:bodyPr/>
          <a:lstStyle/>
          <a:p>
            <a:r>
              <a:rPr lang="en-GB">
                <a:solidFill>
                  <a:prstClr val="white">
                    <a:lumMod val="65000"/>
                  </a:prstClr>
                </a:solidFill>
              </a:rPr>
              <a:t>#ConV2X 2018</a:t>
            </a:r>
          </a:p>
        </p:txBody>
      </p:sp>
      <p:sp>
        <p:nvSpPr>
          <p:cNvPr id="7" name="Foliennummernplatzhalter 6"/>
          <p:cNvSpPr>
            <a:spLocks noGrp="1"/>
          </p:cNvSpPr>
          <p:nvPr>
            <p:ph type="sldNum" sz="quarter" idx="14"/>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sp>
        <p:nvSpPr>
          <p:cNvPr id="14"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10981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Diagram slide_02">
    <p:spTree>
      <p:nvGrpSpPr>
        <p:cNvPr id="1" name=""/>
        <p:cNvGrpSpPr/>
        <p:nvPr/>
      </p:nvGrpSpPr>
      <p:grpSpPr>
        <a:xfrm>
          <a:off x="0" y="0"/>
          <a:ext cx="0" cy="0"/>
          <a:chOff x="0" y="0"/>
          <a:chExt cx="0" cy="0"/>
        </a:xfrm>
      </p:grpSpPr>
      <p:sp>
        <p:nvSpPr>
          <p:cNvPr id="3" name="Inhaltsplatzhalter 2"/>
          <p:cNvSpPr>
            <a:spLocks noGrp="1"/>
          </p:cNvSpPr>
          <p:nvPr>
            <p:ph idx="1"/>
          </p:nvPr>
        </p:nvSpPr>
        <p:spPr>
          <a:xfrm>
            <a:off x="367577" y="1200152"/>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pic>
        <p:nvPicPr>
          <p:cNvPr id="11" name="Grafi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a:solidFill>
                <a:prstClr val="white">
                  <a:lumMod val="65000"/>
                </a:prstClr>
              </a:solidFill>
            </a:endParaRPr>
          </a:p>
        </p:txBody>
      </p:sp>
      <p:sp>
        <p:nvSpPr>
          <p:cNvPr id="6" name="Fußzeilenplatzhalter 5"/>
          <p:cNvSpPr>
            <a:spLocks noGrp="1"/>
          </p:cNvSpPr>
          <p:nvPr>
            <p:ph type="ftr" sz="quarter" idx="13"/>
          </p:nvPr>
        </p:nvSpPr>
        <p:spPr/>
        <p:txBody>
          <a:bodyPr/>
          <a:lstStyle/>
          <a:p>
            <a:r>
              <a:rPr lang="en-GB">
                <a:solidFill>
                  <a:prstClr val="white">
                    <a:lumMod val="65000"/>
                  </a:prstClr>
                </a:solidFill>
              </a:rPr>
              <a:t>#ConV2X 2018</a:t>
            </a:r>
          </a:p>
        </p:txBody>
      </p:sp>
      <p:sp>
        <p:nvSpPr>
          <p:cNvPr id="7" name="Foliennummernplatzhalter 6"/>
          <p:cNvSpPr>
            <a:spLocks noGrp="1"/>
          </p:cNvSpPr>
          <p:nvPr>
            <p:ph type="sldNum" sz="quarter" idx="14"/>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6967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en-GB">
              <a:solidFill>
                <a:prstClr val="white">
                  <a:lumMod val="65000"/>
                </a:prstClr>
              </a:solidFill>
            </a:endParaRPr>
          </a:p>
        </p:txBody>
      </p:sp>
      <p:sp>
        <p:nvSpPr>
          <p:cNvPr id="3" name="Fußzeilenplatzhalter 2"/>
          <p:cNvSpPr>
            <a:spLocks noGrp="1"/>
          </p:cNvSpPr>
          <p:nvPr>
            <p:ph type="ftr" sz="quarter" idx="11"/>
          </p:nvPr>
        </p:nvSpPr>
        <p:spPr/>
        <p:txBody>
          <a:bodyPr/>
          <a:lstStyle/>
          <a:p>
            <a:r>
              <a:rPr lang="en-GB">
                <a:solidFill>
                  <a:prstClr val="white">
                    <a:lumMod val="65000"/>
                  </a:prstClr>
                </a:solidFill>
              </a:rPr>
              <a:t>#ConV2X 2018</a:t>
            </a:r>
          </a:p>
        </p:txBody>
      </p:sp>
      <p:sp>
        <p:nvSpPr>
          <p:cNvPr id="4" name="Foliennummernplatzhalter 3"/>
          <p:cNvSpPr>
            <a:spLocks noGrp="1"/>
          </p:cNvSpPr>
          <p:nvPr>
            <p:ph type="sldNum" sz="quarter" idx="12"/>
          </p:nvPr>
        </p:nvSpPr>
        <p:spPr/>
        <p:txBody>
          <a:body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spTree>
    <p:extLst>
      <p:ext uri="{BB962C8B-B14F-4D97-AF65-F5344CB8AC3E}">
        <p14:creationId xmlns:p14="http://schemas.microsoft.com/office/powerpoint/2010/main" val="2408253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1_Chapter title_01">
    <p:spTree>
      <p:nvGrpSpPr>
        <p:cNvPr id="1" name=""/>
        <p:cNvGrpSpPr/>
        <p:nvPr/>
      </p:nvGrpSpPr>
      <p:grpSpPr>
        <a:xfrm>
          <a:off x="0" y="0"/>
          <a:ext cx="0" cy="0"/>
          <a:chOff x="0" y="0"/>
          <a:chExt cx="0" cy="0"/>
        </a:xfrm>
      </p:grpSpPr>
      <p:sp>
        <p:nvSpPr>
          <p:cNvPr id="13" name="Rechteck 12"/>
          <p:cNvSpPr/>
          <p:nvPr/>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3" y="1980098"/>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a:t>Textmasterformat bearbeiten</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0" name="Gerade Verbindung 9"/>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a:t>Textmasterformat bearbeiten</a:t>
            </a:r>
          </a:p>
        </p:txBody>
      </p:sp>
    </p:spTree>
    <p:extLst>
      <p:ext uri="{BB962C8B-B14F-4D97-AF65-F5344CB8AC3E}">
        <p14:creationId xmlns:p14="http://schemas.microsoft.com/office/powerpoint/2010/main" val="16951050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1_Chapter title_02">
    <p:spTree>
      <p:nvGrpSpPr>
        <p:cNvPr id="1" name=""/>
        <p:cNvGrpSpPr/>
        <p:nvPr/>
      </p:nvGrpSpPr>
      <p:grpSpPr>
        <a:xfrm>
          <a:off x="0" y="0"/>
          <a:ext cx="0" cy="0"/>
          <a:chOff x="0" y="0"/>
          <a:chExt cx="0" cy="0"/>
        </a:xfrm>
      </p:grpSpPr>
      <p:sp>
        <p:nvSpPr>
          <p:cNvPr id="14" name="Rechteck 13"/>
          <p:cNvSpPr/>
          <p:nvPr/>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3" y="1980098"/>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a:t>Textmasterformat bearbeiten</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a:t>Textmasterformat bearbeiten</a:t>
            </a:r>
          </a:p>
        </p:txBody>
      </p:sp>
      <p:pic>
        <p:nvPicPr>
          <p:cNvPr id="11" name="Grafi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3" name="Gerade Verbindung 12"/>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a:t>Textmasterformat bearbeiten</a:t>
            </a:r>
          </a:p>
        </p:txBody>
      </p:sp>
      <p:sp>
        <p:nvSpPr>
          <p:cNvPr id="23" name="Bildplatzhalter 22"/>
          <p:cNvSpPr>
            <a:spLocks noGrp="1"/>
          </p:cNvSpPr>
          <p:nvPr>
            <p:ph type="pic" sz="quarter" idx="13"/>
          </p:nvPr>
        </p:nvSpPr>
        <p:spPr>
          <a:xfrm>
            <a:off x="3359168" y="2342800"/>
            <a:ext cx="2260800" cy="2260800"/>
          </a:xfrm>
          <a:prstGeom prst="ellipse">
            <a:avLst/>
          </a:prstGeom>
        </p:spPr>
        <p:txBody>
          <a:bodyPr/>
          <a:lstStyle>
            <a:lvl1pPr marL="0" indent="0">
              <a:buNone/>
              <a:defRPr sz="900"/>
            </a:lvl1pPr>
          </a:lstStyle>
          <a:p>
            <a:r>
              <a:rPr lang="de-DE"/>
              <a:t>Bild durch Klicken auf Symbol hinzufügen</a:t>
            </a:r>
          </a:p>
        </p:txBody>
      </p:sp>
    </p:spTree>
    <p:extLst>
      <p:ext uri="{BB962C8B-B14F-4D97-AF65-F5344CB8AC3E}">
        <p14:creationId xmlns:p14="http://schemas.microsoft.com/office/powerpoint/2010/main" val="7053111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7423" t="15980" r="7499" b="18233"/>
          <a:stretch/>
        </p:blipFill>
        <p:spPr>
          <a:xfrm>
            <a:off x="-11060" y="-22123"/>
            <a:ext cx="9158748" cy="5165623"/>
          </a:xfrm>
          <a:prstGeom prst="rect">
            <a:avLst/>
          </a:prstGeom>
        </p:spPr>
      </p:pic>
      <p:grpSp>
        <p:nvGrpSpPr>
          <p:cNvPr id="39" name="Group 38"/>
          <p:cNvGrpSpPr/>
          <p:nvPr userDrawn="1"/>
        </p:nvGrpSpPr>
        <p:grpSpPr>
          <a:xfrm>
            <a:off x="-3688" y="1193800"/>
            <a:ext cx="9158748" cy="2129366"/>
            <a:chOff x="-4917" y="1591733"/>
            <a:chExt cx="12211664" cy="2839155"/>
          </a:xfrm>
        </p:grpSpPr>
        <p:grpSp>
          <p:nvGrpSpPr>
            <p:cNvPr id="36" name="Group 35"/>
            <p:cNvGrpSpPr/>
            <p:nvPr userDrawn="1"/>
          </p:nvGrpSpPr>
          <p:grpSpPr>
            <a:xfrm>
              <a:off x="-4917" y="1591733"/>
              <a:ext cx="12211664" cy="2839155"/>
              <a:chOff x="-4917" y="1591733"/>
              <a:chExt cx="12211664" cy="2839155"/>
            </a:xfrm>
          </p:grpSpPr>
          <p:cxnSp>
            <p:nvCxnSpPr>
              <p:cNvPr id="31" name="Straight Connector 30"/>
              <p:cNvCxnSpPr/>
              <p:nvPr userDrawn="1"/>
            </p:nvCxnSpPr>
            <p:spPr bwMode="auto">
              <a:xfrm>
                <a:off x="-4917" y="1591733"/>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cxnSp>
            <p:nvCxnSpPr>
              <p:cNvPr id="32" name="Straight Connector 31"/>
              <p:cNvCxnSpPr/>
              <p:nvPr userDrawn="1"/>
            </p:nvCxnSpPr>
            <p:spPr bwMode="auto">
              <a:xfrm>
                <a:off x="-4917" y="1941688"/>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cxnSp>
            <p:nvCxnSpPr>
              <p:cNvPr id="33" name="Straight Connector 32"/>
              <p:cNvCxnSpPr/>
              <p:nvPr userDrawn="1"/>
            </p:nvCxnSpPr>
            <p:spPr bwMode="auto">
              <a:xfrm>
                <a:off x="-4917" y="4430888"/>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sp>
            <p:nvSpPr>
              <p:cNvPr id="34" name="Rectangle 33"/>
              <p:cNvSpPr/>
              <p:nvPr userDrawn="1"/>
            </p:nvSpPr>
            <p:spPr bwMode="auto">
              <a:xfrm>
                <a:off x="1136650" y="1591733"/>
                <a:ext cx="4349750" cy="349955"/>
              </a:xfrm>
              <a:prstGeom prst="rect">
                <a:avLst/>
              </a:prstGeom>
              <a:solidFill>
                <a:srgbClr val="003366"/>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0" rIns="91440" bIns="0" numCol="1" rtlCol="0" anchor="t" anchorCtr="0" compatLnSpc="1">
                <a:prstTxWarp prst="textNoShape">
                  <a:avLst/>
                </a:prstTxWarp>
              </a:bodyPr>
              <a:lstStyle/>
              <a:p>
                <a:pPr algn="l" eaLnBrk="0" hangingPunct="0">
                  <a:lnSpc>
                    <a:spcPct val="100000"/>
                  </a:lnSpc>
                  <a:spcBef>
                    <a:spcPct val="0"/>
                  </a:spcBef>
                  <a:buClrTx/>
                  <a:buFontTx/>
                  <a:buNone/>
                </a:pPr>
                <a:endParaRPr lang="en-GB" sz="1350" dirty="0" err="1">
                  <a:solidFill>
                    <a:srgbClr val="FFFFFF"/>
                  </a:solidFill>
                  <a:latin typeface="+mn-lt"/>
                </a:endParaRPr>
              </a:p>
            </p:txBody>
          </p:sp>
          <p:sp>
            <p:nvSpPr>
              <p:cNvPr id="35" name="Rectangle 34"/>
              <p:cNvSpPr/>
              <p:nvPr userDrawn="1"/>
            </p:nvSpPr>
            <p:spPr bwMode="auto">
              <a:xfrm>
                <a:off x="3308654" y="1938417"/>
                <a:ext cx="8882841" cy="2492189"/>
              </a:xfrm>
              <a:prstGeom prst="rect">
                <a:avLst/>
              </a:prstGeom>
              <a:solidFill>
                <a:srgbClr val="003366"/>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0" rIns="91440" bIns="0" numCol="1" rtlCol="0" anchor="t" anchorCtr="0" compatLnSpc="1">
                <a:prstTxWarp prst="textNoShape">
                  <a:avLst/>
                </a:prstTxWarp>
              </a:bodyPr>
              <a:lstStyle/>
              <a:p>
                <a:pPr algn="l" eaLnBrk="0" hangingPunct="0">
                  <a:lnSpc>
                    <a:spcPct val="100000"/>
                  </a:lnSpc>
                  <a:spcBef>
                    <a:spcPct val="0"/>
                  </a:spcBef>
                  <a:buClrTx/>
                  <a:buFontTx/>
                  <a:buNone/>
                </a:pPr>
                <a:endParaRPr lang="en-GB" sz="1350" dirty="0" err="1">
                  <a:solidFill>
                    <a:srgbClr val="FFFFFF"/>
                  </a:solidFill>
                  <a:latin typeface="+mn-lt"/>
                </a:endParaRPr>
              </a:p>
            </p:txBody>
          </p:sp>
        </p:grpSp>
        <p:sp>
          <p:nvSpPr>
            <p:cNvPr id="38" name="TextBox 37"/>
            <p:cNvSpPr txBox="1"/>
            <p:nvPr userDrawn="1"/>
          </p:nvSpPr>
          <p:spPr>
            <a:xfrm>
              <a:off x="1287760" y="1607802"/>
              <a:ext cx="2646452" cy="338555"/>
            </a:xfrm>
            <a:prstGeom prst="rect">
              <a:avLst/>
            </a:prstGeom>
            <a:noFill/>
          </p:spPr>
          <p:txBody>
            <a:bodyPr wrap="none" rtlCol="0">
              <a:spAutoFit/>
            </a:bodyPr>
            <a:lstStyle/>
            <a:p>
              <a:pPr algn="l">
                <a:lnSpc>
                  <a:spcPct val="100000"/>
                </a:lnSpc>
                <a:spcBef>
                  <a:spcPts val="0"/>
                </a:spcBef>
              </a:pPr>
              <a:r>
                <a:rPr lang="en-GB" sz="1050" dirty="0" err="1">
                  <a:solidFill>
                    <a:schemeClr val="tx1"/>
                  </a:solidFill>
                  <a:latin typeface="BISansMl" panose="02000503040000020004" pitchFamily="50" charset="0"/>
                </a:rPr>
                <a:t>Boehringer</a:t>
              </a:r>
              <a:r>
                <a:rPr lang="en-GB" sz="1050" dirty="0">
                  <a:solidFill>
                    <a:schemeClr val="tx1"/>
                  </a:solidFill>
                  <a:latin typeface="BISansMl" panose="02000503040000020004" pitchFamily="50" charset="0"/>
                </a:rPr>
                <a:t> </a:t>
              </a:r>
              <a:r>
                <a:rPr lang="en-GB" sz="1050" dirty="0" err="1">
                  <a:solidFill>
                    <a:schemeClr val="tx1"/>
                  </a:solidFill>
                  <a:latin typeface="BISansMl" panose="02000503040000020004" pitchFamily="50" charset="0"/>
                </a:rPr>
                <a:t>Ingelheim</a:t>
              </a:r>
              <a:r>
                <a:rPr lang="en-GB" sz="1050" dirty="0">
                  <a:solidFill>
                    <a:schemeClr val="tx1"/>
                  </a:solidFill>
                  <a:latin typeface="BISansMl" panose="02000503040000020004" pitchFamily="50" charset="0"/>
                </a:rPr>
                <a:t> </a:t>
              </a:r>
              <a:r>
                <a:rPr lang="en-GB" sz="1050" dirty="0" err="1">
                  <a:solidFill>
                    <a:schemeClr val="tx1"/>
                  </a:solidFill>
                  <a:latin typeface="BISansMl" panose="02000503040000020004" pitchFamily="50" charset="0"/>
                </a:rPr>
                <a:t>Biosimilars</a:t>
              </a:r>
              <a:endParaRPr lang="en-GB" sz="1050" dirty="0">
                <a:solidFill>
                  <a:schemeClr val="tx1"/>
                </a:solidFill>
                <a:latin typeface="BISansMl" panose="02000503040000020004" pitchFamily="50" charset="0"/>
              </a:endParaRPr>
            </a:p>
          </p:txBody>
        </p:sp>
      </p:grpSp>
      <p:pic>
        <p:nvPicPr>
          <p:cNvPr id="17" name="Picture 16"/>
          <p:cNvPicPr>
            <a:picLocks noChangeAspect="1"/>
          </p:cNvPicPr>
          <p:nvPr userDrawn="1"/>
        </p:nvPicPr>
        <p:blipFill rotWithShape="1">
          <a:blip r:embed="rId3" cstate="print">
            <a:extLst>
              <a:ext uri="{28A0092B-C50C-407E-A947-70E740481C1C}">
                <a14:useLocalDpi xmlns:a14="http://schemas.microsoft.com/office/drawing/2010/main" val="0"/>
              </a:ext>
            </a:extLst>
          </a:blip>
          <a:srcRect b="21463"/>
          <a:stretch/>
        </p:blipFill>
        <p:spPr>
          <a:xfrm>
            <a:off x="7268129" y="4460096"/>
            <a:ext cx="1609298" cy="505196"/>
          </a:xfrm>
          <a:prstGeom prst="rect">
            <a:avLst/>
          </a:prstGeom>
        </p:spPr>
      </p:pic>
      <p:grpSp>
        <p:nvGrpSpPr>
          <p:cNvPr id="2" name="Group 6"/>
          <p:cNvGrpSpPr>
            <a:grpSpLocks/>
          </p:cNvGrpSpPr>
          <p:nvPr/>
        </p:nvGrpSpPr>
        <p:grpSpPr bwMode="auto">
          <a:xfrm>
            <a:off x="0" y="0"/>
            <a:ext cx="9144000" cy="5143500"/>
            <a:chOff x="0" y="0"/>
            <a:chExt cx="5760" cy="4320"/>
          </a:xfrm>
        </p:grpSpPr>
        <p:sp>
          <p:nvSpPr>
            <p:cNvPr id="7" name="Line 7"/>
            <p:cNvSpPr>
              <a:spLocks noChangeShapeType="1"/>
            </p:cNvSpPr>
            <p:nvPr/>
          </p:nvSpPr>
          <p:spPr bwMode="auto">
            <a:xfrm flipH="1">
              <a:off x="0" y="3978"/>
              <a:ext cx="5760" cy="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8" name="Line 8"/>
            <p:cNvSpPr>
              <a:spLocks noChangeShapeType="1"/>
            </p:cNvSpPr>
            <p:nvPr/>
          </p:nvSpPr>
          <p:spPr bwMode="auto">
            <a:xfrm>
              <a:off x="222" y="0"/>
              <a:ext cx="0" cy="432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9" name="Line 9"/>
            <p:cNvSpPr>
              <a:spLocks noChangeShapeType="1"/>
            </p:cNvSpPr>
            <p:nvPr/>
          </p:nvSpPr>
          <p:spPr bwMode="auto">
            <a:xfrm>
              <a:off x="5538" y="0"/>
              <a:ext cx="0" cy="432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10" name="Line 10"/>
            <p:cNvSpPr>
              <a:spLocks noChangeShapeType="1"/>
            </p:cNvSpPr>
            <p:nvPr/>
          </p:nvSpPr>
          <p:spPr bwMode="auto">
            <a:xfrm flipH="1">
              <a:off x="0" y="874"/>
              <a:ext cx="5760" cy="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grpSp>
      <p:sp>
        <p:nvSpPr>
          <p:cNvPr id="6" name="Text Placeholder 5"/>
          <p:cNvSpPr>
            <a:spLocks noGrp="1"/>
          </p:cNvSpPr>
          <p:nvPr>
            <p:ph type="body" sz="quarter" idx="10" hasCustomPrompt="1"/>
          </p:nvPr>
        </p:nvSpPr>
        <p:spPr>
          <a:xfrm>
            <a:off x="2787650" y="2704798"/>
            <a:ext cx="5993493" cy="260801"/>
          </a:xfrm>
          <a:prstGeom prst="rect">
            <a:avLst/>
          </a:prstGeom>
        </p:spPr>
        <p:txBody>
          <a:bodyPr lIns="0" tIns="0" rIns="0" bIns="0" anchor="b"/>
          <a:lstStyle>
            <a:lvl1pPr marL="0" indent="0" algn="l">
              <a:lnSpc>
                <a:spcPct val="95000"/>
              </a:lnSpc>
              <a:spcBef>
                <a:spcPts val="0"/>
              </a:spcBef>
              <a:spcAft>
                <a:spcPts val="0"/>
              </a:spcAft>
              <a:buNone/>
              <a:defRPr sz="1050">
                <a:solidFill>
                  <a:srgbClr val="FFFFFF"/>
                </a:solidFill>
                <a:latin typeface="+mn-lt"/>
              </a:defRPr>
            </a:lvl1pPr>
          </a:lstStyle>
          <a:p>
            <a:pPr lvl="0"/>
            <a:r>
              <a:rPr lang="en-US" dirty="0"/>
              <a:t>Click to edit name</a:t>
            </a:r>
          </a:p>
        </p:txBody>
      </p:sp>
      <p:sp>
        <p:nvSpPr>
          <p:cNvPr id="14" name="Text Placeholder 5"/>
          <p:cNvSpPr>
            <a:spLocks noGrp="1"/>
          </p:cNvSpPr>
          <p:nvPr>
            <p:ph type="body" sz="quarter" idx="11" hasCustomPrompt="1"/>
          </p:nvPr>
        </p:nvSpPr>
        <p:spPr>
          <a:xfrm>
            <a:off x="2787650" y="3003805"/>
            <a:ext cx="5993493" cy="260801"/>
          </a:xfrm>
          <a:prstGeom prst="rect">
            <a:avLst/>
          </a:prstGeom>
        </p:spPr>
        <p:txBody>
          <a:bodyPr lIns="0" tIns="0" rIns="0" bIns="0" anchor="b"/>
          <a:lstStyle>
            <a:lvl1pPr marL="0" indent="0" algn="l">
              <a:lnSpc>
                <a:spcPct val="95000"/>
              </a:lnSpc>
              <a:spcBef>
                <a:spcPts val="0"/>
              </a:spcBef>
              <a:spcAft>
                <a:spcPts val="0"/>
              </a:spcAft>
              <a:buNone/>
              <a:defRPr sz="1050">
                <a:solidFill>
                  <a:srgbClr val="FFFFFF"/>
                </a:solidFill>
                <a:latin typeface="+mn-lt"/>
              </a:defRPr>
            </a:lvl1pPr>
          </a:lstStyle>
          <a:p>
            <a:pPr lvl="0"/>
            <a:r>
              <a:rPr lang="en-US" dirty="0"/>
              <a:t>Click to edit job title</a:t>
            </a:r>
          </a:p>
        </p:txBody>
      </p:sp>
      <p:sp>
        <p:nvSpPr>
          <p:cNvPr id="11" name="Title 10"/>
          <p:cNvSpPr>
            <a:spLocks noGrp="1"/>
          </p:cNvSpPr>
          <p:nvPr>
            <p:ph type="title"/>
          </p:nvPr>
        </p:nvSpPr>
        <p:spPr>
          <a:xfrm>
            <a:off x="2787650" y="1534204"/>
            <a:ext cx="5993493" cy="978582"/>
          </a:xfrm>
        </p:spPr>
        <p:txBody>
          <a:bodyPr anchor="t"/>
          <a:lstStyle>
            <a:lvl1pPr algn="l">
              <a:lnSpc>
                <a:spcPct val="100000"/>
              </a:lnSpc>
              <a:defRPr sz="2100" b="1" i="0">
                <a:solidFill>
                  <a:schemeClr val="tx1"/>
                </a:solidFill>
                <a:latin typeface="+mj-lt"/>
                <a:cs typeface="BISansNEXT" panose="02000503040000020004" pitchFamily="50" charset="0"/>
              </a:defRPr>
            </a:lvl1pPr>
          </a:lstStyle>
          <a:p>
            <a:r>
              <a:rPr lang="en-US" dirty="0"/>
              <a:t>Click to edit Master title style</a:t>
            </a:r>
            <a:endParaRPr lang="en-GB" dirty="0"/>
          </a:p>
        </p:txBody>
      </p:sp>
    </p:spTree>
    <p:extLst>
      <p:ext uri="{BB962C8B-B14F-4D97-AF65-F5344CB8AC3E}">
        <p14:creationId xmlns:p14="http://schemas.microsoft.com/office/powerpoint/2010/main" val="31933497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chemeClr val="tx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7423" t="15980" r="7499" b="18233"/>
          <a:stretch/>
        </p:blipFill>
        <p:spPr>
          <a:xfrm>
            <a:off x="-11060" y="-22123"/>
            <a:ext cx="9158748" cy="5165623"/>
          </a:xfrm>
          <a:prstGeom prst="rect">
            <a:avLst/>
          </a:prstGeom>
        </p:spPr>
      </p:pic>
      <p:grpSp>
        <p:nvGrpSpPr>
          <p:cNvPr id="14" name="Group 13"/>
          <p:cNvGrpSpPr/>
          <p:nvPr userDrawn="1"/>
        </p:nvGrpSpPr>
        <p:grpSpPr>
          <a:xfrm>
            <a:off x="-3688" y="1193800"/>
            <a:ext cx="9158748" cy="2129366"/>
            <a:chOff x="-4917" y="1591733"/>
            <a:chExt cx="12211664" cy="2839155"/>
          </a:xfrm>
        </p:grpSpPr>
        <p:grpSp>
          <p:nvGrpSpPr>
            <p:cNvPr id="17" name="Group 16"/>
            <p:cNvGrpSpPr/>
            <p:nvPr userDrawn="1"/>
          </p:nvGrpSpPr>
          <p:grpSpPr>
            <a:xfrm>
              <a:off x="-4917" y="1591733"/>
              <a:ext cx="12211664" cy="2839155"/>
              <a:chOff x="-4917" y="1591733"/>
              <a:chExt cx="12211664" cy="2839155"/>
            </a:xfrm>
          </p:grpSpPr>
          <p:cxnSp>
            <p:nvCxnSpPr>
              <p:cNvPr id="19" name="Straight Connector 18"/>
              <p:cNvCxnSpPr/>
              <p:nvPr userDrawn="1"/>
            </p:nvCxnSpPr>
            <p:spPr bwMode="auto">
              <a:xfrm>
                <a:off x="-4917" y="1591733"/>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cxnSp>
            <p:nvCxnSpPr>
              <p:cNvPr id="20" name="Straight Connector 19"/>
              <p:cNvCxnSpPr/>
              <p:nvPr userDrawn="1"/>
            </p:nvCxnSpPr>
            <p:spPr bwMode="auto">
              <a:xfrm>
                <a:off x="-4917" y="1941688"/>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cxnSp>
            <p:nvCxnSpPr>
              <p:cNvPr id="21" name="Straight Connector 20"/>
              <p:cNvCxnSpPr/>
              <p:nvPr userDrawn="1"/>
            </p:nvCxnSpPr>
            <p:spPr bwMode="auto">
              <a:xfrm>
                <a:off x="-4917" y="4430888"/>
                <a:ext cx="12211664" cy="0"/>
              </a:xfrm>
              <a:prstGeom prst="line">
                <a:avLst/>
              </a:prstGeom>
              <a:solidFill>
                <a:schemeClr val="bg1"/>
              </a:solidFill>
              <a:ln w="25400" cap="flat" cmpd="sng" algn="ctr">
                <a:solidFill>
                  <a:srgbClr val="003366"/>
                </a:solidFill>
                <a:prstDash val="solid"/>
                <a:round/>
                <a:headEnd type="none" w="med" len="med"/>
                <a:tailEnd type="none" w="med" len="med"/>
              </a:ln>
              <a:effectLst/>
            </p:spPr>
          </p:cxnSp>
          <p:sp>
            <p:nvSpPr>
              <p:cNvPr id="22" name="Rectangle 21"/>
              <p:cNvSpPr/>
              <p:nvPr userDrawn="1"/>
            </p:nvSpPr>
            <p:spPr bwMode="auto">
              <a:xfrm>
                <a:off x="1136650" y="1591733"/>
                <a:ext cx="4349750" cy="349955"/>
              </a:xfrm>
              <a:prstGeom prst="rect">
                <a:avLst/>
              </a:prstGeom>
              <a:solidFill>
                <a:srgbClr val="003366"/>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0" rIns="91440" bIns="0" numCol="1" rtlCol="0" anchor="t" anchorCtr="0" compatLnSpc="1">
                <a:prstTxWarp prst="textNoShape">
                  <a:avLst/>
                </a:prstTxWarp>
              </a:bodyPr>
              <a:lstStyle/>
              <a:p>
                <a:pPr algn="l" eaLnBrk="0" hangingPunct="0">
                  <a:lnSpc>
                    <a:spcPct val="100000"/>
                  </a:lnSpc>
                  <a:spcBef>
                    <a:spcPct val="0"/>
                  </a:spcBef>
                  <a:buClrTx/>
                  <a:buFontTx/>
                  <a:buNone/>
                </a:pPr>
                <a:endParaRPr lang="en-GB" sz="1350" dirty="0" err="1">
                  <a:solidFill>
                    <a:srgbClr val="FFFFFF"/>
                  </a:solidFill>
                  <a:latin typeface="+mn-lt"/>
                </a:endParaRPr>
              </a:p>
            </p:txBody>
          </p:sp>
          <p:sp>
            <p:nvSpPr>
              <p:cNvPr id="23" name="Rectangle 22"/>
              <p:cNvSpPr/>
              <p:nvPr userDrawn="1"/>
            </p:nvSpPr>
            <p:spPr bwMode="auto">
              <a:xfrm>
                <a:off x="3308654" y="1938417"/>
                <a:ext cx="8882841" cy="2492189"/>
              </a:xfrm>
              <a:prstGeom prst="rect">
                <a:avLst/>
              </a:prstGeom>
              <a:solidFill>
                <a:srgbClr val="003366"/>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0" rIns="91440" bIns="0" numCol="1" rtlCol="0" anchor="t" anchorCtr="0" compatLnSpc="1">
                <a:prstTxWarp prst="textNoShape">
                  <a:avLst/>
                </a:prstTxWarp>
              </a:bodyPr>
              <a:lstStyle/>
              <a:p>
                <a:pPr algn="l" eaLnBrk="0" hangingPunct="0">
                  <a:lnSpc>
                    <a:spcPct val="100000"/>
                  </a:lnSpc>
                  <a:spcBef>
                    <a:spcPct val="0"/>
                  </a:spcBef>
                  <a:buClrTx/>
                  <a:buFontTx/>
                  <a:buNone/>
                </a:pPr>
                <a:endParaRPr lang="en-GB" sz="1350" dirty="0" err="1">
                  <a:solidFill>
                    <a:srgbClr val="FFFFFF"/>
                  </a:solidFill>
                  <a:latin typeface="+mn-lt"/>
                </a:endParaRPr>
              </a:p>
            </p:txBody>
          </p:sp>
        </p:grpSp>
        <p:sp>
          <p:nvSpPr>
            <p:cNvPr id="18" name="TextBox 17"/>
            <p:cNvSpPr txBox="1"/>
            <p:nvPr userDrawn="1"/>
          </p:nvSpPr>
          <p:spPr>
            <a:xfrm>
              <a:off x="1287760" y="1607802"/>
              <a:ext cx="2646452" cy="338555"/>
            </a:xfrm>
            <a:prstGeom prst="rect">
              <a:avLst/>
            </a:prstGeom>
            <a:noFill/>
          </p:spPr>
          <p:txBody>
            <a:bodyPr wrap="none" rtlCol="0">
              <a:spAutoFit/>
            </a:bodyPr>
            <a:lstStyle/>
            <a:p>
              <a:pPr algn="l">
                <a:lnSpc>
                  <a:spcPct val="100000"/>
                </a:lnSpc>
                <a:spcBef>
                  <a:spcPts val="0"/>
                </a:spcBef>
              </a:pPr>
              <a:r>
                <a:rPr lang="en-GB" sz="1050" dirty="0" err="1">
                  <a:solidFill>
                    <a:schemeClr val="tx1"/>
                  </a:solidFill>
                  <a:latin typeface="BISansMl" panose="02000503040000020004" pitchFamily="50" charset="0"/>
                </a:rPr>
                <a:t>Boehringer</a:t>
              </a:r>
              <a:r>
                <a:rPr lang="en-GB" sz="1050" dirty="0">
                  <a:solidFill>
                    <a:schemeClr val="tx1"/>
                  </a:solidFill>
                  <a:latin typeface="BISansMl" panose="02000503040000020004" pitchFamily="50" charset="0"/>
                </a:rPr>
                <a:t> </a:t>
              </a:r>
              <a:r>
                <a:rPr lang="en-GB" sz="1050" dirty="0" err="1">
                  <a:solidFill>
                    <a:schemeClr val="tx1"/>
                  </a:solidFill>
                  <a:latin typeface="BISansMl" panose="02000503040000020004" pitchFamily="50" charset="0"/>
                </a:rPr>
                <a:t>Ingelheim</a:t>
              </a:r>
              <a:r>
                <a:rPr lang="en-GB" sz="1050" dirty="0">
                  <a:solidFill>
                    <a:schemeClr val="tx1"/>
                  </a:solidFill>
                  <a:latin typeface="BISansMl" panose="02000503040000020004" pitchFamily="50" charset="0"/>
                </a:rPr>
                <a:t> </a:t>
              </a:r>
              <a:r>
                <a:rPr lang="en-GB" sz="1050" dirty="0" err="1">
                  <a:solidFill>
                    <a:schemeClr val="tx1"/>
                  </a:solidFill>
                  <a:latin typeface="BISansMl" panose="02000503040000020004" pitchFamily="50" charset="0"/>
                </a:rPr>
                <a:t>Biosimilars</a:t>
              </a:r>
              <a:endParaRPr lang="en-GB" sz="1050" dirty="0">
                <a:solidFill>
                  <a:schemeClr val="tx1"/>
                </a:solidFill>
                <a:latin typeface="BISansMl" panose="02000503040000020004" pitchFamily="50" charset="0"/>
              </a:endParaRPr>
            </a:p>
          </p:txBody>
        </p:sp>
      </p:grpSp>
      <p:pic>
        <p:nvPicPr>
          <p:cNvPr id="24" name="Picture 23"/>
          <p:cNvPicPr>
            <a:picLocks noChangeAspect="1"/>
          </p:cNvPicPr>
          <p:nvPr userDrawn="1"/>
        </p:nvPicPr>
        <p:blipFill rotWithShape="1">
          <a:blip r:embed="rId3" cstate="print">
            <a:extLst>
              <a:ext uri="{28A0092B-C50C-407E-A947-70E740481C1C}">
                <a14:useLocalDpi xmlns:a14="http://schemas.microsoft.com/office/drawing/2010/main" val="0"/>
              </a:ext>
            </a:extLst>
          </a:blip>
          <a:srcRect b="21463"/>
          <a:stretch/>
        </p:blipFill>
        <p:spPr>
          <a:xfrm>
            <a:off x="7268129" y="4460096"/>
            <a:ext cx="1609298" cy="505196"/>
          </a:xfrm>
          <a:prstGeom prst="rect">
            <a:avLst/>
          </a:prstGeom>
        </p:spPr>
      </p:pic>
      <p:grpSp>
        <p:nvGrpSpPr>
          <p:cNvPr id="2" name="Group 6"/>
          <p:cNvGrpSpPr>
            <a:grpSpLocks/>
          </p:cNvGrpSpPr>
          <p:nvPr/>
        </p:nvGrpSpPr>
        <p:grpSpPr bwMode="auto">
          <a:xfrm>
            <a:off x="0" y="0"/>
            <a:ext cx="9144000" cy="5143500"/>
            <a:chOff x="0" y="0"/>
            <a:chExt cx="5760" cy="4320"/>
          </a:xfrm>
        </p:grpSpPr>
        <p:sp>
          <p:nvSpPr>
            <p:cNvPr id="7" name="Line 7"/>
            <p:cNvSpPr>
              <a:spLocks noChangeShapeType="1"/>
            </p:cNvSpPr>
            <p:nvPr/>
          </p:nvSpPr>
          <p:spPr bwMode="auto">
            <a:xfrm flipH="1">
              <a:off x="0" y="3978"/>
              <a:ext cx="5760" cy="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8" name="Line 8"/>
            <p:cNvSpPr>
              <a:spLocks noChangeShapeType="1"/>
            </p:cNvSpPr>
            <p:nvPr/>
          </p:nvSpPr>
          <p:spPr bwMode="auto">
            <a:xfrm>
              <a:off x="222" y="0"/>
              <a:ext cx="0" cy="432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9" name="Line 9"/>
            <p:cNvSpPr>
              <a:spLocks noChangeShapeType="1"/>
            </p:cNvSpPr>
            <p:nvPr/>
          </p:nvSpPr>
          <p:spPr bwMode="auto">
            <a:xfrm>
              <a:off x="5538" y="0"/>
              <a:ext cx="0" cy="432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sp>
          <p:nvSpPr>
            <p:cNvPr id="10" name="Line 10"/>
            <p:cNvSpPr>
              <a:spLocks noChangeShapeType="1"/>
            </p:cNvSpPr>
            <p:nvPr/>
          </p:nvSpPr>
          <p:spPr bwMode="auto">
            <a:xfrm flipH="1">
              <a:off x="0" y="874"/>
              <a:ext cx="5760" cy="0"/>
            </a:xfrm>
            <a:prstGeom prst="line">
              <a:avLst/>
            </a:prstGeom>
            <a:noFill/>
            <a:ln w="12700">
              <a:noFill/>
              <a:prstDash val="dash"/>
              <a:round/>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grpSp>
      <p:sp>
        <p:nvSpPr>
          <p:cNvPr id="11" name="Title 10"/>
          <p:cNvSpPr>
            <a:spLocks noGrp="1"/>
          </p:cNvSpPr>
          <p:nvPr>
            <p:ph type="title"/>
          </p:nvPr>
        </p:nvSpPr>
        <p:spPr>
          <a:xfrm>
            <a:off x="2787650" y="1608287"/>
            <a:ext cx="5993493" cy="1604510"/>
          </a:xfrm>
        </p:spPr>
        <p:txBody>
          <a:bodyPr anchor="ctr"/>
          <a:lstStyle>
            <a:lvl1pPr algn="l">
              <a:lnSpc>
                <a:spcPct val="90000"/>
              </a:lnSpc>
              <a:defRPr sz="2100" b="0" i="0">
                <a:solidFill>
                  <a:schemeClr val="tx1"/>
                </a:solidFill>
                <a:latin typeface="+mj-lt"/>
                <a:cs typeface="BISansNEXT" panose="02000503040000020004" pitchFamily="50" charset="0"/>
              </a:defRPr>
            </a:lvl1pPr>
          </a:lstStyle>
          <a:p>
            <a:r>
              <a:rPr lang="en-US" dirty="0"/>
              <a:t>Click to edit Master title style</a:t>
            </a:r>
            <a:endParaRPr lang="en-GB" dirty="0"/>
          </a:p>
        </p:txBody>
      </p:sp>
    </p:spTree>
    <p:extLst>
      <p:ext uri="{BB962C8B-B14F-4D97-AF65-F5344CB8AC3E}">
        <p14:creationId xmlns:p14="http://schemas.microsoft.com/office/powerpoint/2010/main" val="42480231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Headline and Content">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
        <p:nvSpPr>
          <p:cNvPr id="10" name="Content Placeholder 8"/>
          <p:cNvSpPr>
            <a:spLocks noGrp="1"/>
          </p:cNvSpPr>
          <p:nvPr>
            <p:ph sz="quarter" idx="13"/>
          </p:nvPr>
        </p:nvSpPr>
        <p:spPr>
          <a:xfrm>
            <a:off x="357189" y="850393"/>
            <a:ext cx="8415337" cy="3507581"/>
          </a:xfrm>
        </p:spPr>
        <p:txBody>
          <a:bodyPr/>
          <a:lstStyle>
            <a:lvl5pPr>
              <a:defRPr/>
            </a:lvl5pPr>
            <a:lvl6pPr>
              <a:defRPr/>
            </a:lvl6pPr>
            <a:lvl7pPr>
              <a:defRPr/>
            </a:lvl7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0307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12" name="Group 11"/>
          <p:cNvGrpSpPr/>
          <p:nvPr userDrawn="1"/>
        </p:nvGrpSpPr>
        <p:grpSpPr>
          <a:xfrm>
            <a:off x="7471011" y="-1"/>
            <a:ext cx="1672989" cy="1588851"/>
            <a:chOff x="7471011" y="-1"/>
            <a:chExt cx="1672989" cy="1588851"/>
          </a:xfrm>
        </p:grpSpPr>
        <p:pic>
          <p:nvPicPr>
            <p:cNvPr id="16" name="Picture 15"/>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18" name="Picture 17"/>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3" name="Group 12"/>
          <p:cNvGrpSpPr/>
          <p:nvPr userDrawn="1"/>
        </p:nvGrpSpPr>
        <p:grpSpPr>
          <a:xfrm>
            <a:off x="0" y="667932"/>
            <a:ext cx="9144000" cy="54000"/>
            <a:chOff x="0" y="667932"/>
            <a:chExt cx="9144000" cy="72000"/>
          </a:xfrm>
        </p:grpSpPr>
        <p:sp>
          <p:nvSpPr>
            <p:cNvPr id="14" name="Rectangle 13"/>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5" name="Rectangle 14"/>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2" name="Titel 1"/>
          <p:cNvSpPr>
            <a:spLocks noGrp="1"/>
          </p:cNvSpPr>
          <p:nvPr>
            <p:ph type="title" hasCustomPrompt="1"/>
          </p:nvPr>
        </p:nvSpPr>
        <p:spPr/>
        <p:txBody>
          <a:bodyPr/>
          <a:lstStyle>
            <a:lvl1pPr>
              <a:defRPr cap="all" baseline="0"/>
            </a:lvl1pPr>
          </a:lstStyle>
          <a:p>
            <a:r>
              <a:rPr lang="de-DE" noProof="0" dirty="0"/>
              <a:t>Title</a:t>
            </a:r>
            <a:endParaRPr lang="en-GB" noProof="0" dirty="0"/>
          </a:p>
        </p:txBody>
      </p:sp>
      <p:pic>
        <p:nvPicPr>
          <p:cNvPr id="11" name="Picture 10"/>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2852764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Headline and Bull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
        <p:nvSpPr>
          <p:cNvPr id="6" name="Text Placeholder 6"/>
          <p:cNvSpPr>
            <a:spLocks noGrp="1"/>
          </p:cNvSpPr>
          <p:nvPr>
            <p:ph type="body" sz="quarter" idx="18"/>
          </p:nvPr>
        </p:nvSpPr>
        <p:spPr>
          <a:xfrm>
            <a:off x="357189" y="850393"/>
            <a:ext cx="8415337" cy="3507581"/>
          </a:xfrm>
        </p:spPr>
        <p:txBody>
          <a:bodyPr/>
          <a:lstStyle>
            <a:lvl1pPr marL="219075" indent="-219075">
              <a:buFont typeface="Arial" pitchFamily="34" charset="0"/>
              <a:buChar char="•"/>
              <a:defRPr/>
            </a:lvl1pPr>
            <a:lvl2pPr marL="429816" indent="-214313">
              <a:buSzPct val="100000"/>
              <a:buFont typeface="Courier New" pitchFamily="49" charset="0"/>
              <a:buChar char="o"/>
              <a:defRPr sz="1200"/>
            </a:lvl2pPr>
            <a:lvl3pPr marL="641747" indent="-219075">
              <a:buSzPct val="140000"/>
              <a:buFont typeface="Arial" pitchFamily="34" charset="0"/>
              <a:buChar char="•"/>
              <a:defRPr sz="1050"/>
            </a:lvl3pPr>
            <a:lvl4pPr marL="859631" indent="-217885">
              <a:buSzPct val="100000"/>
              <a:buFont typeface="Courier New" pitchFamily="49" charset="0"/>
              <a:buChar char="o"/>
              <a:defRPr sz="1050"/>
            </a:lvl4pPr>
            <a:lvl5pPr marL="1029891" indent="-216694">
              <a:buSzPct val="140000"/>
              <a:buFont typeface="Arial" pitchFamily="34" charset="0"/>
              <a:buChar char="•"/>
              <a:defRPr sz="1050"/>
            </a:lvl5pPr>
            <a:lvl6pPr marL="1240631" indent="-217885">
              <a:buSzPct val="100000"/>
              <a:buFont typeface="Courier New" pitchFamily="49" charset="0"/>
              <a:buChar char="o"/>
              <a:defRPr sz="1050" baseline="0"/>
            </a:lvl6pPr>
            <a:lvl7pPr marL="1457325" indent="-210741">
              <a:buSzPct val="140000"/>
              <a:buFont typeface="Arial" pitchFamily="34" charset="0"/>
              <a:buChar char="•"/>
              <a:defRPr sz="1050"/>
            </a:lvl7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840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8"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1404293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ank_No Title">
    <p:spTree>
      <p:nvGrpSpPr>
        <p:cNvPr id="1" name=""/>
        <p:cNvGrpSpPr/>
        <p:nvPr/>
      </p:nvGrpSpPr>
      <p:grpSpPr>
        <a:xfrm>
          <a:off x="0" y="0"/>
          <a:ext cx="0" cy="0"/>
          <a:chOff x="0" y="0"/>
          <a:chExt cx="0" cy="0"/>
        </a:xfrm>
      </p:grpSpPr>
      <p:sp>
        <p:nvSpPr>
          <p:cNvPr id="6"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4003485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8" name="Title 7"/>
          <p:cNvSpPr>
            <a:spLocks noGrp="1"/>
          </p:cNvSpPr>
          <p:nvPr>
            <p:ph type="title"/>
          </p:nvPr>
        </p:nvSpPr>
        <p:spPr>
          <a:xfrm>
            <a:off x="357188" y="94501"/>
            <a:ext cx="6873927" cy="648890"/>
          </a:xfrm>
        </p:spPr>
        <p:txBody>
          <a:bodyPr/>
          <a:lstStyle/>
          <a:p>
            <a:r>
              <a:rPr lang="en-US" dirty="0"/>
              <a:t>Click to edit Master title style</a:t>
            </a:r>
          </a:p>
        </p:txBody>
      </p:sp>
      <p:sp>
        <p:nvSpPr>
          <p:cNvPr id="9" name="Content Placeholder 11"/>
          <p:cNvSpPr>
            <a:spLocks noGrp="1"/>
          </p:cNvSpPr>
          <p:nvPr>
            <p:ph sz="quarter" idx="20"/>
          </p:nvPr>
        </p:nvSpPr>
        <p:spPr>
          <a:xfrm>
            <a:off x="357188" y="850393"/>
            <a:ext cx="4142385" cy="3507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1"/>
          <p:cNvSpPr>
            <a:spLocks noGrp="1"/>
          </p:cNvSpPr>
          <p:nvPr>
            <p:ph sz="quarter" idx="21"/>
          </p:nvPr>
        </p:nvSpPr>
        <p:spPr>
          <a:xfrm>
            <a:off x="4630141" y="850393"/>
            <a:ext cx="4142385" cy="3507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4092655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57189" y="850392"/>
            <a:ext cx="4144645" cy="479822"/>
          </a:xfrm>
          <a:prstGeom prst="rect">
            <a:avLst/>
          </a:prstGeom>
        </p:spPr>
        <p:txBody>
          <a:bodyPr anchor="b"/>
          <a:lstStyle>
            <a:lvl1pPr marL="0" indent="0" algn="l">
              <a:spcBef>
                <a:spcPts val="0"/>
              </a:spcBef>
              <a:spcAft>
                <a:spcPts val="0"/>
              </a:spcAft>
              <a:buNone/>
              <a:defRPr sz="13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5" name="Text Placeholder 4"/>
          <p:cNvSpPr>
            <a:spLocks noGrp="1"/>
          </p:cNvSpPr>
          <p:nvPr>
            <p:ph type="body" sz="quarter" idx="3"/>
          </p:nvPr>
        </p:nvSpPr>
        <p:spPr>
          <a:xfrm>
            <a:off x="4627881" y="850392"/>
            <a:ext cx="4144645" cy="479822"/>
          </a:xfrm>
          <a:prstGeom prst="rect">
            <a:avLst/>
          </a:prstGeom>
        </p:spPr>
        <p:txBody>
          <a:bodyPr anchor="b"/>
          <a:lstStyle>
            <a:lvl1pPr marL="0" indent="0" algn="l">
              <a:spcBef>
                <a:spcPts val="0"/>
              </a:spcBef>
              <a:spcAft>
                <a:spcPts val="0"/>
              </a:spcAft>
              <a:buNone/>
              <a:defRPr sz="13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0" name="Title 9"/>
          <p:cNvSpPr>
            <a:spLocks noGrp="1"/>
          </p:cNvSpPr>
          <p:nvPr>
            <p:ph type="title"/>
          </p:nvPr>
        </p:nvSpPr>
        <p:spPr/>
        <p:txBody>
          <a:bodyPr/>
          <a:lstStyle/>
          <a:p>
            <a:r>
              <a:rPr lang="en-US"/>
              <a:t>Click to edit Master title style</a:t>
            </a:r>
          </a:p>
        </p:txBody>
      </p:sp>
      <p:sp>
        <p:nvSpPr>
          <p:cNvPr id="12" name="Content Placeholder 11"/>
          <p:cNvSpPr>
            <a:spLocks noGrp="1"/>
          </p:cNvSpPr>
          <p:nvPr>
            <p:ph sz="quarter" idx="20"/>
          </p:nvPr>
        </p:nvSpPr>
        <p:spPr>
          <a:xfrm>
            <a:off x="357188" y="1357884"/>
            <a:ext cx="4142385" cy="29604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1"/>
          <p:cNvSpPr>
            <a:spLocks noGrp="1"/>
          </p:cNvSpPr>
          <p:nvPr>
            <p:ph sz="quarter" idx="21"/>
          </p:nvPr>
        </p:nvSpPr>
        <p:spPr>
          <a:xfrm>
            <a:off x="4630141" y="1357884"/>
            <a:ext cx="4142385" cy="29604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256985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Lef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8" name="Content Placeholder 11"/>
          <p:cNvSpPr>
            <a:spLocks noGrp="1"/>
          </p:cNvSpPr>
          <p:nvPr>
            <p:ph sz="quarter" idx="20"/>
          </p:nvPr>
        </p:nvSpPr>
        <p:spPr>
          <a:xfrm>
            <a:off x="357188" y="850393"/>
            <a:ext cx="4142385" cy="3507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3310138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Righ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8" name="Content Placeholder 11"/>
          <p:cNvSpPr>
            <a:spLocks noGrp="1"/>
          </p:cNvSpPr>
          <p:nvPr>
            <p:ph sz="quarter" idx="21"/>
          </p:nvPr>
        </p:nvSpPr>
        <p:spPr>
          <a:xfrm>
            <a:off x="4630141" y="850393"/>
            <a:ext cx="4142385" cy="3507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7"/>
          <p:cNvSpPr>
            <a:spLocks noGrp="1"/>
          </p:cNvSpPr>
          <p:nvPr>
            <p:ph type="body" sz="quarter" idx="16" hasCustomPrompt="1"/>
          </p:nvPr>
        </p:nvSpPr>
        <p:spPr>
          <a:xfrm>
            <a:off x="356616" y="4903470"/>
            <a:ext cx="7516368" cy="82296"/>
          </a:xfrm>
        </p:spPr>
        <p:txBody>
          <a:bodyPr lIns="0" tIns="0" rIns="0" bIns="0" anchor="b" anchorCtr="0">
            <a:noAutofit/>
          </a:bodyPr>
          <a:lstStyle>
            <a:lvl1pPr>
              <a:spcBef>
                <a:spcPts val="0"/>
              </a:spcBef>
              <a:spcAft>
                <a:spcPts val="0"/>
              </a:spcAft>
              <a:defRPr sz="600"/>
            </a:lvl1pPr>
            <a:lvl2pPr>
              <a:defRPr sz="600"/>
            </a:lvl2pPr>
            <a:lvl3pPr>
              <a:defRPr sz="600"/>
            </a:lvl3pPr>
            <a:lvl4pPr>
              <a:defRPr sz="600"/>
            </a:lvl4pPr>
            <a:lvl5pPr>
              <a:defRPr sz="600"/>
            </a:lvl5pPr>
          </a:lstStyle>
          <a:p>
            <a:pPr lvl="0"/>
            <a:r>
              <a:rPr lang="en-US" dirty="0"/>
              <a:t>Source/Note</a:t>
            </a:r>
          </a:p>
        </p:txBody>
      </p:sp>
    </p:spTree>
    <p:extLst>
      <p:ext uri="{BB962C8B-B14F-4D97-AF65-F5344CB8AC3E}">
        <p14:creationId xmlns:p14="http://schemas.microsoft.com/office/powerpoint/2010/main" val="6573632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 preserve="1">
  <p:cSld name="Title pag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24" name="Gerade Verbindung 23"/>
          <p:cNvCxnSpPr/>
          <p:nvPr/>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884369" cy="1477328"/>
          </a:xfrm>
        </p:spPr>
        <p:txBody>
          <a:bodyPr wrap="square" lIns="0">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4" y="3572753"/>
            <a:ext cx="5884369"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0" name="Gerade Verbindung 9"/>
          <p:cNvCxnSpPr/>
          <p:nvPr userDrawn="1"/>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940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Title page_02">
    <p:spTree>
      <p:nvGrpSpPr>
        <p:cNvPr id="1" name=""/>
        <p:cNvGrpSpPr/>
        <p:nvPr/>
      </p:nvGrpSpPr>
      <p:grpSpPr>
        <a:xfrm>
          <a:off x="0" y="0"/>
          <a:ext cx="0" cy="0"/>
          <a:chOff x="0" y="0"/>
          <a:chExt cx="0" cy="0"/>
        </a:xfrm>
      </p:grpSpPr>
      <p:sp>
        <p:nvSpPr>
          <p:cNvPr id="13" name="Rechteck 12"/>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24" name="Gerade Verbindung 23"/>
          <p:cNvCxnSpPr/>
          <p:nvPr/>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374856" cy="1477328"/>
          </a:xfrm>
        </p:spPr>
        <p:txBody>
          <a:bodyPr wrap="square">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5" y="3572753"/>
            <a:ext cx="5374856"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1" name="Gerade Verbindung 10"/>
          <p:cNvCxnSpPr/>
          <p:nvPr userDrawn="1"/>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0" hasCustomPrompt="1"/>
          </p:nvPr>
        </p:nvSpPr>
        <p:spPr>
          <a:xfrm>
            <a:off x="5793393" y="279537"/>
            <a:ext cx="2260800" cy="2260800"/>
          </a:xfrm>
          <a:prstGeom prst="ellipse">
            <a:avLst/>
          </a:prstGeom>
          <a:gradFill flip="none" rotWithShape="1">
            <a:gsLst>
              <a:gs pos="0">
                <a:srgbClr val="002142"/>
              </a:gs>
              <a:gs pos="100000">
                <a:srgbClr val="27518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lvl1pPr marL="0" indent="0" algn="ctr">
              <a:buNone/>
              <a:defRPr lang="de-DE" sz="3000" dirty="0">
                <a:solidFill>
                  <a:schemeClr val="bg1"/>
                </a:solidFill>
                <a:latin typeface="+mj-lt"/>
              </a:defRPr>
            </a:lvl1pPr>
          </a:lstStyle>
          <a:p>
            <a:pPr marL="0" lvl="0" algn="ctr"/>
            <a:r>
              <a:rPr lang="en-GB" noProof="0" dirty="0"/>
              <a:t>Add. info [font size variable]</a:t>
            </a:r>
          </a:p>
        </p:txBody>
      </p:sp>
    </p:spTree>
    <p:extLst>
      <p:ext uri="{BB962C8B-B14F-4D97-AF65-F5344CB8AC3E}">
        <p14:creationId xmlns:p14="http://schemas.microsoft.com/office/powerpoint/2010/main" val="2833759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hapter title_01">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1972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698615" y="1190585"/>
            <a:ext cx="1990747" cy="2655183"/>
          </a:xfrm>
          <a:prstGeom prst="rect">
            <a:avLst/>
          </a:prstGeom>
        </p:spPr>
      </p:pic>
      <p:pic>
        <p:nvPicPr>
          <p:cNvPr id="13" name="Picture 12"/>
          <p:cNvPicPr>
            <a:picLocks noChangeAspect="1"/>
          </p:cNvPicPr>
          <p:nvPr userDrawn="1"/>
        </p:nvPicPr>
        <p:blipFill rotWithShape="1">
          <a:blip r:embed="rId3"/>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2843808" y="901430"/>
            <a:ext cx="5562134" cy="3326859"/>
          </a:xfrm>
          <a:noFill/>
        </p:spPr>
        <p:txBody>
          <a:bodyPr anchor="ctr" anchorCtr="0">
            <a:noAutofit/>
          </a:bodyPr>
          <a:lstStyle>
            <a:lvl1pPr>
              <a:lnSpc>
                <a:spcPts val="5600"/>
              </a:lnSpc>
              <a:spcBef>
                <a:spcPts val="600"/>
              </a:spcBef>
              <a:defRPr sz="54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8" name="Picture 7"/>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259639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Chapter title_02">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Tree>
    <p:extLst>
      <p:ext uri="{BB962C8B-B14F-4D97-AF65-F5344CB8AC3E}">
        <p14:creationId xmlns:p14="http://schemas.microsoft.com/office/powerpoint/2010/main" val="2725817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Chapter title_03">
    <p:spTree>
      <p:nvGrpSpPr>
        <p:cNvPr id="1" name=""/>
        <p:cNvGrpSpPr/>
        <p:nvPr/>
      </p:nvGrpSpPr>
      <p:grpSpPr>
        <a:xfrm>
          <a:off x="0" y="0"/>
          <a:ext cx="0" cy="0"/>
          <a:chOff x="0" y="0"/>
          <a:chExt cx="0" cy="0"/>
        </a:xfrm>
      </p:grpSpPr>
      <p:sp>
        <p:nvSpPr>
          <p:cNvPr id="14" name="Rechteck 13"/>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3" name="Gerade Verbindung 12"/>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
        <p:nvSpPr>
          <p:cNvPr id="23" name="Bildplatzhalter 22"/>
          <p:cNvSpPr>
            <a:spLocks noGrp="1"/>
          </p:cNvSpPr>
          <p:nvPr>
            <p:ph type="pic" sz="quarter" idx="13"/>
          </p:nvPr>
        </p:nvSpPr>
        <p:spPr>
          <a:xfrm>
            <a:off x="3359168" y="2342800"/>
            <a:ext cx="2260800" cy="2260800"/>
          </a:xfrm>
          <a:prstGeom prst="ellipse">
            <a:avLst/>
          </a:prstGeom>
        </p:spPr>
        <p:txBody>
          <a:bodyPr/>
          <a:lstStyle>
            <a:lvl1pPr marL="0" indent="0">
              <a:buNone/>
              <a:defRPr sz="900"/>
            </a:lvl1pPr>
          </a:lstStyle>
          <a:p>
            <a:r>
              <a:rPr lang="de-DE" noProof="0"/>
              <a:t>Bild durch Klicken auf Symbol hinzufügen</a:t>
            </a:r>
            <a:endParaRPr lang="en-GB" noProof="0" dirty="0"/>
          </a:p>
        </p:txBody>
      </p:sp>
    </p:spTree>
    <p:extLst>
      <p:ext uri="{BB962C8B-B14F-4D97-AF65-F5344CB8AC3E}">
        <p14:creationId xmlns:p14="http://schemas.microsoft.com/office/powerpoint/2010/main" val="319983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Standard page_01">
    <p:spTree>
      <p:nvGrpSpPr>
        <p:cNvPr id="1" name=""/>
        <p:cNvGrpSpPr/>
        <p:nvPr/>
      </p:nvGrpSpPr>
      <p:grpSpPr>
        <a:xfrm>
          <a:off x="0" y="0"/>
          <a:ext cx="0" cy="0"/>
          <a:chOff x="0" y="0"/>
          <a:chExt cx="0" cy="0"/>
        </a:xfrm>
      </p:grpSpPr>
      <p:sp>
        <p:nvSpPr>
          <p:cNvPr id="9" name="Rechteck 8"/>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p:txBody>
          <a:bodyPr/>
          <a:lstStyle/>
          <a:p>
            <a:r>
              <a:rPr lang="de-DE" dirty="0"/>
              <a:t>Titelmasterformat durch Klicken bearbeiten</a:t>
            </a:r>
          </a:p>
        </p:txBody>
      </p:sp>
    </p:spTree>
    <p:extLst>
      <p:ext uri="{BB962C8B-B14F-4D97-AF65-F5344CB8AC3E}">
        <p14:creationId xmlns:p14="http://schemas.microsoft.com/office/powerpoint/2010/main" val="4337734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tandard page_02">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4" name="Datumsplatzhalter 3"/>
          <p:cNvSpPr>
            <a:spLocks noGrp="1"/>
          </p:cNvSpPr>
          <p:nvPr>
            <p:ph type="dt" sz="half" idx="10"/>
          </p:nvPr>
        </p:nvSpPr>
        <p:spPr/>
        <p:txBody>
          <a:bodyPr/>
          <a:lstStyle/>
          <a:p>
            <a:endParaRPr lang="en-GB" dirty="0"/>
          </a:p>
        </p:txBody>
      </p:sp>
      <p:sp>
        <p:nvSpPr>
          <p:cNvPr id="5" name="Fußzeilenplatzhalter 4"/>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a:xfrm>
            <a:off x="367575" y="78437"/>
            <a:ext cx="8408850" cy="553998"/>
          </a:xfrm>
        </p:spPr>
        <p:txBody>
          <a:bodyPr/>
          <a:lstStyle>
            <a:lvl1pPr>
              <a:defRPr sz="3600"/>
            </a:lvl1pPr>
          </a:lstStyle>
          <a:p>
            <a:r>
              <a:rPr lang="de-DE" dirty="0"/>
              <a:t>Titelmasterformat durch Klicken bearbeiten</a:t>
            </a:r>
          </a:p>
        </p:txBody>
      </p:sp>
    </p:spTree>
    <p:extLst>
      <p:ext uri="{BB962C8B-B14F-4D97-AF65-F5344CB8AC3E}">
        <p14:creationId xmlns:p14="http://schemas.microsoft.com/office/powerpoint/2010/main" val="2142281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Standard page_03">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Titel 3"/>
          <p:cNvSpPr>
            <a:spLocks noGrp="1"/>
          </p:cNvSpPr>
          <p:nvPr>
            <p:ph type="title"/>
          </p:nvPr>
        </p:nvSpPr>
        <p:spPr/>
        <p:txBody>
          <a:bodyPr/>
          <a:lstStyle/>
          <a:p>
            <a:r>
              <a:rPr lang="de-DE"/>
              <a:t>Titelmasterformat durch Klicken bearbeiten</a:t>
            </a:r>
          </a:p>
        </p:txBody>
      </p:sp>
      <p:sp>
        <p:nvSpPr>
          <p:cNvPr id="6" name="Datumsplatzhalter 5"/>
          <p:cNvSpPr>
            <a:spLocks noGrp="1"/>
          </p:cNvSpPr>
          <p:nvPr>
            <p:ph type="dt" sz="half" idx="10"/>
          </p:nvPr>
        </p:nvSpPr>
        <p:spPr/>
        <p:txBody>
          <a:bodyPr/>
          <a:lstStyle/>
          <a:p>
            <a:endParaRPr lang="en-GB" dirty="0"/>
          </a:p>
        </p:txBody>
      </p:sp>
      <p:sp>
        <p:nvSpPr>
          <p:cNvPr id="7" name="Fußzeilenplatzhalter 6"/>
          <p:cNvSpPr>
            <a:spLocks noGrp="1"/>
          </p:cNvSpPr>
          <p:nvPr>
            <p:ph type="ftr" sz="quarter" idx="11"/>
          </p:nvPr>
        </p:nvSpPr>
        <p:spPr/>
        <p:txBody>
          <a:bodyPr/>
          <a:lstStyle/>
          <a:p>
            <a:r>
              <a:rPr lang="en-GB"/>
              <a:t>#ConV2X 2018</a:t>
            </a:r>
            <a:endParaRPr lang="en-GB" dirty="0"/>
          </a:p>
        </p:txBody>
      </p:sp>
      <p:sp>
        <p:nvSpPr>
          <p:cNvPr id="8" name="Foliennummernplatzhalter 7"/>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4041724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Standard page_04">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14" name="Inhaltsplatzhalter 2"/>
          <p:cNvSpPr>
            <a:spLocks noGrp="1"/>
          </p:cNvSpPr>
          <p:nvPr>
            <p:ph idx="1"/>
          </p:nvPr>
        </p:nvSpPr>
        <p:spPr>
          <a:xfrm>
            <a:off x="1771573"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7" name="Titel 6"/>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3792661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Diagram slide_01">
    <p:spTree>
      <p:nvGrpSpPr>
        <p:cNvPr id="1" name=""/>
        <p:cNvGrpSpPr/>
        <p:nvPr/>
      </p:nvGrpSpPr>
      <p:grpSpPr>
        <a:xfrm>
          <a:off x="0" y="0"/>
          <a:ext cx="0" cy="0"/>
          <a:chOff x="0" y="0"/>
          <a:chExt cx="0" cy="0"/>
        </a:xfrm>
      </p:grpSpPr>
      <p:sp>
        <p:nvSpPr>
          <p:cNvPr id="14" name="Rechteck 13"/>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15" name="Rechteck 14"/>
          <p:cNvSpPr/>
          <p:nvPr userDrawn="1"/>
        </p:nvSpPr>
        <p:spPr>
          <a:xfrm>
            <a:off x="0" y="103559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367575" y="1200151"/>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0"/>
          </p:nvPr>
        </p:nvSpPr>
        <p:spPr/>
        <p:txBody>
          <a:bodyPr/>
          <a:lstStyle/>
          <a:p>
            <a:endParaRPr lang="en-GB" dirty="0"/>
          </a:p>
        </p:txBody>
      </p:sp>
      <p:sp>
        <p:nvSpPr>
          <p:cNvPr id="6" name="Fußzeilenplatzhalter 5"/>
          <p:cNvSpPr>
            <a:spLocks noGrp="1"/>
          </p:cNvSpPr>
          <p:nvPr>
            <p:ph type="ftr" sz="quarter" idx="11"/>
          </p:nvPr>
        </p:nvSpPr>
        <p:spPr/>
        <p:txBody>
          <a:bodyPr/>
          <a:lstStyle/>
          <a:p>
            <a:r>
              <a:rPr lang="en-GB"/>
              <a:t>#ConV2X 2018</a:t>
            </a:r>
            <a:endParaRPr lang="en-GB" dirty="0"/>
          </a:p>
        </p:txBody>
      </p:sp>
      <p:sp>
        <p:nvSpPr>
          <p:cNvPr id="7" name="Foliennummernplatzhalter 6"/>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1503001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ext slid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1771575" y="1451438"/>
            <a:ext cx="5065659" cy="1231106"/>
          </a:xfrm>
        </p:spPr>
        <p:txBody>
          <a:bodyPr>
            <a:spAutoFit/>
          </a:bodyPr>
          <a:lstStyle>
            <a:lvl1pPr>
              <a:defRPr sz="1600"/>
            </a:lvl1pPr>
            <a:lvl2pPr>
              <a:defRPr sz="1600"/>
            </a:lvl2pPr>
            <a:lvl3pPr>
              <a:defRPr sz="1600"/>
            </a:lvl3pPr>
            <a:lvl4pPr>
              <a:defRPr sz="1600"/>
            </a:lvl4pPr>
            <a:lvl5pPr>
              <a:defRPr sz="160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5" name="Textplatzhalter 4"/>
          <p:cNvSpPr>
            <a:spLocks noGrp="1"/>
          </p:cNvSpPr>
          <p:nvPr>
            <p:ph type="body" sz="quarter" idx="10" hasCustomPrompt="1"/>
          </p:nvPr>
        </p:nvSpPr>
        <p:spPr>
          <a:xfrm>
            <a:off x="-169856" y="778811"/>
            <a:ext cx="1738800" cy="1738800"/>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lvl1pPr marL="0" indent="0" algn="ctr">
              <a:buNone/>
              <a:defRPr lang="en-US" sz="2000" dirty="0" smtClean="0">
                <a:solidFill>
                  <a:schemeClr val="bg1"/>
                </a:solidFill>
                <a:latin typeface="+mj-lt"/>
              </a:defRPr>
            </a:lvl1pPr>
          </a:lstStyle>
          <a:p>
            <a:pPr marL="0" lvl="0" algn="ctr"/>
            <a:r>
              <a:rPr lang="en-GB" noProof="0" dirty="0"/>
              <a:t>Add. info [font size variable]</a:t>
            </a:r>
          </a:p>
        </p:txBody>
      </p:sp>
      <p:cxnSp>
        <p:nvCxnSpPr>
          <p:cNvPr id="6" name="Gerade Verbindung 5"/>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dirty="0"/>
          </a:p>
        </p:txBody>
      </p:sp>
      <p:sp>
        <p:nvSpPr>
          <p:cNvPr id="5" name="Fußzeilenplatzhalter 4"/>
          <p:cNvSpPr>
            <a:spLocks noGrp="1"/>
          </p:cNvSpPr>
          <p:nvPr>
            <p:ph type="ftr" sz="quarter" idx="13"/>
          </p:nvPr>
        </p:nvSpPr>
        <p:spPr/>
        <p:txBody>
          <a:bodyPr/>
          <a:lstStyle/>
          <a:p>
            <a:r>
              <a:rPr lang="en-GB"/>
              <a:t>#ConV2X 2018</a:t>
            </a:r>
            <a:endParaRPr lang="en-GB" dirty="0"/>
          </a:p>
        </p:txBody>
      </p:sp>
      <p:sp>
        <p:nvSpPr>
          <p:cNvPr id="7" name="Foliennummernplatzhalter 6"/>
          <p:cNvSpPr>
            <a:spLocks noGrp="1"/>
          </p:cNvSpPr>
          <p:nvPr>
            <p:ph type="sldNum" sz="quarter" idx="14"/>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a:xfrm>
            <a:off x="1771575" y="659904"/>
            <a:ext cx="5065660" cy="369332"/>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18888350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Organisational chart_01">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862494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tand-alo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368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8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357886" y="1456365"/>
            <a:ext cx="1683404" cy="2245261"/>
          </a:xfrm>
          <a:prstGeom prst="rect">
            <a:avLst/>
          </a:prstGeom>
        </p:spPr>
      </p:pic>
      <p:sp>
        <p:nvSpPr>
          <p:cNvPr id="18" name="Rectangle 5"/>
          <p:cNvSpPr>
            <a:spLocks noGrp="1" noChangeArrowheads="1"/>
          </p:cNvSpPr>
          <p:nvPr>
            <p:ph type="ctrTitle"/>
          </p:nvPr>
        </p:nvSpPr>
        <p:spPr>
          <a:xfrm>
            <a:off x="2195736" y="915566"/>
            <a:ext cx="5562134" cy="3326859"/>
          </a:xfrm>
          <a:noFill/>
        </p:spPr>
        <p:txBody>
          <a:bodyPr anchor="ctr" anchorCtr="0">
            <a:noAutofit/>
          </a:bodyPr>
          <a:lstStyle>
            <a:lvl1pPr>
              <a:lnSpc>
                <a:spcPts val="5200"/>
              </a:lnSpc>
              <a:spcBef>
                <a:spcPts val="600"/>
              </a:spcBef>
              <a:defRPr sz="5000" b="1" cap="all" baseline="0">
                <a:solidFill>
                  <a:schemeClr val="bg1"/>
                </a:solidFill>
              </a:defRPr>
            </a:lvl1pPr>
          </a:lstStyle>
          <a:p>
            <a:endParaRPr lang="en-GB" noProof="0" dirty="0"/>
          </a:p>
        </p:txBody>
      </p:sp>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8" name="Picture 7"/>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1340007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el 36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78437"/>
            <a:ext cx="8408850" cy="553998"/>
          </a:xfrm>
        </p:spPr>
        <p:txBody>
          <a:bodyPr/>
          <a:lstStyle>
            <a:lvl1pPr>
              <a:defRPr sz="36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98277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el 24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21432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Standard page_05">
    <p:spTree>
      <p:nvGrpSpPr>
        <p:cNvPr id="1" name=""/>
        <p:cNvGrpSpPr/>
        <p:nvPr/>
      </p:nvGrpSpPr>
      <p:grpSpPr>
        <a:xfrm>
          <a:off x="0" y="0"/>
          <a:ext cx="0" cy="0"/>
          <a:chOff x="0" y="0"/>
          <a:chExt cx="0" cy="0"/>
        </a:xfrm>
      </p:grpSpPr>
      <p:sp>
        <p:nvSpPr>
          <p:cNvPr id="3" name="Inhaltsplatzhalter 2"/>
          <p:cNvSpPr>
            <a:spLocks noGrp="1"/>
          </p:cNvSpPr>
          <p:nvPr>
            <p:ph idx="1"/>
          </p:nvPr>
        </p:nvSpPr>
        <p:spPr>
          <a:xfrm>
            <a:off x="1771573"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4"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1470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Diagram slide_02">
    <p:spTree>
      <p:nvGrpSpPr>
        <p:cNvPr id="1" name=""/>
        <p:cNvGrpSpPr/>
        <p:nvPr/>
      </p:nvGrpSpPr>
      <p:grpSpPr>
        <a:xfrm>
          <a:off x="0" y="0"/>
          <a:ext cx="0" cy="0"/>
          <a:chOff x="0" y="0"/>
          <a:chExt cx="0" cy="0"/>
        </a:xfrm>
      </p:grpSpPr>
      <p:sp>
        <p:nvSpPr>
          <p:cNvPr id="3" name="Inhaltsplatzhalter 2"/>
          <p:cNvSpPr>
            <a:spLocks noGrp="1"/>
          </p:cNvSpPr>
          <p:nvPr>
            <p:ph idx="1"/>
          </p:nvPr>
        </p:nvSpPr>
        <p:spPr>
          <a:xfrm>
            <a:off x="367575" y="1200151"/>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502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en-GB" noProof="0" dirty="0"/>
          </a:p>
        </p:txBody>
      </p:sp>
      <p:sp>
        <p:nvSpPr>
          <p:cNvPr id="3" name="Fußzeilenplatzhalter 2"/>
          <p:cNvSpPr>
            <a:spLocks noGrp="1"/>
          </p:cNvSpPr>
          <p:nvPr>
            <p:ph type="ftr" sz="quarter" idx="11"/>
          </p:nvPr>
        </p:nvSpPr>
        <p:spPr/>
        <p:txBody>
          <a:bodyPr/>
          <a:lstStyle/>
          <a:p>
            <a:r>
              <a:rPr lang="en-GB" noProof="0"/>
              <a:t>#ConV2X 2018</a:t>
            </a:r>
            <a:endParaRPr lang="en-GB" noProof="0" dirty="0"/>
          </a:p>
        </p:txBody>
      </p:sp>
      <p:sp>
        <p:nvSpPr>
          <p:cNvPr id="4" name="Foliennummernplatzhalter 3"/>
          <p:cNvSpPr>
            <a:spLocks noGrp="1"/>
          </p:cNvSpPr>
          <p:nvPr>
            <p:ph type="sldNum" sz="quarter" idx="12"/>
          </p:nvPr>
        </p:nvSpPr>
        <p:spPr/>
        <p:txBody>
          <a:bodyPr/>
          <a:lstStyle/>
          <a:p>
            <a:fld id="{143B55C4-4F5A-416B-997D-6CE47EB0A945}" type="slidenum">
              <a:rPr lang="en-GB" noProof="0" smtClean="0"/>
              <a:t>‹#›</a:t>
            </a:fld>
            <a:endParaRPr lang="en-GB" noProof="0" dirty="0"/>
          </a:p>
        </p:txBody>
      </p:sp>
    </p:spTree>
    <p:extLst>
      <p:ext uri="{BB962C8B-B14F-4D97-AF65-F5344CB8AC3E}">
        <p14:creationId xmlns:p14="http://schemas.microsoft.com/office/powerpoint/2010/main" val="3711796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Empty slide">
    <p:spTree>
      <p:nvGrpSpPr>
        <p:cNvPr id="1" name=""/>
        <p:cNvGrpSpPr/>
        <p:nvPr/>
      </p:nvGrpSpPr>
      <p:grpSpPr>
        <a:xfrm>
          <a:off x="0" y="0"/>
          <a:ext cx="0" cy="0"/>
          <a:chOff x="0" y="0"/>
          <a:chExt cx="0" cy="0"/>
        </a:xfrm>
      </p:grpSpPr>
      <p:sp>
        <p:nvSpPr>
          <p:cNvPr id="78" name="Shape 78"/>
          <p:cNvSpPr>
            <a:spLocks noGrp="1"/>
          </p:cNvSpPr>
          <p:nvPr>
            <p:ph type="title"/>
          </p:nvPr>
        </p:nvSpPr>
        <p:spPr>
          <a:prstGeom prst="rect">
            <a:avLst/>
          </a:prstGeom>
        </p:spPr>
        <p:txBody>
          <a:bodyPr/>
          <a:lstStyle/>
          <a:p>
            <a:r>
              <a:t>Title Text</a:t>
            </a:r>
          </a:p>
        </p:txBody>
      </p:sp>
      <p:sp>
        <p:nvSpPr>
          <p:cNvPr id="79" name="Shape 79"/>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014925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Graphic with text">
    <p:spTree>
      <p:nvGrpSpPr>
        <p:cNvPr id="1" name=""/>
        <p:cNvGrpSpPr/>
        <p:nvPr/>
      </p:nvGrpSpPr>
      <p:grpSpPr>
        <a:xfrm>
          <a:off x="0" y="0"/>
          <a:ext cx="0" cy="0"/>
          <a:chOff x="0" y="0"/>
          <a:chExt cx="0" cy="0"/>
        </a:xfrm>
      </p:grpSpPr>
      <p:sp>
        <p:nvSpPr>
          <p:cNvPr id="114" name="Shape 114"/>
          <p:cNvSpPr/>
          <p:nvPr/>
        </p:nvSpPr>
        <p:spPr>
          <a:xfrm>
            <a:off x="357160" y="4286262"/>
            <a:ext cx="4143407" cy="321473"/>
          </a:xfrm>
          <a:prstGeom prst="rect">
            <a:avLst/>
          </a:prstGeom>
          <a:solidFill>
            <a:srgbClr val="A3C2E0"/>
          </a:solidFill>
          <a:ln w="12700">
            <a:miter lim="400000"/>
          </a:ln>
        </p:spPr>
        <p:txBody>
          <a:bodyPr lIns="0" tIns="0" rIns="0" bIns="0" anchor="ctr"/>
          <a:lstStyle/>
          <a:p>
            <a:pPr eaLnBrk="1" fontAlgn="auto">
              <a:spcBef>
                <a:spcPts val="0"/>
              </a:spcBef>
              <a:spcAft>
                <a:spcPts val="0"/>
              </a:spcAft>
              <a:defRPr sz="1400">
                <a:latin typeface="BISansCond"/>
                <a:ea typeface="BISansCond"/>
                <a:cs typeface="BISansCond"/>
                <a:sym typeface="BISansCond"/>
              </a:defRPr>
            </a:pPr>
            <a:endParaRPr sz="1050" kern="0">
              <a:solidFill>
                <a:srgbClr val="003366"/>
              </a:solidFill>
              <a:latin typeface="BISansCond"/>
              <a:ea typeface="BISansCond"/>
              <a:cs typeface="BISansCond"/>
              <a:sym typeface="BISansCond"/>
            </a:endParaRPr>
          </a:p>
        </p:txBody>
      </p:sp>
      <p:sp>
        <p:nvSpPr>
          <p:cNvPr id="115" name="Shape 115"/>
          <p:cNvSpPr>
            <a:spLocks noGrp="1"/>
          </p:cNvSpPr>
          <p:nvPr>
            <p:ph type="title"/>
          </p:nvPr>
        </p:nvSpPr>
        <p:spPr>
          <a:prstGeom prst="rect">
            <a:avLst/>
          </a:prstGeom>
        </p:spPr>
        <p:txBody>
          <a:bodyPr/>
          <a:lstStyle/>
          <a:p>
            <a:r>
              <a:t>Title Text</a:t>
            </a:r>
          </a:p>
        </p:txBody>
      </p:sp>
      <p:sp>
        <p:nvSpPr>
          <p:cNvPr id="116" name="Shape 116"/>
          <p:cNvSpPr>
            <a:spLocks noGrp="1"/>
          </p:cNvSpPr>
          <p:nvPr>
            <p:ph type="body" sz="half" idx="1"/>
          </p:nvPr>
        </p:nvSpPr>
        <p:spPr>
          <a:xfrm>
            <a:off x="4651375" y="944166"/>
            <a:ext cx="4141788" cy="364926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7" name="Shape 117"/>
          <p:cNvSpPr>
            <a:spLocks noGrp="1"/>
          </p:cNvSpPr>
          <p:nvPr>
            <p:ph type="body" sz="quarter" idx="13"/>
          </p:nvPr>
        </p:nvSpPr>
        <p:spPr>
          <a:xfrm>
            <a:off x="357187" y="4339856"/>
            <a:ext cx="4143378" cy="267880"/>
          </a:xfrm>
          <a:prstGeom prst="rect">
            <a:avLst/>
          </a:prstGeom>
        </p:spPr>
        <p:txBody>
          <a:bodyPr/>
          <a:lstStyle/>
          <a:p>
            <a:endParaRPr/>
          </a:p>
        </p:txBody>
      </p:sp>
      <p:sp>
        <p:nvSpPr>
          <p:cNvPr id="118" name="Shape 118"/>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995001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Title and Conten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3" name="Shape 53"/>
          <p:cNvSpPr>
            <a:spLocks noGrp="1"/>
          </p:cNvSpPr>
          <p:nvPr>
            <p:ph type="body" idx="1"/>
          </p:nvPr>
        </p:nvSpPr>
        <p:spPr>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hasCustomPrompt="1"/>
          </p:nvPr>
        </p:nvSpPr>
        <p:spPr/>
        <p:txBody>
          <a:bodyPr/>
          <a:lstStyle/>
          <a:p>
            <a:r>
              <a:rPr lang="en-US" dirty="0"/>
              <a:t>Click to add title</a:t>
            </a:r>
            <a:endParaRPr lang="de-DE" dirty="0"/>
          </a:p>
        </p:txBody>
      </p:sp>
    </p:spTree>
    <p:extLst>
      <p:ext uri="{BB962C8B-B14F-4D97-AF65-F5344CB8AC3E}">
        <p14:creationId xmlns:p14="http://schemas.microsoft.com/office/powerpoint/2010/main" val="21859095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Interlink with picture">
    <p:spTree>
      <p:nvGrpSpPr>
        <p:cNvPr id="1" name=""/>
        <p:cNvGrpSpPr/>
        <p:nvPr/>
      </p:nvGrpSpPr>
      <p:grpSpPr>
        <a:xfrm>
          <a:off x="0" y="0"/>
          <a:ext cx="0" cy="0"/>
          <a:chOff x="0" y="0"/>
          <a:chExt cx="0" cy="0"/>
        </a:xfrm>
      </p:grpSpPr>
      <p:sp>
        <p:nvSpPr>
          <p:cNvPr id="96" name="Shape 96"/>
          <p:cNvSpPr>
            <a:spLocks noGrp="1"/>
          </p:cNvSpPr>
          <p:nvPr>
            <p:ph type="title"/>
          </p:nvPr>
        </p:nvSpPr>
        <p:spPr>
          <a:prstGeom prst="rect">
            <a:avLst/>
          </a:prstGeom>
        </p:spPr>
        <p:txBody>
          <a:bodyPr/>
          <a:lstStyle/>
          <a:p>
            <a:r>
              <a:t>Title Text</a:t>
            </a:r>
          </a:p>
        </p:txBody>
      </p:sp>
      <p:sp>
        <p:nvSpPr>
          <p:cNvPr id="97" name="Shape 97"/>
          <p:cNvSpPr>
            <a:spLocks noGrp="1"/>
          </p:cNvSpPr>
          <p:nvPr>
            <p:ph type="pic" idx="13"/>
          </p:nvPr>
        </p:nvSpPr>
        <p:spPr>
          <a:xfrm>
            <a:off x="0" y="750094"/>
            <a:ext cx="9144000" cy="3857639"/>
          </a:xfrm>
          <a:prstGeom prst="rect">
            <a:avLst/>
          </a:prstGeom>
        </p:spPr>
        <p:txBody>
          <a:bodyPr lIns="91439" tIns="45719" rIns="91439" bIns="45719">
            <a:noAutofit/>
          </a:bodyPr>
          <a:lstStyle/>
          <a:p>
            <a:endParaRPr/>
          </a:p>
        </p:txBody>
      </p:sp>
      <p:sp>
        <p:nvSpPr>
          <p:cNvPr id="98" name="Shape 98"/>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19630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Big text">
    <p:spTree>
      <p:nvGrpSpPr>
        <p:cNvPr id="1" name=""/>
        <p:cNvGrpSpPr/>
        <p:nvPr/>
      </p:nvGrpSpPr>
      <p:grpSpPr>
        <a:xfrm>
          <a:off x="0" y="0"/>
          <a:ext cx="0" cy="0"/>
          <a:chOff x="0" y="0"/>
          <a:chExt cx="0" cy="0"/>
        </a:xfrm>
      </p:grpSpPr>
      <p:sp>
        <p:nvSpPr>
          <p:cNvPr id="105" name="Shape 105"/>
          <p:cNvSpPr>
            <a:spLocks noGrp="1"/>
          </p:cNvSpPr>
          <p:nvPr>
            <p:ph type="title"/>
          </p:nvPr>
        </p:nvSpPr>
        <p:spPr>
          <a:prstGeom prst="rect">
            <a:avLst/>
          </a:prstGeom>
        </p:spPr>
        <p:txBody>
          <a:bodyPr/>
          <a:lstStyle/>
          <a:p>
            <a:r>
              <a:t>Title Text</a:t>
            </a:r>
          </a:p>
        </p:txBody>
      </p:sp>
      <p:sp>
        <p:nvSpPr>
          <p:cNvPr id="106" name="Shape 106"/>
          <p:cNvSpPr>
            <a:spLocks noGrp="1"/>
          </p:cNvSpPr>
          <p:nvPr>
            <p:ph type="body" idx="1"/>
          </p:nvPr>
        </p:nvSpPr>
        <p:spPr>
          <a:prstGeom prst="rect">
            <a:avLst/>
          </a:prstGeom>
        </p:spPr>
        <p:txBody>
          <a:bodyPr/>
          <a:lstStyle>
            <a:lvl1pPr>
              <a:defRPr sz="3150" b="1"/>
            </a:lvl1pPr>
            <a:lvl2pPr>
              <a:defRPr sz="3150" b="1"/>
            </a:lvl2pPr>
            <a:lvl3pPr>
              <a:defRPr sz="3150" b="1"/>
            </a:lvl3pPr>
            <a:lvl4pPr>
              <a:defRPr sz="3150" b="1"/>
            </a:lvl4pPr>
            <a:lvl5pPr>
              <a:defRPr sz="3150" b="1"/>
            </a:lvl5pPr>
          </a:lstStyle>
          <a:p>
            <a:r>
              <a:t>Body Level One</a:t>
            </a:r>
          </a:p>
          <a:p>
            <a:pPr lvl="1"/>
            <a:r>
              <a:t>Body Level Two</a:t>
            </a:r>
          </a:p>
          <a:p>
            <a:pPr lvl="2"/>
            <a:r>
              <a:t>Body Level Three</a:t>
            </a:r>
          </a:p>
          <a:p>
            <a:pPr lvl="3"/>
            <a:r>
              <a:t>Body Level Four</a:t>
            </a:r>
          </a:p>
          <a:p>
            <a:pPr lvl="4"/>
            <a:r>
              <a:t>Body Level Five</a:t>
            </a:r>
          </a:p>
        </p:txBody>
      </p:sp>
      <p:sp>
        <p:nvSpPr>
          <p:cNvPr id="107" name="Shape 107"/>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42969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4408529" y="830588"/>
            <a:ext cx="1287465" cy="1717171"/>
          </a:xfrm>
          <a:prstGeom prst="rect">
            <a:avLst/>
          </a:prstGeom>
        </p:spPr>
      </p:pic>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5792049" y="639831"/>
            <a:ext cx="3060848" cy="1512523"/>
          </a:xfrm>
          <a:noFill/>
        </p:spPr>
        <p:txBody>
          <a:bodyPr anchor="b" anchorCtr="0">
            <a:noAutofit/>
          </a:bodyPr>
          <a:lstStyle>
            <a:lvl1pPr>
              <a:lnSpc>
                <a:spcPts val="3600"/>
              </a:lnSpc>
              <a:spcBef>
                <a:spcPts val="600"/>
              </a:spcBef>
              <a:defRPr sz="32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4" name="Text Placeholder 3"/>
          <p:cNvSpPr>
            <a:spLocks noGrp="1"/>
          </p:cNvSpPr>
          <p:nvPr>
            <p:ph type="body" sz="quarter" idx="10"/>
          </p:nvPr>
        </p:nvSpPr>
        <p:spPr>
          <a:xfrm>
            <a:off x="5792049" y="2283718"/>
            <a:ext cx="3060000" cy="2304256"/>
          </a:xfrm>
        </p:spPr>
        <p:txBody>
          <a:bodyPr/>
          <a:lstStyle>
            <a:lvl1pPr>
              <a:spcBef>
                <a:spcPts val="600"/>
              </a:spcBef>
              <a:defRPr sz="1400">
                <a:solidFill>
                  <a:schemeClr val="bg1"/>
                </a:solidFill>
              </a:defRPr>
            </a:lvl1pPr>
            <a:lvl2pPr>
              <a:spcBef>
                <a:spcPts val="600"/>
              </a:spcBef>
              <a:defRPr sz="1400">
                <a:solidFill>
                  <a:schemeClr val="bg1"/>
                </a:solidFill>
              </a:defRPr>
            </a:lvl2pPr>
            <a:lvl3pPr>
              <a:spcBef>
                <a:spcPts val="600"/>
              </a:spcBef>
              <a:defRPr sz="1400">
                <a:solidFill>
                  <a:schemeClr val="bg1"/>
                </a:solidFill>
              </a:defRPr>
            </a:lvl3pPr>
            <a:lvl4pPr>
              <a:spcBef>
                <a:spcPts val="600"/>
              </a:spcBef>
              <a:defRPr sz="1400">
                <a:solidFill>
                  <a:schemeClr val="bg1"/>
                </a:solidFill>
              </a:defRPr>
            </a:lvl4pPr>
            <a:lvl5pPr>
              <a:spcBef>
                <a:spcPts val="600"/>
              </a:spcBef>
              <a:defRPr sz="14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3828498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a:xfrm>
            <a:off x="7630236" y="4910708"/>
            <a:ext cx="573875" cy="153888"/>
          </a:xfrm>
        </p:spPr>
        <p:txBody>
          <a:bodyPr/>
          <a:lstStyle>
            <a:lvl1pPr>
              <a:defRPr/>
            </a:lvl1pPr>
          </a:lstStyle>
          <a:p>
            <a:endParaRPr lang="en-GB" dirty="0"/>
          </a:p>
        </p:txBody>
      </p:sp>
      <p:sp>
        <p:nvSpPr>
          <p:cNvPr id="5" name="Fußzeilenplatzhalter 4"/>
          <p:cNvSpPr>
            <a:spLocks noGrp="1"/>
          </p:cNvSpPr>
          <p:nvPr>
            <p:ph type="ftr" sz="quarter" idx="11"/>
          </p:nvPr>
        </p:nvSpPr>
        <p:spPr/>
        <p:txBody>
          <a:bodyPr/>
          <a:lstStyle>
            <a:lvl1pPr>
              <a:defRPr/>
            </a:lvl1pPr>
          </a:lstStyle>
          <a:p>
            <a:r>
              <a:rPr lang="en-GB"/>
              <a:t>#ConV2X 2018</a:t>
            </a:r>
            <a:endParaRPr lang="en-GB" dirty="0"/>
          </a:p>
        </p:txBody>
      </p:sp>
      <p:sp>
        <p:nvSpPr>
          <p:cNvPr id="6" name="Foliennummernplatzhalter 5"/>
          <p:cNvSpPr>
            <a:spLocks noGrp="1"/>
          </p:cNvSpPr>
          <p:nvPr>
            <p:ph type="sldNum" sz="quarter" idx="12"/>
          </p:nvPr>
        </p:nvSpPr>
        <p:spPr>
          <a:xfrm>
            <a:off x="8628949" y="4910708"/>
            <a:ext cx="147476" cy="153888"/>
          </a:xfrm>
        </p:spPr>
        <p:txBody>
          <a:bodyPr/>
          <a:lstStyle>
            <a:lvl1pPr>
              <a:defRPr/>
            </a:lvl1pPr>
          </a:lstStyle>
          <a:p>
            <a:fld id="{D446586B-FF75-47A1-A069-ED9CC9CD5B58}" type="slidenum">
              <a:rPr lang="en-GB" smtClean="0"/>
              <a:pPr/>
              <a:t>‹#›</a:t>
            </a:fld>
            <a:endParaRPr lang="en-GB" dirty="0"/>
          </a:p>
        </p:txBody>
      </p:sp>
    </p:spTree>
    <p:extLst>
      <p:ext uri="{BB962C8B-B14F-4D97-AF65-F5344CB8AC3E}">
        <p14:creationId xmlns:p14="http://schemas.microsoft.com/office/powerpoint/2010/main" val="20492923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2320" y="3122991"/>
            <a:ext cx="7274214" cy="960921"/>
          </a:xfrm>
        </p:spPr>
        <p:txBody>
          <a:bodyPr/>
          <a:lstStyle>
            <a:lvl1pPr algn="l">
              <a:defRPr>
                <a:solidFill>
                  <a:srgbClr val="0072BB"/>
                </a:solidFill>
                <a:latin typeface="+mn-lt"/>
                <a:cs typeface="Calibri" panose="020F050202020403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432771" y="4204028"/>
            <a:ext cx="7264498" cy="623504"/>
          </a:xfrm>
        </p:spPr>
        <p:txBody>
          <a:bodyPr/>
          <a:lstStyle>
            <a:lvl1pPr marL="0" indent="0" algn="l">
              <a:buNone/>
              <a:defRPr>
                <a:solidFill>
                  <a:schemeClr val="bg1">
                    <a:lumMod val="50000"/>
                  </a:schemeClr>
                </a:solidFill>
                <a:latin typeface="+mn-lt"/>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139801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527" y="308867"/>
            <a:ext cx="7696792" cy="463300"/>
          </a:xfrm>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2pPr>
              <a:defRPr sz="16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51371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9860820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4767263"/>
            <a:ext cx="2133600" cy="273844"/>
          </a:xfrm>
          <a:prstGeom prst="rect">
            <a:avLst/>
          </a:prstGeom>
        </p:spPr>
        <p:txBody>
          <a:bodyPr/>
          <a:lstStyle>
            <a:lvl1pPr>
              <a:defRPr>
                <a:latin typeface="Calibri" panose="020F0502020204030204" pitchFamily="34" charset="0"/>
              </a:defRPr>
            </a:lvl1pPr>
          </a:lstStyle>
          <a:p>
            <a:endParaRPr lang="es-ES" dirty="0">
              <a:solidFill>
                <a:prstClr val="black">
                  <a:tint val="75000"/>
                </a:prstClr>
              </a:solidFill>
            </a:endParaRPr>
          </a:p>
        </p:txBody>
      </p:sp>
      <p:sp>
        <p:nvSpPr>
          <p:cNvPr id="3" name="Marcador de pie de página 2"/>
          <p:cNvSpPr>
            <a:spLocks noGrp="1"/>
          </p:cNvSpPr>
          <p:nvPr>
            <p:ph type="ftr" sz="quarter" idx="11"/>
          </p:nvPr>
        </p:nvSpPr>
        <p:spPr>
          <a:xfrm>
            <a:off x="3124200" y="4767263"/>
            <a:ext cx="2895600" cy="273844"/>
          </a:xfrm>
          <a:prstGeom prst="rect">
            <a:avLst/>
          </a:prstGeom>
        </p:spPr>
        <p:txBody>
          <a:bodyPr/>
          <a:lstStyle>
            <a:lvl1pPr>
              <a:defRPr>
                <a:latin typeface="Calibri" panose="020F0502020204030204" pitchFamily="34" charset="0"/>
              </a:defRPr>
            </a:lvl1pPr>
          </a:lstStyle>
          <a:p>
            <a:r>
              <a:rPr lang="es-ES">
                <a:solidFill>
                  <a:prstClr val="black">
                    <a:tint val="75000"/>
                  </a:prstClr>
                </a:solidFill>
              </a:rPr>
              <a:t>#ConV2X 2018</a:t>
            </a:r>
            <a:endParaRPr lang="es-ES" dirty="0">
              <a:solidFill>
                <a:prstClr val="black">
                  <a:tint val="75000"/>
                </a:prstClr>
              </a:solidFill>
            </a:endParaRPr>
          </a:p>
        </p:txBody>
      </p:sp>
      <p:sp>
        <p:nvSpPr>
          <p:cNvPr id="4" name="Marcador de número de diapositiva 3"/>
          <p:cNvSpPr>
            <a:spLocks noGrp="1"/>
          </p:cNvSpPr>
          <p:nvPr>
            <p:ph type="sldNum" sz="quarter" idx="12"/>
          </p:nvPr>
        </p:nvSpPr>
        <p:spPr>
          <a:xfrm>
            <a:off x="6553200" y="4767263"/>
            <a:ext cx="2133600" cy="273844"/>
          </a:xfrm>
          <a:prstGeom prst="rect">
            <a:avLst/>
          </a:prstGeom>
        </p:spPr>
        <p:txBody>
          <a:bodyPr/>
          <a:lstStyle>
            <a:lvl1pPr>
              <a:defRPr>
                <a:latin typeface="Calibri" panose="020F0502020204030204" pitchFamily="34" charset="0"/>
              </a:defRPr>
            </a:lvl1pPr>
          </a:lstStyle>
          <a:p>
            <a:fld id="{8E676B82-9692-5646-AC61-BB0DF3E0EDBE}" type="slidenum">
              <a:rPr lang="es-ES" smtClean="0">
                <a:solidFill>
                  <a:prstClr val="black">
                    <a:tint val="75000"/>
                  </a:prstClr>
                </a:solidFill>
              </a:rPr>
              <a:pPr/>
              <a:t>‹#›</a:t>
            </a:fld>
            <a:endParaRPr lang="es-ES" dirty="0">
              <a:solidFill>
                <a:prstClr val="black">
                  <a:tint val="75000"/>
                </a:prstClr>
              </a:solidFill>
            </a:endParaRPr>
          </a:p>
        </p:txBody>
      </p:sp>
    </p:spTree>
    <p:extLst>
      <p:ext uri="{BB962C8B-B14F-4D97-AF65-F5344CB8AC3E}">
        <p14:creationId xmlns:p14="http://schemas.microsoft.com/office/powerpoint/2010/main" val="2518881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userDrawn="1">
  <p:cSld name="2_Standard slid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58789" y="149996"/>
            <a:ext cx="6780213" cy="356639"/>
          </a:xfrm>
        </p:spPr>
        <p:txBody>
          <a:bodyPr/>
          <a:lstStyle>
            <a:lvl1pPr>
              <a:defRPr/>
            </a:lvl1pPr>
          </a:lstStyle>
          <a:p>
            <a:r>
              <a:rPr lang="de-DE" noProof="0" dirty="0"/>
              <a:t>Title</a:t>
            </a:r>
            <a:endParaRPr lang="en-GB" noProof="0" dirty="0"/>
          </a:p>
        </p:txBody>
      </p:sp>
      <p:sp>
        <p:nvSpPr>
          <p:cNvPr id="15" name="Text Placeholder 7"/>
          <p:cNvSpPr>
            <a:spLocks noGrp="1"/>
          </p:cNvSpPr>
          <p:nvPr>
            <p:ph type="body" sz="quarter" idx="13"/>
          </p:nvPr>
        </p:nvSpPr>
        <p:spPr>
          <a:xfrm>
            <a:off x="358775" y="866782"/>
            <a:ext cx="8404796" cy="3495161"/>
          </a:xfrm>
        </p:spPr>
        <p:txBody>
          <a:bodyPr/>
          <a:lstStyle>
            <a:lvl1pPr>
              <a:lnSpc>
                <a:spcPct val="85000"/>
              </a:lnSpc>
              <a:defRPr/>
            </a:lvl1pPr>
            <a:lvl2pPr>
              <a:lnSpc>
                <a:spcPct val="85000"/>
              </a:lnSpc>
              <a:defRPr>
                <a:latin typeface="Calibri" panose="020F0502020204030204" pitchFamily="34" charset="0"/>
                <a:cs typeface="Calibri" panose="020F0502020204030204" pitchFamily="34" charset="0"/>
              </a:defRPr>
            </a:lvl2pPr>
            <a:lvl3pPr>
              <a:lnSpc>
                <a:spcPct val="85000"/>
              </a:lnSpc>
              <a:defRPr>
                <a:latin typeface="Calibri" panose="020F0502020204030204" pitchFamily="34" charset="0"/>
                <a:cs typeface="Calibri" panose="020F0502020204030204" pitchFamily="34" charset="0"/>
              </a:defRPr>
            </a:lvl3pPr>
            <a:lvl4pPr>
              <a:lnSpc>
                <a:spcPct val="85000"/>
              </a:lnSpc>
              <a:defRPr>
                <a:latin typeface="Calibri" panose="020F0502020204030204" pitchFamily="34" charset="0"/>
                <a:cs typeface="Calibri" panose="020F0502020204030204" pitchFamily="34" charset="0"/>
              </a:defRPr>
            </a:lvl4pPr>
            <a:lvl5pPr>
              <a:lnSpc>
                <a:spcPct val="85000"/>
              </a:lnSpc>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4649472"/>
            <a:ext cx="2010032" cy="402494"/>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 y="501698"/>
            <a:ext cx="8962767" cy="351678"/>
          </a:xfrm>
          <a:prstGeom prst="rect">
            <a:avLst/>
          </a:prstGeom>
        </p:spPr>
      </p:pic>
      <p:pic>
        <p:nvPicPr>
          <p:cNvPr id="8" name="Picture 7"/>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237837" y="4749327"/>
            <a:ext cx="724930" cy="175490"/>
          </a:xfrm>
          <a:prstGeom prst="rect">
            <a:avLst/>
          </a:prstGeom>
        </p:spPr>
      </p:pic>
      <p:sp>
        <p:nvSpPr>
          <p:cNvPr id="9" name="Rectangle 97"/>
          <p:cNvSpPr txBox="1">
            <a:spLocks noChangeArrowheads="1"/>
          </p:cNvSpPr>
          <p:nvPr userDrawn="1"/>
        </p:nvSpPr>
        <p:spPr bwMode="auto">
          <a:xfrm>
            <a:off x="7092280" y="4814382"/>
            <a:ext cx="1800200" cy="270272"/>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ctr">
              <a:defRPr/>
            </a:lvl1pPr>
          </a:lstStyle>
          <a:p>
            <a:pPr algn="r">
              <a:defRPr/>
            </a:pPr>
            <a:fld id="{66F0EABA-E365-442F-89E6-4F9C2B9DDC1A}" type="slidenum">
              <a:rPr lang="de-DE" sz="1000" smtClean="0">
                <a:solidFill>
                  <a:srgbClr val="000000"/>
                </a:solidFill>
              </a:rPr>
              <a:pPr algn="r">
                <a:defRPr/>
              </a:pPr>
              <a:t>‹#›</a:t>
            </a:fld>
            <a:endParaRPr lang="de-DE" sz="1000" dirty="0">
              <a:solidFill>
                <a:srgbClr val="000000"/>
              </a:solidFill>
            </a:endParaRPr>
          </a:p>
        </p:txBody>
      </p:sp>
    </p:spTree>
    <p:extLst>
      <p:ext uri="{BB962C8B-B14F-4D97-AF65-F5344CB8AC3E}">
        <p14:creationId xmlns:p14="http://schemas.microsoft.com/office/powerpoint/2010/main" val="1216246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Diagram slide_02">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498" name="think-cell Folie" r:id="rId4" imgW="270" imgH="270" progId="TCLayout.ActiveDocument.1">
                  <p:embed/>
                </p:oleObj>
              </mc:Choice>
              <mc:Fallback>
                <p:oleObj name="think-cell Foli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Inhaltsplatzhalter 2"/>
          <p:cNvSpPr>
            <a:spLocks noGrp="1"/>
          </p:cNvSpPr>
          <p:nvPr>
            <p:ph idx="1"/>
          </p:nvPr>
        </p:nvSpPr>
        <p:spPr>
          <a:xfrm>
            <a:off x="367575" y="1200151"/>
            <a:ext cx="2934425" cy="2782569"/>
          </a:xfrm>
        </p:spPr>
        <p:txBody>
          <a:bodyPr/>
          <a:lstStyle>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pic>
        <p:nvPicPr>
          <p:cNvPr id="11" name="Grafik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a:xfrm>
            <a:off x="7726416" y="4910708"/>
            <a:ext cx="477695" cy="153888"/>
          </a:xfrm>
          <a:prstGeom prst="rect">
            <a:avLst/>
          </a:prstGeom>
        </p:spPr>
        <p:txBody>
          <a:bodyPr/>
          <a:lstStyle/>
          <a:p>
            <a:endParaRPr lang="en-US" noProof="0" dirty="0"/>
          </a:p>
        </p:txBody>
      </p:sp>
      <p:sp>
        <p:nvSpPr>
          <p:cNvPr id="6" name="Fußzeilenplatzhalter 5"/>
          <p:cNvSpPr>
            <a:spLocks noGrp="1"/>
          </p:cNvSpPr>
          <p:nvPr>
            <p:ph type="ftr" sz="quarter" idx="13"/>
          </p:nvPr>
        </p:nvSpPr>
        <p:spPr>
          <a:xfrm>
            <a:off x="1351328" y="4910708"/>
            <a:ext cx="6139718" cy="153888"/>
          </a:xfrm>
          <a:prstGeom prst="rect">
            <a:avLst/>
          </a:prstGeom>
        </p:spPr>
        <p:txBody>
          <a:bodyPr/>
          <a:lstStyle>
            <a:lvl1pPr>
              <a:defRPr/>
            </a:lvl1pPr>
          </a:lstStyle>
          <a:p>
            <a:r>
              <a:rPr lang="en-US"/>
              <a:t>#ConV2X 2018</a:t>
            </a:r>
            <a:endParaRPr lang="en-US" dirty="0"/>
          </a:p>
        </p:txBody>
      </p:sp>
      <p:sp>
        <p:nvSpPr>
          <p:cNvPr id="7" name="Foliennummernplatzhalter 6"/>
          <p:cNvSpPr>
            <a:spLocks noGrp="1"/>
          </p:cNvSpPr>
          <p:nvPr>
            <p:ph type="sldNum" sz="quarter" idx="14"/>
          </p:nvPr>
        </p:nvSpPr>
        <p:spPr>
          <a:xfrm>
            <a:off x="8628949" y="4910708"/>
            <a:ext cx="147476" cy="153888"/>
          </a:xfrm>
          <a:prstGeom prst="rect">
            <a:avLst/>
          </a:prstGeom>
        </p:spPr>
        <p:txBody>
          <a:bodyPr/>
          <a:lstStyle/>
          <a:p>
            <a:fld id="{143B55C4-4F5A-416B-997D-6CE47EB0A945}" type="slidenum">
              <a:rPr lang="en-US" noProof="0" smtClean="0"/>
              <a:pPr/>
              <a:t>‹#›</a:t>
            </a:fld>
            <a:endParaRPr lang="en-US" noProof="0" dirty="0"/>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en-US" noProof="0" dirty="0"/>
              <a:t>Click to edit Master title style</a:t>
            </a:r>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21481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Standar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9" y="1192"/>
          <a:ext cx="1587" cy="1190"/>
        </p:xfrm>
        <a:graphic>
          <a:graphicData uri="http://schemas.openxmlformats.org/presentationml/2006/ole">
            <mc:AlternateContent xmlns:mc="http://schemas.openxmlformats.org/markup-compatibility/2006">
              <mc:Choice xmlns:v="urn:schemas-microsoft-com:vml" Requires="v">
                <p:oleObj spid="_x0000_s16592" name="think-cell Folie" r:id="rId4" imgW="270" imgH="270" progId="TCLayout.ActiveDocument.1">
                  <p:embed/>
                </p:oleObj>
              </mc:Choice>
              <mc:Fallback>
                <p:oleObj name="think-cell Folie" r:id="rId4" imgW="270" imgH="270" progId="TCLayout.ActiveDocument.1">
                  <p:embed/>
                  <p:pic>
                    <p:nvPicPr>
                      <p:cNvPr id="2" name="Object 1" hidden="1"/>
                      <p:cNvPicPr/>
                      <p:nvPr/>
                    </p:nvPicPr>
                    <p:blipFill>
                      <a:blip r:embed="rId5"/>
                      <a:stretch>
                        <a:fillRect/>
                      </a:stretch>
                    </p:blipFill>
                    <p:spPr>
                      <a:xfrm>
                        <a:off x="1589" y="1192"/>
                        <a:ext cx="1587" cy="1190"/>
                      </a:xfrm>
                      <a:prstGeom prst="rect">
                        <a:avLst/>
                      </a:prstGeom>
                    </p:spPr>
                  </p:pic>
                </p:oleObj>
              </mc:Fallback>
            </mc:AlternateContent>
          </a:graphicData>
        </a:graphic>
      </p:graphicFrame>
      <p:sp>
        <p:nvSpPr>
          <p:cNvPr id="37" name="Shape 37"/>
          <p:cNvSpPr>
            <a:spLocks noGrp="1"/>
          </p:cNvSpPr>
          <p:nvPr>
            <p:ph type="title"/>
          </p:nvPr>
        </p:nvSpPr>
        <p:spPr>
          <a:prstGeom prst="rect">
            <a:avLst/>
          </a:prstGeom>
        </p:spPr>
        <p:txBody>
          <a:bodyPr/>
          <a:lstStyle/>
          <a:p>
            <a:r>
              <a:t>Texte du titre</a:t>
            </a:r>
          </a:p>
        </p:txBody>
      </p:sp>
      <p:sp>
        <p:nvSpPr>
          <p:cNvPr id="5" name="Shape 38"/>
          <p:cNvSpPr>
            <a:spLocks noGrp="1"/>
          </p:cNvSpPr>
          <p:nvPr>
            <p:ph type="sldNum" sz="quarter" idx="2"/>
          </p:nvPr>
        </p:nvSpPr>
        <p:spPr>
          <a:xfrm>
            <a:off x="7893051" y="4951810"/>
            <a:ext cx="900113" cy="134540"/>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6CB4B4D-7CA3-9044-876B-883B54F8677D}" type="slidenum">
              <a:rPr kumimoji="0" sz="1800" b="0" i="0" u="none" strike="noStrike" kern="1200" cap="none" spc="0" normalizeH="0" baseline="0" noProof="0">
                <a:ln>
                  <a:noFill/>
                </a:ln>
                <a:solidFill>
                  <a:srgbClr val="00407D"/>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dirty="0">
              <a:ln>
                <a:noFill/>
              </a:ln>
              <a:solidFill>
                <a:srgbClr val="00407D"/>
              </a:solidFill>
              <a:effectLst/>
              <a:uLnTx/>
              <a:uFillTx/>
              <a:latin typeface="Calibri"/>
              <a:ea typeface="+mn-ea"/>
              <a:cs typeface="+mn-cs"/>
            </a:endParaRPr>
          </a:p>
        </p:txBody>
      </p:sp>
    </p:spTree>
    <p:extLst>
      <p:ext uri="{BB962C8B-B14F-4D97-AF65-F5344CB8AC3E}">
        <p14:creationId xmlns:p14="http://schemas.microsoft.com/office/powerpoint/2010/main" val="1203970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3573" y="214313"/>
            <a:ext cx="9145191" cy="4786313"/>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51448" tIns="25724" rIns="51448" bIns="25724" numCol="1" anchor="t" anchorCtr="0" compatLnSpc="1">
            <a:prstTxWarp prst="textNoShape">
              <a:avLst/>
            </a:prstTxWarp>
          </a:bodyPr>
          <a:lstStyle/>
          <a:p>
            <a:pPr algn="ctr" defTabSz="308049" hangingPunct="0"/>
            <a:endParaRPr sz="1350" b="1" kern="0" dirty="0">
              <a:solidFill>
                <a:prstClr val="white"/>
              </a:solidFill>
              <a:sym typeface="Helvetica Neue"/>
            </a:endParaRPr>
          </a:p>
        </p:txBody>
      </p:sp>
      <p:sp>
        <p:nvSpPr>
          <p:cNvPr id="2" name="Title 1"/>
          <p:cNvSpPr>
            <a:spLocks noGrp="1"/>
          </p:cNvSpPr>
          <p:nvPr>
            <p:ph type="ctrTitle"/>
          </p:nvPr>
        </p:nvSpPr>
        <p:spPr>
          <a:xfrm>
            <a:off x="913448" y="1371600"/>
            <a:ext cx="7317105" cy="2286001"/>
          </a:xfrm>
        </p:spPr>
        <p:txBody>
          <a:bodyPr>
            <a:normAutofit/>
          </a:bodyPr>
          <a:lstStyle>
            <a:lvl1pPr>
              <a:defRPr sz="2475"/>
            </a:lvl1pPr>
          </a:lstStyle>
          <a:p>
            <a:r>
              <a:rPr lang="en-US"/>
              <a:t>Click to edit Master title style</a:t>
            </a:r>
            <a:endParaRPr/>
          </a:p>
        </p:txBody>
      </p:sp>
      <p:sp>
        <p:nvSpPr>
          <p:cNvPr id="3" name="Subtitle 2"/>
          <p:cNvSpPr>
            <a:spLocks noGrp="1"/>
          </p:cNvSpPr>
          <p:nvPr>
            <p:ph type="subTitle" idx="1"/>
          </p:nvPr>
        </p:nvSpPr>
        <p:spPr>
          <a:xfrm>
            <a:off x="913448" y="3771900"/>
            <a:ext cx="5887984" cy="857250"/>
          </a:xfrm>
        </p:spPr>
        <p:txBody>
          <a:bodyPr>
            <a:normAutofit/>
          </a:bodyPr>
          <a:lstStyle>
            <a:lvl1pPr marL="0" indent="0" algn="l">
              <a:spcBef>
                <a:spcPts val="0"/>
              </a:spcBef>
              <a:buNone/>
              <a:defRPr sz="1125">
                <a:solidFill>
                  <a:schemeClr val="tx1"/>
                </a:solidFill>
              </a:defRPr>
            </a:lvl1pPr>
            <a:lvl2pPr marL="257210" indent="0" algn="ctr">
              <a:buNone/>
              <a:defRPr>
                <a:solidFill>
                  <a:schemeClr val="tx1">
                    <a:tint val="75000"/>
                  </a:schemeClr>
                </a:solidFill>
              </a:defRPr>
            </a:lvl2pPr>
            <a:lvl3pPr marL="514420" indent="0" algn="ctr">
              <a:buNone/>
              <a:defRPr>
                <a:solidFill>
                  <a:schemeClr val="tx1">
                    <a:tint val="75000"/>
                  </a:schemeClr>
                </a:solidFill>
              </a:defRPr>
            </a:lvl3pPr>
            <a:lvl4pPr marL="771630" indent="0" algn="ctr">
              <a:buNone/>
              <a:defRPr>
                <a:solidFill>
                  <a:schemeClr val="tx1">
                    <a:tint val="75000"/>
                  </a:schemeClr>
                </a:solidFill>
              </a:defRPr>
            </a:lvl4pPr>
            <a:lvl5pPr marL="1028840" indent="0" algn="ctr">
              <a:buNone/>
              <a:defRPr>
                <a:solidFill>
                  <a:schemeClr val="tx1">
                    <a:tint val="75000"/>
                  </a:schemeClr>
                </a:solidFill>
              </a:defRPr>
            </a:lvl5pPr>
            <a:lvl6pPr marL="1286049" indent="0" algn="ctr">
              <a:buNone/>
              <a:defRPr>
                <a:solidFill>
                  <a:schemeClr val="tx1">
                    <a:tint val="75000"/>
                  </a:schemeClr>
                </a:solidFill>
              </a:defRPr>
            </a:lvl6pPr>
            <a:lvl7pPr marL="1543259" indent="0" algn="ctr">
              <a:buNone/>
              <a:defRPr>
                <a:solidFill>
                  <a:schemeClr val="tx1">
                    <a:tint val="75000"/>
                  </a:schemeClr>
                </a:solidFill>
              </a:defRPr>
            </a:lvl7pPr>
            <a:lvl8pPr marL="1800470" indent="0" algn="ctr">
              <a:buNone/>
              <a:defRPr>
                <a:solidFill>
                  <a:schemeClr val="tx1">
                    <a:tint val="75000"/>
                  </a:schemeClr>
                </a:solidFill>
              </a:defRPr>
            </a:lvl8pPr>
            <a:lvl9pPr marL="2057679"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236472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339947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Title">
    <p:bg>
      <p:bgPr>
        <a:solidFill>
          <a:schemeClr val="bg2"/>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7" name="Picture 6"/>
          <p:cNvPicPr>
            <a:picLocks noChangeAspect="1"/>
          </p:cNvPicPr>
          <p:nvPr userDrawn="1"/>
        </p:nvPicPr>
        <p:blipFill rotWithShape="1">
          <a:blip r:embed="rId5"/>
          <a:srcRect l="22100"/>
          <a:stretch/>
        </p:blipFill>
        <p:spPr>
          <a:xfrm>
            <a:off x="0" y="508243"/>
            <a:ext cx="2166026" cy="3708582"/>
          </a:xfrm>
          <a:prstGeom prst="rect">
            <a:avLst/>
          </a:prstGeom>
        </p:spPr>
      </p:pic>
      <p:sp>
        <p:nvSpPr>
          <p:cNvPr id="8" name="Picture Placeholder 5"/>
          <p:cNvSpPr>
            <a:spLocks noGrp="1" noChangeAspect="1"/>
          </p:cNvSpPr>
          <p:nvPr>
            <p:ph type="pic" sz="quarter" idx="13"/>
          </p:nvPr>
        </p:nvSpPr>
        <p:spPr>
          <a:xfrm>
            <a:off x="2771800" y="483518"/>
            <a:ext cx="3096344" cy="3096344"/>
          </a:xfrm>
          <a:prstGeom prst="ellipse">
            <a:avLst/>
          </a:prstGeom>
          <a:noFill/>
          <a:ln w="76200">
            <a:solidFill>
              <a:srgbClr val="FFFFFF">
                <a:alpha val="20000"/>
              </a:srgbClr>
            </a:solidFill>
          </a:ln>
        </p:spPr>
        <p:txBody>
          <a:bodyPr/>
          <a:lstStyle>
            <a:lvl1pPr algn="ctr">
              <a:defRPr sz="1400"/>
            </a:lvl1pPr>
          </a:lstStyle>
          <a:p>
            <a:endParaRPr lang="en-GB" dirty="0"/>
          </a:p>
        </p:txBody>
      </p:sp>
      <p:sp>
        <p:nvSpPr>
          <p:cNvPr id="9" name="Picture Placeholder 5"/>
          <p:cNvSpPr>
            <a:spLocks noGrp="1" noChangeAspect="1"/>
          </p:cNvSpPr>
          <p:nvPr>
            <p:ph type="pic" sz="quarter" idx="14"/>
          </p:nvPr>
        </p:nvSpPr>
        <p:spPr>
          <a:xfrm>
            <a:off x="5868144" y="2211710"/>
            <a:ext cx="2206226" cy="2206226"/>
          </a:xfrm>
          <a:prstGeom prst="ellipse">
            <a:avLst/>
          </a:prstGeom>
          <a:noFill/>
          <a:ln w="76200">
            <a:solidFill>
              <a:srgbClr val="FFFFFF">
                <a:alpha val="20000"/>
              </a:srgbClr>
            </a:solidFill>
          </a:ln>
        </p:spPr>
        <p:txBody>
          <a:bodyPr/>
          <a:lstStyle>
            <a:lvl1pPr algn="ctr">
              <a:defRPr sz="1400"/>
            </a:lvl1pPr>
          </a:lstStyle>
          <a:p>
            <a:endParaRPr lang="en-GB" dirty="0"/>
          </a:p>
        </p:txBody>
      </p:sp>
      <p:pic>
        <p:nvPicPr>
          <p:cNvPr id="14" name="Picture 13"/>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2087984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3449" y="2571751"/>
            <a:ext cx="7317105" cy="1771649"/>
          </a:xfrm>
        </p:spPr>
        <p:txBody>
          <a:bodyPr anchor="b">
            <a:normAutofit/>
          </a:bodyPr>
          <a:lstStyle>
            <a:lvl1pPr algn="l">
              <a:defRPr sz="2475" b="0" cap="all"/>
            </a:lvl1pPr>
          </a:lstStyle>
          <a:p>
            <a:r>
              <a:rPr lang="en-US"/>
              <a:t>Click to edit Master title style</a:t>
            </a:r>
            <a:endParaRPr/>
          </a:p>
        </p:txBody>
      </p:sp>
      <p:sp>
        <p:nvSpPr>
          <p:cNvPr id="3" name="Text Placeholder 2"/>
          <p:cNvSpPr>
            <a:spLocks noGrp="1"/>
          </p:cNvSpPr>
          <p:nvPr>
            <p:ph type="body" idx="1"/>
          </p:nvPr>
        </p:nvSpPr>
        <p:spPr>
          <a:xfrm>
            <a:off x="910100" y="514352"/>
            <a:ext cx="5891332" cy="857249"/>
          </a:xfrm>
        </p:spPr>
        <p:txBody>
          <a:bodyPr anchor="t"/>
          <a:lstStyle>
            <a:lvl1pPr marL="0" indent="0">
              <a:spcBef>
                <a:spcPts val="0"/>
              </a:spcBef>
              <a:buNone/>
              <a:defRPr sz="1125">
                <a:solidFill>
                  <a:schemeClr val="tx1"/>
                </a:solidFill>
              </a:defRPr>
            </a:lvl1pPr>
            <a:lvl2pPr marL="257210" indent="0">
              <a:buNone/>
              <a:defRPr sz="1012">
                <a:solidFill>
                  <a:schemeClr val="tx1">
                    <a:tint val="75000"/>
                  </a:schemeClr>
                </a:solidFill>
              </a:defRPr>
            </a:lvl2pPr>
            <a:lvl3pPr marL="514420" indent="0">
              <a:buNone/>
              <a:defRPr sz="900">
                <a:solidFill>
                  <a:schemeClr val="tx1">
                    <a:tint val="75000"/>
                  </a:schemeClr>
                </a:solidFill>
              </a:defRPr>
            </a:lvl3pPr>
            <a:lvl4pPr marL="771630" indent="0">
              <a:buNone/>
              <a:defRPr sz="788">
                <a:solidFill>
                  <a:schemeClr val="tx1">
                    <a:tint val="75000"/>
                  </a:schemeClr>
                </a:solidFill>
              </a:defRPr>
            </a:lvl4pPr>
            <a:lvl5pPr marL="1028840" indent="0">
              <a:buNone/>
              <a:defRPr sz="788">
                <a:solidFill>
                  <a:schemeClr val="tx1">
                    <a:tint val="75000"/>
                  </a:schemeClr>
                </a:solidFill>
              </a:defRPr>
            </a:lvl5pPr>
            <a:lvl6pPr marL="1286049" indent="0">
              <a:buNone/>
              <a:defRPr sz="788">
                <a:solidFill>
                  <a:schemeClr val="tx1">
                    <a:tint val="75000"/>
                  </a:schemeClr>
                </a:solidFill>
              </a:defRPr>
            </a:lvl6pPr>
            <a:lvl7pPr marL="1543259" indent="0">
              <a:buNone/>
              <a:defRPr sz="788">
                <a:solidFill>
                  <a:schemeClr val="tx1">
                    <a:tint val="75000"/>
                  </a:schemeClr>
                </a:solidFill>
              </a:defRPr>
            </a:lvl7pPr>
            <a:lvl8pPr marL="1800470" indent="0">
              <a:buNone/>
              <a:defRPr sz="788">
                <a:solidFill>
                  <a:schemeClr val="tx1">
                    <a:tint val="75000"/>
                  </a:schemeClr>
                </a:solidFill>
              </a:defRPr>
            </a:lvl8pPr>
            <a:lvl9pPr marL="2057679" indent="0">
              <a:buNone/>
              <a:defRPr sz="788">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30317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25200" y="1371600"/>
            <a:ext cx="3532470" cy="3257550"/>
          </a:xfrm>
        </p:spPr>
        <p:txBody>
          <a:bodyPr>
            <a:normAutofit/>
          </a:bodyPr>
          <a:lstStyle>
            <a:lvl1pPr>
              <a:defRPr sz="1350"/>
            </a:lvl1pPr>
            <a:lvl2pPr>
              <a:defRPr sz="1125"/>
            </a:lvl2pPr>
            <a:lvl3pPr>
              <a:defRPr sz="1012"/>
            </a:lvl3pPr>
            <a:lvl4pPr>
              <a:defRPr sz="900"/>
            </a:lvl4pPr>
            <a:lvl5pPr>
              <a:defRPr sz="900"/>
            </a:lvl5pPr>
            <a:lvl6pPr>
              <a:defRPr sz="900"/>
            </a:lvl6pPr>
            <a:lvl7pPr>
              <a:defRPr sz="900" baseline="0"/>
            </a:lvl7pPr>
            <a:lvl8pPr>
              <a:defRPr sz="900" baseline="0"/>
            </a:lvl8pPr>
            <a:lvl9pPr>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98083" y="1371600"/>
            <a:ext cx="3532470" cy="3257550"/>
          </a:xfrm>
        </p:spPr>
        <p:txBody>
          <a:bodyPr>
            <a:normAutofit/>
          </a:bodyPr>
          <a:lstStyle>
            <a:lvl1pPr>
              <a:defRPr sz="1350"/>
            </a:lvl1pPr>
            <a:lvl2pPr>
              <a:defRPr sz="1125"/>
            </a:lvl2pPr>
            <a:lvl3pPr>
              <a:defRPr sz="1012"/>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03176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3449" y="1371599"/>
            <a:ext cx="3532790" cy="628651"/>
          </a:xfrm>
        </p:spPr>
        <p:txBody>
          <a:bodyPr anchor="ctr"/>
          <a:lstStyle>
            <a:lvl1pPr marL="0" indent="0">
              <a:spcBef>
                <a:spcPts val="0"/>
              </a:spcBef>
              <a:buNone/>
              <a:defRPr sz="1350" b="0" cap="all" baseline="0">
                <a:solidFill>
                  <a:schemeClr val="tx1">
                    <a:lumMod val="50000"/>
                  </a:schemeClr>
                </a:solidFill>
              </a:defRPr>
            </a:lvl1pPr>
            <a:lvl2pPr marL="257210" indent="0">
              <a:buNone/>
              <a:defRPr sz="1125" b="1"/>
            </a:lvl2pPr>
            <a:lvl3pPr marL="514420" indent="0">
              <a:buNone/>
              <a:defRPr sz="1012" b="1"/>
            </a:lvl3pPr>
            <a:lvl4pPr marL="771630" indent="0">
              <a:buNone/>
              <a:defRPr sz="900" b="1"/>
            </a:lvl4pPr>
            <a:lvl5pPr marL="1028840" indent="0">
              <a:buNone/>
              <a:defRPr sz="900" b="1"/>
            </a:lvl5pPr>
            <a:lvl6pPr marL="1286049" indent="0">
              <a:buNone/>
              <a:defRPr sz="900" b="1"/>
            </a:lvl6pPr>
            <a:lvl7pPr marL="1543259" indent="0">
              <a:buNone/>
              <a:defRPr sz="900" b="1"/>
            </a:lvl7pPr>
            <a:lvl8pPr marL="1800470" indent="0">
              <a:buNone/>
              <a:defRPr sz="900" b="1"/>
            </a:lvl8pPr>
            <a:lvl9pPr marL="2057679" indent="0">
              <a:buNone/>
              <a:defRPr sz="900" b="1"/>
            </a:lvl9pPr>
          </a:lstStyle>
          <a:p>
            <a:pPr lvl="0"/>
            <a:r>
              <a:rPr lang="en-US"/>
              <a:t>Click to edit Master text styles</a:t>
            </a:r>
          </a:p>
        </p:txBody>
      </p:sp>
      <p:sp>
        <p:nvSpPr>
          <p:cNvPr id="4" name="Content Placeholder 3"/>
          <p:cNvSpPr>
            <a:spLocks noGrp="1"/>
          </p:cNvSpPr>
          <p:nvPr>
            <p:ph sz="half" idx="2"/>
          </p:nvPr>
        </p:nvSpPr>
        <p:spPr>
          <a:xfrm>
            <a:off x="913449" y="2057401"/>
            <a:ext cx="3532790" cy="2571749"/>
          </a:xfrm>
        </p:spPr>
        <p:txBody>
          <a:bodyPr>
            <a:normAutofit/>
          </a:bodyPr>
          <a:lstStyle>
            <a:lvl1pPr>
              <a:defRPr sz="1125"/>
            </a:lvl1pPr>
            <a:lvl2pPr>
              <a:defRPr sz="1012"/>
            </a:lvl2pPr>
            <a:lvl3pPr>
              <a:defRPr sz="900"/>
            </a:lvl3pPr>
            <a:lvl4pPr>
              <a:defRPr sz="788"/>
            </a:lvl4pPr>
            <a:lvl5pPr>
              <a:defRPr sz="788"/>
            </a:lvl5pPr>
            <a:lvl6pPr>
              <a:defRPr sz="788"/>
            </a:lvl6pPr>
            <a:lvl7pPr>
              <a:defRPr sz="788"/>
            </a:lvl7pPr>
            <a:lvl8pPr>
              <a:defRPr sz="788"/>
            </a:lvl8pPr>
            <a:lvl9pPr>
              <a:defRPr sz="7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97764" y="1371599"/>
            <a:ext cx="3532790" cy="628651"/>
          </a:xfrm>
        </p:spPr>
        <p:txBody>
          <a:bodyPr anchor="ctr"/>
          <a:lstStyle>
            <a:lvl1pPr marL="0" indent="0">
              <a:spcBef>
                <a:spcPts val="0"/>
              </a:spcBef>
              <a:buNone/>
              <a:defRPr sz="1350" b="0" cap="all" baseline="0">
                <a:solidFill>
                  <a:schemeClr val="tx1">
                    <a:lumMod val="50000"/>
                  </a:schemeClr>
                </a:solidFill>
              </a:defRPr>
            </a:lvl1pPr>
            <a:lvl2pPr marL="257210" indent="0">
              <a:buNone/>
              <a:defRPr sz="1125" b="1"/>
            </a:lvl2pPr>
            <a:lvl3pPr marL="514420" indent="0">
              <a:buNone/>
              <a:defRPr sz="1012" b="1"/>
            </a:lvl3pPr>
            <a:lvl4pPr marL="771630" indent="0">
              <a:buNone/>
              <a:defRPr sz="900" b="1"/>
            </a:lvl4pPr>
            <a:lvl5pPr marL="1028840" indent="0">
              <a:buNone/>
              <a:defRPr sz="900" b="1"/>
            </a:lvl5pPr>
            <a:lvl6pPr marL="1286049" indent="0">
              <a:buNone/>
              <a:defRPr sz="900" b="1"/>
            </a:lvl6pPr>
            <a:lvl7pPr marL="1543259" indent="0">
              <a:buNone/>
              <a:defRPr sz="900" b="1"/>
            </a:lvl7pPr>
            <a:lvl8pPr marL="1800470" indent="0">
              <a:buNone/>
              <a:defRPr sz="900" b="1"/>
            </a:lvl8pPr>
            <a:lvl9pPr marL="2057679"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97764" y="2057401"/>
            <a:ext cx="3532790" cy="2571749"/>
          </a:xfrm>
        </p:spPr>
        <p:txBody>
          <a:bodyPr>
            <a:normAutofit/>
          </a:bodyPr>
          <a:lstStyle>
            <a:lvl1pPr>
              <a:defRPr sz="1125"/>
            </a:lvl1pPr>
            <a:lvl2pPr>
              <a:defRPr sz="1012"/>
            </a:lvl2pPr>
            <a:lvl3pPr>
              <a:defRPr sz="900"/>
            </a:lvl3pPr>
            <a:lvl4pPr>
              <a:defRPr sz="788"/>
            </a:lvl4pPr>
            <a:lvl5pPr>
              <a:defRPr sz="788"/>
            </a:lvl5pPr>
            <a:lvl6pPr>
              <a:defRPr sz="788"/>
            </a:lvl6pPr>
            <a:lvl7pPr>
              <a:defRPr sz="788"/>
            </a:lvl7pPr>
            <a:lvl8pPr>
              <a:defRPr sz="788" baseline="0"/>
            </a:lvl8pPr>
            <a:lvl9pPr>
              <a:defRPr sz="788"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7" name="Date Placeholder 6"/>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9" name="Slide Number Placeholder 8"/>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93071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3" name="Date Placeholder 2"/>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5" name="Slide Number Placeholder 4"/>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211850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2" name="Date Placeholder 1"/>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4" name="Slide Number Placeholder 3"/>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450803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3886021" cy="51435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049" hangingPunct="0"/>
            <a:endParaRPr sz="1350" b="1" kern="0" dirty="0">
              <a:solidFill>
                <a:prstClr val="white"/>
              </a:solidFill>
              <a:sym typeface="Helvetica Neue"/>
            </a:endParaRPr>
          </a:p>
        </p:txBody>
      </p:sp>
      <p:sp>
        <p:nvSpPr>
          <p:cNvPr id="2" name="Title 1"/>
          <p:cNvSpPr>
            <a:spLocks noGrp="1"/>
          </p:cNvSpPr>
          <p:nvPr>
            <p:ph type="title"/>
          </p:nvPr>
        </p:nvSpPr>
        <p:spPr>
          <a:xfrm>
            <a:off x="513293" y="514350"/>
            <a:ext cx="2915409" cy="3028950"/>
          </a:xfrm>
        </p:spPr>
        <p:txBody>
          <a:bodyPr anchor="b">
            <a:noAutofit/>
          </a:bodyPr>
          <a:lstStyle>
            <a:lvl1pPr algn="l">
              <a:defRPr sz="2251" b="0"/>
            </a:lvl1pPr>
          </a:lstStyle>
          <a:p>
            <a:r>
              <a:rPr lang="en-US"/>
              <a:t>Click to edit Master title style</a:t>
            </a:r>
            <a:endParaRPr/>
          </a:p>
        </p:txBody>
      </p:sp>
      <p:sp>
        <p:nvSpPr>
          <p:cNvPr id="3" name="Content Placeholder 2"/>
          <p:cNvSpPr>
            <a:spLocks noGrp="1"/>
          </p:cNvSpPr>
          <p:nvPr>
            <p:ph idx="1"/>
          </p:nvPr>
        </p:nvSpPr>
        <p:spPr>
          <a:xfrm>
            <a:off x="4400507" y="514350"/>
            <a:ext cx="4230202" cy="4114800"/>
          </a:xfrm>
        </p:spPr>
        <p:txBody>
          <a:bodyPr>
            <a:normAutofit/>
          </a:bodyPr>
          <a:lstStyle>
            <a:lvl1pPr>
              <a:defRPr sz="1350"/>
            </a:lvl1pPr>
            <a:lvl2pPr>
              <a:defRPr sz="1125"/>
            </a:lvl2pPr>
            <a:lvl3pPr>
              <a:defRPr sz="1012"/>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513293" y="3657600"/>
            <a:ext cx="2915409" cy="971550"/>
          </a:xfrm>
        </p:spPr>
        <p:txBody>
          <a:bodyPr>
            <a:normAutofit/>
          </a:bodyPr>
          <a:lstStyle>
            <a:lvl1pPr marL="0" indent="0">
              <a:spcBef>
                <a:spcPts val="0"/>
              </a:spcBef>
              <a:buNone/>
              <a:defRPr sz="1012"/>
            </a:lvl1pPr>
            <a:lvl2pPr marL="257210" indent="0">
              <a:buNone/>
              <a:defRPr sz="675"/>
            </a:lvl2pPr>
            <a:lvl3pPr marL="514420" indent="0">
              <a:buNone/>
              <a:defRPr sz="563"/>
            </a:lvl3pPr>
            <a:lvl4pPr marL="771630" indent="0">
              <a:buNone/>
              <a:defRPr sz="506"/>
            </a:lvl4pPr>
            <a:lvl5pPr marL="1028840" indent="0">
              <a:buNone/>
              <a:defRPr sz="506"/>
            </a:lvl5pPr>
            <a:lvl6pPr marL="1286049" indent="0">
              <a:buNone/>
              <a:defRPr sz="506"/>
            </a:lvl6pPr>
            <a:lvl7pPr marL="1543259" indent="0">
              <a:buNone/>
              <a:defRPr sz="506"/>
            </a:lvl7pPr>
            <a:lvl8pPr marL="1800470" indent="0">
              <a:buNone/>
              <a:defRPr sz="506"/>
            </a:lvl8pPr>
            <a:lvl9pPr marL="2057679" indent="0">
              <a:buNone/>
              <a:defRPr sz="506"/>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61438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3886021" cy="51435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049" hangingPunct="0"/>
            <a:endParaRPr sz="1350" b="1" kern="0" dirty="0">
              <a:solidFill>
                <a:prstClr val="white"/>
              </a:solidFill>
              <a:sym typeface="Helvetica Neue"/>
            </a:endParaRPr>
          </a:p>
        </p:txBody>
      </p:sp>
      <p:sp>
        <p:nvSpPr>
          <p:cNvPr id="2" name="Title 1"/>
          <p:cNvSpPr>
            <a:spLocks noGrp="1"/>
          </p:cNvSpPr>
          <p:nvPr>
            <p:ph type="title"/>
          </p:nvPr>
        </p:nvSpPr>
        <p:spPr>
          <a:xfrm>
            <a:off x="513293" y="514350"/>
            <a:ext cx="2915409" cy="3028950"/>
          </a:xfrm>
        </p:spPr>
        <p:txBody>
          <a:bodyPr anchor="b">
            <a:noAutofit/>
          </a:bodyPr>
          <a:lstStyle>
            <a:lvl1pPr algn="l">
              <a:defRPr sz="2251"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400506" y="514350"/>
            <a:ext cx="4230202" cy="41148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1350"/>
            </a:lvl1pPr>
            <a:lvl2pPr marL="257210" indent="0">
              <a:buNone/>
              <a:defRPr sz="1575"/>
            </a:lvl2pPr>
            <a:lvl3pPr marL="514420" indent="0">
              <a:buNone/>
              <a:defRPr sz="1350"/>
            </a:lvl3pPr>
            <a:lvl4pPr marL="771630" indent="0">
              <a:buNone/>
              <a:defRPr sz="1125"/>
            </a:lvl4pPr>
            <a:lvl5pPr marL="1028840" indent="0">
              <a:buNone/>
              <a:defRPr sz="1125"/>
            </a:lvl5pPr>
            <a:lvl6pPr marL="1286049" indent="0">
              <a:buNone/>
              <a:defRPr sz="1125"/>
            </a:lvl6pPr>
            <a:lvl7pPr marL="1543259" indent="0">
              <a:buNone/>
              <a:defRPr sz="1125"/>
            </a:lvl7pPr>
            <a:lvl8pPr marL="1800470" indent="0">
              <a:buNone/>
              <a:defRPr sz="1125"/>
            </a:lvl8pPr>
            <a:lvl9pPr marL="2057679" indent="0">
              <a:buNone/>
              <a:defRPr sz="1125"/>
            </a:lvl9pPr>
          </a:lstStyle>
          <a:p>
            <a:r>
              <a:rPr lang="en-US" dirty="0"/>
              <a:t>Click icon to add picture</a:t>
            </a:r>
            <a:endParaRPr dirty="0"/>
          </a:p>
        </p:txBody>
      </p:sp>
      <p:sp>
        <p:nvSpPr>
          <p:cNvPr id="4" name="Text Placeholder 3"/>
          <p:cNvSpPr>
            <a:spLocks noGrp="1"/>
          </p:cNvSpPr>
          <p:nvPr>
            <p:ph type="body" sz="half" idx="2"/>
          </p:nvPr>
        </p:nvSpPr>
        <p:spPr>
          <a:xfrm>
            <a:off x="513293" y="3657600"/>
            <a:ext cx="2915409" cy="971550"/>
          </a:xfrm>
        </p:spPr>
        <p:txBody>
          <a:bodyPr>
            <a:normAutofit/>
          </a:bodyPr>
          <a:lstStyle>
            <a:lvl1pPr marL="0" indent="0">
              <a:spcBef>
                <a:spcPts val="0"/>
              </a:spcBef>
              <a:buNone/>
              <a:defRPr sz="1012"/>
            </a:lvl1pPr>
            <a:lvl2pPr marL="257210" indent="0">
              <a:buNone/>
              <a:defRPr sz="675"/>
            </a:lvl2pPr>
            <a:lvl3pPr marL="514420" indent="0">
              <a:buNone/>
              <a:defRPr sz="563"/>
            </a:lvl3pPr>
            <a:lvl4pPr marL="771630" indent="0">
              <a:buNone/>
              <a:defRPr sz="506"/>
            </a:lvl4pPr>
            <a:lvl5pPr marL="1028840" indent="0">
              <a:buNone/>
              <a:defRPr sz="506"/>
            </a:lvl5pPr>
            <a:lvl6pPr marL="1286049" indent="0">
              <a:buNone/>
              <a:defRPr sz="506"/>
            </a:lvl6pPr>
            <a:lvl7pPr marL="1543259" indent="0">
              <a:buNone/>
              <a:defRPr sz="506"/>
            </a:lvl7pPr>
            <a:lvl8pPr marL="1800470" indent="0">
              <a:buNone/>
              <a:defRPr sz="506"/>
            </a:lvl8pPr>
            <a:lvl9pPr marL="2057679" indent="0">
              <a:buNone/>
              <a:defRPr sz="506"/>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21538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411545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14350"/>
            <a:ext cx="1601153" cy="4114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3447" y="514350"/>
            <a:ext cx="5563553" cy="41148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245002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1_Title">
    <p:bg>
      <p:bgPr>
        <a:solidFill>
          <a:schemeClr val="bg2"/>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6" name="Picture 5"/>
          <p:cNvPicPr>
            <a:picLocks noChangeAspect="1"/>
          </p:cNvPicPr>
          <p:nvPr userDrawn="1"/>
        </p:nvPicPr>
        <p:blipFill>
          <a:blip r:embed="rId5"/>
          <a:stretch>
            <a:fillRect/>
          </a:stretch>
        </p:blipFill>
        <p:spPr>
          <a:xfrm>
            <a:off x="203484" y="4622816"/>
            <a:ext cx="946867" cy="414055"/>
          </a:xfrm>
          <a:prstGeom prst="rect">
            <a:avLst/>
          </a:prstGeom>
        </p:spPr>
      </p:pic>
    </p:spTree>
    <p:extLst>
      <p:ext uri="{BB962C8B-B14F-4D97-AF65-F5344CB8AC3E}">
        <p14:creationId xmlns:p14="http://schemas.microsoft.com/office/powerpoint/2010/main" val="6597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7_Title">
    <p:bg>
      <p:bgPr>
        <a:solidFill>
          <a:schemeClr val="bg2"/>
        </a:solidFill>
        <a:effectLst/>
      </p:bgPr>
    </p:bg>
    <p:spTree>
      <p:nvGrpSpPr>
        <p:cNvPr id="1" name=""/>
        <p:cNvGrpSpPr/>
        <p:nvPr/>
      </p:nvGrpSpPr>
      <p:grpSpPr>
        <a:xfrm>
          <a:off x="0" y="0"/>
          <a:ext cx="0" cy="0"/>
          <a:chOff x="0" y="0"/>
          <a:chExt cx="0" cy="0"/>
        </a:xfrm>
      </p:grpSpPr>
      <p:sp>
        <p:nvSpPr>
          <p:cNvPr id="17" name="Rectangle 16"/>
          <p:cNvSpPr/>
          <p:nvPr userDrawn="1"/>
        </p:nvSpPr>
        <p:spPr bwMode="auto">
          <a:xfrm>
            <a:off x="0" y="0"/>
            <a:ext cx="9144000" cy="667568"/>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tx2"/>
                </a:gs>
                <a:gs pos="100000">
                  <a:schemeClr val="tx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2" name="Picture 11"/>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accent1"/>
                </a:solidFill>
                <a:latin typeface="+mn-lt"/>
              </a:defRPr>
            </a:lvl1pPr>
          </a:lstStyle>
          <a:p>
            <a:pPr lvl="0"/>
            <a:r>
              <a:rPr lang="de-DE" noProof="0" dirty="0"/>
              <a:t>Title</a:t>
            </a:r>
            <a:endParaRPr lang="en-GB" noProof="0" dirty="0"/>
          </a:p>
        </p:txBody>
      </p:sp>
      <p:grpSp>
        <p:nvGrpSpPr>
          <p:cNvPr id="2" name="Group 1"/>
          <p:cNvGrpSpPr/>
          <p:nvPr userDrawn="1"/>
        </p:nvGrpSpPr>
        <p:grpSpPr>
          <a:xfrm>
            <a:off x="7471011" y="-1"/>
            <a:ext cx="1672989" cy="1588851"/>
            <a:chOff x="7471011" y="-1"/>
            <a:chExt cx="1672989" cy="1588851"/>
          </a:xfrm>
        </p:grpSpPr>
        <p:pic>
          <p:nvPicPr>
            <p:cNvPr id="10" name="Picture 9"/>
            <p:cNvPicPr>
              <a:picLocks noChangeAspect="1"/>
            </p:cNvPicPr>
            <p:nvPr userDrawn="1"/>
          </p:nvPicPr>
          <p:blipFill rotWithShape="1">
            <a:blip r:embed="rId4"/>
            <a:srcRect t="47335" r="36214"/>
            <a:stretch/>
          </p:blipFill>
          <p:spPr>
            <a:xfrm>
              <a:off x="7471011" y="-1"/>
              <a:ext cx="1672989" cy="1588851"/>
            </a:xfrm>
            <a:prstGeom prst="rect">
              <a:avLst/>
            </a:prstGeom>
          </p:spPr>
        </p:pic>
        <p:pic>
          <p:nvPicPr>
            <p:cNvPr id="18" name="Picture 17"/>
            <p:cNvPicPr>
              <a:picLocks noChangeAspect="1"/>
            </p:cNvPicPr>
            <p:nvPr userDrawn="1"/>
          </p:nvPicPr>
          <p:blipFill rotWithShape="1">
            <a:blip r:embed="rId5"/>
            <a:srcRect t="47335" r="36214"/>
            <a:stretch/>
          </p:blipFill>
          <p:spPr>
            <a:xfrm>
              <a:off x="7471011" y="-1"/>
              <a:ext cx="1672989" cy="1588851"/>
            </a:xfrm>
            <a:prstGeom prst="rect">
              <a:avLst/>
            </a:prstGeom>
          </p:spPr>
        </p:pic>
      </p:grpSp>
      <p:pic>
        <p:nvPicPr>
          <p:cNvPr id="19" name="Picture 18"/>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24922012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8_Title">
    <p:bg>
      <p:bgPr>
        <a:solidFill>
          <a:schemeClr val="bg2"/>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722050"/>
            <a:ext cx="9144000" cy="4421450"/>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sp>
        <p:nvSpPr>
          <p:cNvPr id="4" name="Text Placeholder 3"/>
          <p:cNvSpPr>
            <a:spLocks noGrp="1"/>
          </p:cNvSpPr>
          <p:nvPr>
            <p:ph type="body" sz="quarter" idx="14"/>
          </p:nvPr>
        </p:nvSpPr>
        <p:spPr>
          <a:xfrm>
            <a:off x="358775" y="868363"/>
            <a:ext cx="8104290" cy="3508375"/>
          </a:xfrm>
        </p:spPr>
        <p:txBody>
          <a:bodyPr/>
          <a:lstStyle>
            <a:lvl1pPr marL="265113" indent="-265113">
              <a:lnSpc>
                <a:spcPct val="100000"/>
              </a:lnSpc>
              <a:spcBef>
                <a:spcPts val="600"/>
              </a:spcBef>
              <a:buClr>
                <a:schemeClr val="accent1"/>
              </a:buClr>
              <a:buFont typeface="Arial" panose="020B0604020202020204" pitchFamily="34" charset="0"/>
              <a:buChar char="•"/>
              <a:defRPr/>
            </a:lvl1pPr>
            <a:lvl2pPr>
              <a:buClr>
                <a:schemeClr val="accent1"/>
              </a:buClr>
              <a:defRPr/>
            </a:lvl2pPr>
            <a:lvl3pPr marL="542925" indent="-265113">
              <a:lnSpc>
                <a:spcPct val="100000"/>
              </a:lnSpc>
              <a:spcBef>
                <a:spcPts val="600"/>
              </a:spcBef>
              <a:buFont typeface="Arial" panose="020B0604020202020204" pitchFamily="34" charset="0"/>
              <a:buChar char="•"/>
              <a:defRPr sz="1600"/>
            </a:lvl3pPr>
            <a:lvl4pPr>
              <a:lnSpc>
                <a:spcPct val="100000"/>
              </a:lnSpc>
              <a:spcBef>
                <a:spcPts val="600"/>
              </a:spcBef>
              <a:defRPr sz="1600"/>
            </a:lvl4pPr>
            <a:lvl5pPr>
              <a:lnSpc>
                <a:spcPct val="100000"/>
              </a:lnSpc>
              <a:spcBef>
                <a:spcPts val="600"/>
              </a:spcBef>
              <a:defRPr sz="1600"/>
            </a:lvl5pPr>
            <a:lvl6pPr>
              <a:lnSpc>
                <a:spcPct val="100000"/>
              </a:lnSpc>
              <a:spcBef>
                <a:spcPts val="600"/>
              </a:spcBef>
              <a:defRPr sz="1600">
                <a:solidFill>
                  <a:schemeClr val="accent1"/>
                </a:solidFill>
              </a:defRPr>
            </a:lvl6pPr>
          </a:lstStyle>
          <a:p>
            <a:pPr lvl="0"/>
            <a:r>
              <a:rPr lang="en-US" dirty="0"/>
              <a:t>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bg1"/>
                </a:solidFill>
                <a:latin typeface="+mn-lt"/>
              </a:defRPr>
            </a:lvl1pPr>
          </a:lstStyle>
          <a:p>
            <a:pPr lvl="0"/>
            <a:r>
              <a:rPr lang="de-DE" noProof="0" dirty="0"/>
              <a:t>Title</a:t>
            </a:r>
            <a:endParaRPr lang="en-GB" noProof="0" dirty="0"/>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tx2"/>
                </a:gs>
                <a:gs pos="100000">
                  <a:schemeClr val="tx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grpSp>
        <p:nvGrpSpPr>
          <p:cNvPr id="13" name="Group 12"/>
          <p:cNvGrpSpPr/>
          <p:nvPr userDrawn="1"/>
        </p:nvGrpSpPr>
        <p:grpSpPr>
          <a:xfrm>
            <a:off x="7471011" y="-1"/>
            <a:ext cx="1672989" cy="1588851"/>
            <a:chOff x="7471011" y="-1"/>
            <a:chExt cx="1672989" cy="1588851"/>
          </a:xfrm>
        </p:grpSpPr>
        <p:pic>
          <p:nvPicPr>
            <p:cNvPr id="17" name="Picture 16"/>
            <p:cNvPicPr>
              <a:picLocks noChangeAspect="1"/>
            </p:cNvPicPr>
            <p:nvPr userDrawn="1"/>
          </p:nvPicPr>
          <p:blipFill rotWithShape="1">
            <a:blip r:embed="rId3"/>
            <a:srcRect t="47335" r="36214"/>
            <a:stretch/>
          </p:blipFill>
          <p:spPr>
            <a:xfrm>
              <a:off x="7471011" y="-1"/>
              <a:ext cx="1672989" cy="1588851"/>
            </a:xfrm>
            <a:prstGeom prst="rect">
              <a:avLst/>
            </a:prstGeom>
          </p:spPr>
        </p:pic>
        <p:pic>
          <p:nvPicPr>
            <p:cNvPr id="18" name="Picture 17"/>
            <p:cNvPicPr>
              <a:picLocks noChangeAspect="1"/>
            </p:cNvPicPr>
            <p:nvPr userDrawn="1"/>
          </p:nvPicPr>
          <p:blipFill rotWithShape="1">
            <a:blip r:embed="rId4"/>
            <a:srcRect t="47335" r="36214"/>
            <a:stretch/>
          </p:blipFill>
          <p:spPr>
            <a:xfrm>
              <a:off x="7471011" y="-1"/>
              <a:ext cx="1672989" cy="1588851"/>
            </a:xfrm>
            <a:prstGeom prst="rect">
              <a:avLst/>
            </a:prstGeom>
          </p:spPr>
        </p:pic>
      </p:grpSp>
      <p:pic>
        <p:nvPicPr>
          <p:cNvPr id="20" name="Picture 19"/>
          <p:cNvPicPr>
            <a:picLocks noChangeAspect="1"/>
          </p:cNvPicPr>
          <p:nvPr userDrawn="1"/>
        </p:nvPicPr>
        <p:blipFill>
          <a:blip r:embed="rId5"/>
          <a:stretch>
            <a:fillRect/>
          </a:stretch>
        </p:blipFill>
        <p:spPr>
          <a:xfrm>
            <a:off x="203484" y="4623439"/>
            <a:ext cx="946867" cy="412808"/>
          </a:xfrm>
          <a:prstGeom prst="rect">
            <a:avLst/>
          </a:prstGeom>
        </p:spPr>
      </p:pic>
    </p:spTree>
    <p:extLst>
      <p:ext uri="{BB962C8B-B14F-4D97-AF65-F5344CB8AC3E}">
        <p14:creationId xmlns:p14="http://schemas.microsoft.com/office/powerpoint/2010/main" val="10782752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2_Title">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3"/>
          <a:srcRect t="48080"/>
          <a:stretch/>
        </p:blipFill>
        <p:spPr>
          <a:xfrm>
            <a:off x="6490277" y="0"/>
            <a:ext cx="2368301" cy="1368881"/>
          </a:xfrm>
          <a:prstGeom prst="rect">
            <a:avLst/>
          </a:prstGeom>
        </p:spPr>
      </p:pic>
      <p:pic>
        <p:nvPicPr>
          <p:cNvPr id="14" name="Picture 13"/>
          <p:cNvPicPr>
            <a:picLocks noChangeAspect="1"/>
          </p:cNvPicPr>
          <p:nvPr userDrawn="1"/>
        </p:nvPicPr>
        <p:blipFill rotWithShape="1">
          <a:blip r:embed="rId4"/>
          <a:srcRect l="18520"/>
          <a:stretch/>
        </p:blipFill>
        <p:spPr>
          <a:xfrm>
            <a:off x="0" y="1667144"/>
            <a:ext cx="1927209" cy="3154686"/>
          </a:xfrm>
          <a:prstGeom prst="rect">
            <a:avLst/>
          </a:prstGeom>
        </p:spPr>
      </p:pic>
      <p:sp>
        <p:nvSpPr>
          <p:cNvPr id="17" name="Rectangle 4"/>
          <p:cNvSpPr>
            <a:spLocks noGrp="1" noChangeArrowheads="1"/>
          </p:cNvSpPr>
          <p:nvPr>
            <p:ph type="subTitle" idx="1" hasCustomPrompt="1"/>
          </p:nvPr>
        </p:nvSpPr>
        <p:spPr bwMode="white">
          <a:xfrm>
            <a:off x="3131467" y="3931786"/>
            <a:ext cx="5560692" cy="611789"/>
          </a:xfrm>
        </p:spPr>
        <p:txBody>
          <a:bodyPr wrap="square">
            <a:noAutofit/>
          </a:bodyPr>
          <a:lstStyle>
            <a:lvl1pPr>
              <a:spcBef>
                <a:spcPts val="600"/>
              </a:spcBef>
              <a:defRPr sz="2000" baseline="0">
                <a:solidFill>
                  <a:schemeClr val="accent1"/>
                </a:solidFill>
                <a:sym typeface="Symbol" pitchFamily="18" charset="2"/>
              </a:defRPr>
            </a:lvl1pPr>
          </a:lstStyle>
          <a:p>
            <a:r>
              <a:rPr lang="de-DE" noProof="0" dirty="0">
                <a:sym typeface="Symbol" pitchFamily="18" charset="2"/>
              </a:rPr>
              <a:t>Title</a:t>
            </a:r>
            <a:endParaRPr lang="en-GB" noProof="0" dirty="0">
              <a:sym typeface="Symbol" pitchFamily="18" charset="2"/>
            </a:endParaRPr>
          </a:p>
        </p:txBody>
      </p:sp>
      <p:sp>
        <p:nvSpPr>
          <p:cNvPr id="18" name="Rectangle 5"/>
          <p:cNvSpPr>
            <a:spLocks noGrp="1" noChangeArrowheads="1"/>
          </p:cNvSpPr>
          <p:nvPr>
            <p:ph type="ctrTitle" hasCustomPrompt="1"/>
          </p:nvPr>
        </p:nvSpPr>
        <p:spPr>
          <a:xfrm>
            <a:off x="3131803" y="2872022"/>
            <a:ext cx="5562134" cy="990296"/>
          </a:xfrm>
          <a:noFill/>
        </p:spPr>
        <p:txBody>
          <a:bodyPr anchor="b">
            <a:noAutofit/>
          </a:bodyPr>
          <a:lstStyle>
            <a:lvl1pPr>
              <a:spcBef>
                <a:spcPts val="600"/>
              </a:spcBef>
              <a:defRPr sz="2400" b="1" cap="all" baseline="0">
                <a:solidFill>
                  <a:schemeClr val="accent1"/>
                </a:solidFill>
              </a:defRPr>
            </a:lvl1pPr>
          </a:lstStyle>
          <a:p>
            <a:r>
              <a:rPr lang="de-DE" noProof="0" dirty="0"/>
              <a:t>Name</a:t>
            </a:r>
            <a:endParaRPr lang="en-GB" noProof="0" dirty="0"/>
          </a:p>
        </p:txBody>
      </p:sp>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9" name="Picture 8"/>
          <p:cNvPicPr>
            <a:picLocks noChangeAspect="1"/>
          </p:cNvPicPr>
          <p:nvPr userDrawn="1"/>
        </p:nvPicPr>
        <p:blipFill>
          <a:blip r:embed="rId6"/>
          <a:stretch>
            <a:fillRect/>
          </a:stretch>
        </p:blipFill>
        <p:spPr>
          <a:xfrm>
            <a:off x="1988679" y="892922"/>
            <a:ext cx="4638822" cy="2022400"/>
          </a:xfrm>
          <a:prstGeom prst="rect">
            <a:avLst/>
          </a:prstGeom>
        </p:spPr>
      </p:pic>
    </p:spTree>
    <p:extLst>
      <p:ext uri="{BB962C8B-B14F-4D97-AF65-F5344CB8AC3E}">
        <p14:creationId xmlns:p14="http://schemas.microsoft.com/office/powerpoint/2010/main" val="9807325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mp; content - 1 column">
    <p:spTree>
      <p:nvGrpSpPr>
        <p:cNvPr id="1" name=""/>
        <p:cNvGrpSpPr/>
        <p:nvPr/>
      </p:nvGrpSpPr>
      <p:grpSpPr>
        <a:xfrm>
          <a:off x="0" y="0"/>
          <a:ext cx="0" cy="0"/>
          <a:chOff x="0" y="0"/>
          <a:chExt cx="0" cy="0"/>
        </a:xfrm>
      </p:grpSpPr>
      <p:grpSp>
        <p:nvGrpSpPr>
          <p:cNvPr id="11" name="Group 10"/>
          <p:cNvGrpSpPr/>
          <p:nvPr userDrawn="1"/>
        </p:nvGrpSpPr>
        <p:grpSpPr>
          <a:xfrm>
            <a:off x="7471011" y="-1"/>
            <a:ext cx="1672989" cy="1588851"/>
            <a:chOff x="7471011" y="-1"/>
            <a:chExt cx="1672989" cy="1588851"/>
          </a:xfrm>
        </p:grpSpPr>
        <p:pic>
          <p:nvPicPr>
            <p:cNvPr id="12" name="Picture 11"/>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19" name="Picture 18"/>
            <p:cNvPicPr>
              <a:picLocks noChangeAspect="1"/>
            </p:cNvPicPr>
            <p:nvPr userDrawn="1"/>
          </p:nvPicPr>
          <p:blipFill rotWithShape="1">
            <a:blip r:embed="rId3"/>
            <a:srcRect t="47335" r="36214"/>
            <a:stretch/>
          </p:blipFill>
          <p:spPr>
            <a:xfrm>
              <a:off x="7471011" y="-1"/>
              <a:ext cx="1672989" cy="1588851"/>
            </a:xfrm>
            <a:prstGeom prst="rect">
              <a:avLst/>
            </a:prstGeom>
          </p:spPr>
        </p:pic>
      </p:grpSp>
      <p:sp>
        <p:nvSpPr>
          <p:cNvPr id="2" name="Titel 1"/>
          <p:cNvSpPr>
            <a:spLocks noGrp="1"/>
          </p:cNvSpPr>
          <p:nvPr userDrawn="1">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sp>
        <p:nvSpPr>
          <p:cNvPr id="15" name="Text Placeholder 7"/>
          <p:cNvSpPr>
            <a:spLocks noGrp="1"/>
          </p:cNvSpPr>
          <p:nvPr userDrawn="1">
            <p:ph type="body" sz="quarter" idx="13"/>
          </p:nvPr>
        </p:nvSpPr>
        <p:spPr>
          <a:xfrm>
            <a:off x="358775" y="868363"/>
            <a:ext cx="8103600" cy="3495161"/>
          </a:xfrm>
          <a:noFill/>
          <a:ln w="9525">
            <a:noFill/>
            <a:miter lim="800000"/>
            <a:headEnd/>
            <a:tailEnd/>
          </a:ln>
          <a:effectLst/>
        </p:spPr>
        <p:txBody>
          <a:bodyPr vert="horz" wrap="square" lIns="0" tIns="0" rIns="0" bIns="0" numCol="1" anchor="t" anchorCtr="0" compatLnSpc="1">
            <a:prstTxWarp prst="textNoShape">
              <a:avLst/>
            </a:prstTxWarp>
          </a:bodyPr>
          <a:lstStyle>
            <a:lvl1pPr marL="265113" indent="-265113">
              <a:lnSpc>
                <a:spcPct val="100000"/>
              </a:lnSpc>
              <a:spcBef>
                <a:spcPts val="600"/>
              </a:spcBef>
              <a:buClr>
                <a:schemeClr val="accent1"/>
              </a:buClr>
              <a:buFont typeface="Arial" panose="020B0604020202020204" pitchFamily="34" charset="0"/>
              <a:buChar char="•"/>
              <a:defRPr lang="en-US" dirty="0"/>
            </a:lvl1pPr>
            <a:lvl2pPr>
              <a:defRPr lang="en-US" dirty="0"/>
            </a:lvl2pPr>
            <a:lvl3pPr marL="542925" indent="-265113">
              <a:lnSpc>
                <a:spcPct val="100000"/>
              </a:lnSpc>
              <a:spcBef>
                <a:spcPts val="600"/>
              </a:spcBef>
              <a:buFont typeface="Arial" panose="020B0604020202020204" pitchFamily="34" charset="0"/>
              <a:buChar char="•"/>
              <a:defRPr lang="en-US" sz="1600" dirty="0"/>
            </a:lvl3pPr>
            <a:lvl4pPr>
              <a:lnSpc>
                <a:spcPct val="100000"/>
              </a:lnSpc>
              <a:spcBef>
                <a:spcPts val="600"/>
              </a:spcBef>
              <a:defRPr lang="en-US" sz="1600" dirty="0"/>
            </a:lvl4pPr>
            <a:lvl5pPr>
              <a:lnSpc>
                <a:spcPct val="100000"/>
              </a:lnSpc>
              <a:spcBef>
                <a:spcPts val="600"/>
              </a:spcBef>
              <a:defRPr lang="en-GB" sz="1600" dirty="0"/>
            </a:lvl5pPr>
            <a:lvl6pPr>
              <a:lnSpc>
                <a:spcPct val="100000"/>
              </a:lnSpc>
              <a:spcBef>
                <a:spcPts val="600"/>
              </a:spcBef>
              <a:defRPr sz="1600">
                <a:solidFill>
                  <a:schemeClr val="accent1"/>
                </a:solidFill>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grpSp>
        <p:nvGrpSpPr>
          <p:cNvPr id="4" name="Group 3"/>
          <p:cNvGrpSpPr/>
          <p:nvPr userDrawn="1"/>
        </p:nvGrpSpPr>
        <p:grpSpPr>
          <a:xfrm>
            <a:off x="0" y="667932"/>
            <a:ext cx="9144000" cy="54000"/>
            <a:chOff x="0" y="667932"/>
            <a:chExt cx="9144000" cy="72000"/>
          </a:xfrm>
        </p:grpSpPr>
        <p:sp>
          <p:nvSpPr>
            <p:cNvPr id="16" name="Rectangle 15"/>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7" name="Rectangle 16"/>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4" name="Picture 13"/>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8525988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content - 2 columns">
    <p:spTree>
      <p:nvGrpSpPr>
        <p:cNvPr id="1" name=""/>
        <p:cNvGrpSpPr/>
        <p:nvPr/>
      </p:nvGrpSpPr>
      <p:grpSpPr>
        <a:xfrm>
          <a:off x="0" y="0"/>
          <a:ext cx="0" cy="0"/>
          <a:chOff x="0" y="0"/>
          <a:chExt cx="0" cy="0"/>
        </a:xfrm>
      </p:grpSpPr>
      <p:grpSp>
        <p:nvGrpSpPr>
          <p:cNvPr id="13" name="Group 12"/>
          <p:cNvGrpSpPr/>
          <p:nvPr userDrawn="1"/>
        </p:nvGrpSpPr>
        <p:grpSpPr>
          <a:xfrm>
            <a:off x="7471011" y="-1"/>
            <a:ext cx="1672989" cy="1588851"/>
            <a:chOff x="7471011" y="-1"/>
            <a:chExt cx="1672989" cy="1588851"/>
          </a:xfrm>
        </p:grpSpPr>
        <p:pic>
          <p:nvPicPr>
            <p:cNvPr id="15" name="Picture 14"/>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23" name="Picture 22"/>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7" name="Group 16"/>
          <p:cNvGrpSpPr/>
          <p:nvPr userDrawn="1"/>
        </p:nvGrpSpPr>
        <p:grpSpPr>
          <a:xfrm>
            <a:off x="0" y="667932"/>
            <a:ext cx="9144000" cy="54000"/>
            <a:chOff x="0" y="667932"/>
            <a:chExt cx="9144000" cy="72000"/>
          </a:xfrm>
        </p:grpSpPr>
        <p:sp>
          <p:nvSpPr>
            <p:cNvPr id="18" name="Rectangle 17"/>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21" name="Rectangle 20"/>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19" name="Text Placeholder 7"/>
          <p:cNvSpPr>
            <a:spLocks noGrp="1"/>
          </p:cNvSpPr>
          <p:nvPr>
            <p:ph type="body" sz="quarter" idx="13"/>
          </p:nvPr>
        </p:nvSpPr>
        <p:spPr>
          <a:xfrm>
            <a:off x="358775"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7"/>
          <p:cNvSpPr>
            <a:spLocks noGrp="1"/>
          </p:cNvSpPr>
          <p:nvPr>
            <p:ph type="body" sz="quarter" idx="14"/>
          </p:nvPr>
        </p:nvSpPr>
        <p:spPr>
          <a:xfrm>
            <a:off x="4679521"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pic>
        <p:nvPicPr>
          <p:cNvPr id="16" name="Picture 15"/>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1699337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12" name="Group 11"/>
          <p:cNvGrpSpPr/>
          <p:nvPr userDrawn="1"/>
        </p:nvGrpSpPr>
        <p:grpSpPr>
          <a:xfrm>
            <a:off x="7471011" y="-1"/>
            <a:ext cx="1672989" cy="1588851"/>
            <a:chOff x="7471011" y="-1"/>
            <a:chExt cx="1672989" cy="1588851"/>
          </a:xfrm>
        </p:grpSpPr>
        <p:pic>
          <p:nvPicPr>
            <p:cNvPr id="16" name="Picture 15"/>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18" name="Picture 17"/>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3" name="Group 12"/>
          <p:cNvGrpSpPr/>
          <p:nvPr userDrawn="1"/>
        </p:nvGrpSpPr>
        <p:grpSpPr>
          <a:xfrm>
            <a:off x="0" y="667932"/>
            <a:ext cx="9144000" cy="54000"/>
            <a:chOff x="0" y="667932"/>
            <a:chExt cx="9144000" cy="72000"/>
          </a:xfrm>
        </p:grpSpPr>
        <p:sp>
          <p:nvSpPr>
            <p:cNvPr id="14" name="Rectangle 13"/>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5" name="Rectangle 14"/>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2" name="Titel 1"/>
          <p:cNvSpPr>
            <a:spLocks noGrp="1"/>
          </p:cNvSpPr>
          <p:nvPr>
            <p:ph type="title" hasCustomPrompt="1"/>
          </p:nvPr>
        </p:nvSpPr>
        <p:spPr/>
        <p:txBody>
          <a:bodyPr/>
          <a:lstStyle>
            <a:lvl1pPr>
              <a:defRPr cap="all" baseline="0"/>
            </a:lvl1pPr>
          </a:lstStyle>
          <a:p>
            <a:r>
              <a:rPr lang="de-DE" noProof="0" dirty="0"/>
              <a:t>Title</a:t>
            </a:r>
            <a:endParaRPr lang="en-GB" noProof="0" dirty="0"/>
          </a:p>
        </p:txBody>
      </p:sp>
      <p:pic>
        <p:nvPicPr>
          <p:cNvPr id="11" name="Picture 10"/>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2806153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3_Title">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698615" y="1190585"/>
            <a:ext cx="1990747" cy="2655183"/>
          </a:xfrm>
          <a:prstGeom prst="rect">
            <a:avLst/>
          </a:prstGeom>
        </p:spPr>
      </p:pic>
      <p:pic>
        <p:nvPicPr>
          <p:cNvPr id="13" name="Picture 12"/>
          <p:cNvPicPr>
            <a:picLocks noChangeAspect="1"/>
          </p:cNvPicPr>
          <p:nvPr userDrawn="1"/>
        </p:nvPicPr>
        <p:blipFill rotWithShape="1">
          <a:blip r:embed="rId3"/>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2843808" y="901430"/>
            <a:ext cx="5562134" cy="3326859"/>
          </a:xfrm>
          <a:noFill/>
        </p:spPr>
        <p:txBody>
          <a:bodyPr anchor="ctr" anchorCtr="0">
            <a:noAutofit/>
          </a:bodyPr>
          <a:lstStyle>
            <a:lvl1pPr>
              <a:lnSpc>
                <a:spcPts val="5600"/>
              </a:lnSpc>
              <a:spcBef>
                <a:spcPts val="600"/>
              </a:spcBef>
              <a:defRPr sz="54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8" name="Picture 7"/>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605634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9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5"/>
          <p:cNvSpPr>
            <a:spLocks noGrp="1" noChangeArrowheads="1"/>
          </p:cNvSpPr>
          <p:nvPr>
            <p:ph type="ctrTitle"/>
          </p:nvPr>
        </p:nvSpPr>
        <p:spPr>
          <a:xfrm>
            <a:off x="2195736" y="915566"/>
            <a:ext cx="5562134" cy="3326859"/>
          </a:xfrm>
          <a:noFill/>
        </p:spPr>
        <p:txBody>
          <a:bodyPr anchor="ctr" anchorCtr="0">
            <a:noAutofit/>
          </a:bodyPr>
          <a:lstStyle>
            <a:lvl1pPr>
              <a:lnSpc>
                <a:spcPts val="5200"/>
              </a:lnSpc>
              <a:spcBef>
                <a:spcPts val="600"/>
              </a:spcBef>
              <a:defRPr sz="5000" b="1" cap="all" baseline="0">
                <a:solidFill>
                  <a:schemeClr val="bg1"/>
                </a:solidFill>
              </a:defRPr>
            </a:lvl1pPr>
          </a:lstStyle>
          <a:p>
            <a:endParaRPr lang="en-GB" noProof="0" dirty="0"/>
          </a:p>
        </p:txBody>
      </p:sp>
      <p:pic>
        <p:nvPicPr>
          <p:cNvPr id="13" name="Picture 12"/>
          <p:cNvPicPr>
            <a:picLocks noChangeAspect="1"/>
          </p:cNvPicPr>
          <p:nvPr userDrawn="1"/>
        </p:nvPicPr>
        <p:blipFill rotWithShape="1">
          <a:blip r:embed="rId3"/>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7" name="Picture 6"/>
          <p:cNvPicPr>
            <a:picLocks noChangeAspect="1"/>
          </p:cNvPicPr>
          <p:nvPr userDrawn="1"/>
        </p:nvPicPr>
        <p:blipFill>
          <a:blip r:embed="rId6"/>
          <a:stretch>
            <a:fillRect/>
          </a:stretch>
        </p:blipFill>
        <p:spPr>
          <a:xfrm>
            <a:off x="357886" y="1456365"/>
            <a:ext cx="1683404" cy="2245261"/>
          </a:xfrm>
          <a:prstGeom prst="rect">
            <a:avLst/>
          </a:prstGeom>
        </p:spPr>
      </p:pic>
      <p:pic>
        <p:nvPicPr>
          <p:cNvPr id="9" name="Picture 8"/>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2219442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2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4408529" y="830588"/>
            <a:ext cx="1287465" cy="1717171"/>
          </a:xfrm>
          <a:prstGeom prst="rect">
            <a:avLst/>
          </a:prstGeom>
        </p:spPr>
      </p:pic>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5792049" y="639831"/>
            <a:ext cx="3060848" cy="1512523"/>
          </a:xfrm>
          <a:noFill/>
        </p:spPr>
        <p:txBody>
          <a:bodyPr anchor="b" anchorCtr="0">
            <a:noAutofit/>
          </a:bodyPr>
          <a:lstStyle>
            <a:lvl1pPr>
              <a:lnSpc>
                <a:spcPts val="3600"/>
              </a:lnSpc>
              <a:spcBef>
                <a:spcPts val="600"/>
              </a:spcBef>
              <a:defRPr sz="32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4" name="Text Placeholder 3"/>
          <p:cNvSpPr>
            <a:spLocks noGrp="1"/>
          </p:cNvSpPr>
          <p:nvPr>
            <p:ph type="body" sz="quarter" idx="10"/>
          </p:nvPr>
        </p:nvSpPr>
        <p:spPr>
          <a:xfrm>
            <a:off x="5792049" y="2283718"/>
            <a:ext cx="3060000" cy="2304256"/>
          </a:xfrm>
        </p:spPr>
        <p:txBody>
          <a:bodyPr/>
          <a:lstStyle>
            <a:lvl1pPr>
              <a:spcBef>
                <a:spcPts val="600"/>
              </a:spcBef>
              <a:defRPr sz="1400">
                <a:solidFill>
                  <a:schemeClr val="bg1"/>
                </a:solidFill>
              </a:defRPr>
            </a:lvl1pPr>
            <a:lvl2pPr>
              <a:spcBef>
                <a:spcPts val="600"/>
              </a:spcBef>
              <a:defRPr sz="1400">
                <a:solidFill>
                  <a:schemeClr val="bg1"/>
                </a:solidFill>
              </a:defRPr>
            </a:lvl2pPr>
            <a:lvl3pPr>
              <a:spcBef>
                <a:spcPts val="600"/>
              </a:spcBef>
              <a:defRPr sz="1400">
                <a:solidFill>
                  <a:schemeClr val="bg1"/>
                </a:solidFill>
              </a:defRPr>
            </a:lvl3pPr>
            <a:lvl4pPr>
              <a:spcBef>
                <a:spcPts val="600"/>
              </a:spcBef>
              <a:defRPr sz="1400">
                <a:solidFill>
                  <a:schemeClr val="bg1"/>
                </a:solidFill>
              </a:defRPr>
            </a:lvl4pPr>
            <a:lvl5pPr>
              <a:spcBef>
                <a:spcPts val="600"/>
              </a:spcBef>
              <a:defRPr sz="14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4382991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6_Title">
    <p:bg>
      <p:bgPr>
        <a:solidFill>
          <a:schemeClr val="accent4"/>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7" name="Picture 6"/>
          <p:cNvPicPr>
            <a:picLocks noChangeAspect="1"/>
          </p:cNvPicPr>
          <p:nvPr userDrawn="1"/>
        </p:nvPicPr>
        <p:blipFill rotWithShape="1">
          <a:blip r:embed="rId5"/>
          <a:srcRect l="22100"/>
          <a:stretch/>
        </p:blipFill>
        <p:spPr>
          <a:xfrm>
            <a:off x="0" y="508243"/>
            <a:ext cx="2166026" cy="3708582"/>
          </a:xfrm>
          <a:prstGeom prst="rect">
            <a:avLst/>
          </a:prstGeom>
        </p:spPr>
      </p:pic>
      <p:sp>
        <p:nvSpPr>
          <p:cNvPr id="8" name="Picture Placeholder 5"/>
          <p:cNvSpPr>
            <a:spLocks noGrp="1" noChangeAspect="1"/>
          </p:cNvSpPr>
          <p:nvPr>
            <p:ph type="pic" sz="quarter" idx="13"/>
          </p:nvPr>
        </p:nvSpPr>
        <p:spPr>
          <a:xfrm>
            <a:off x="2771800" y="483518"/>
            <a:ext cx="3096344" cy="3096344"/>
          </a:xfrm>
          <a:prstGeom prst="ellipse">
            <a:avLst/>
          </a:prstGeom>
          <a:noFill/>
          <a:ln w="76200">
            <a:solidFill>
              <a:srgbClr val="FFFFFF">
                <a:alpha val="20000"/>
              </a:srgbClr>
            </a:solidFill>
          </a:ln>
        </p:spPr>
        <p:txBody>
          <a:bodyPr/>
          <a:lstStyle>
            <a:lvl1pPr algn="ctr">
              <a:defRPr sz="1400"/>
            </a:lvl1pPr>
          </a:lstStyle>
          <a:p>
            <a:endParaRPr lang="en-GB" dirty="0"/>
          </a:p>
        </p:txBody>
      </p:sp>
      <p:sp>
        <p:nvSpPr>
          <p:cNvPr id="9" name="Picture Placeholder 5"/>
          <p:cNvSpPr>
            <a:spLocks noGrp="1" noChangeAspect="1"/>
          </p:cNvSpPr>
          <p:nvPr>
            <p:ph type="pic" sz="quarter" idx="14"/>
          </p:nvPr>
        </p:nvSpPr>
        <p:spPr>
          <a:xfrm>
            <a:off x="5868144" y="2211710"/>
            <a:ext cx="2206226" cy="2206226"/>
          </a:xfrm>
          <a:prstGeom prst="ellipse">
            <a:avLst/>
          </a:prstGeom>
          <a:noFill/>
          <a:ln w="76200">
            <a:solidFill>
              <a:srgbClr val="FFFFFF">
                <a:alpha val="20000"/>
              </a:srgbClr>
            </a:solidFill>
          </a:ln>
        </p:spPr>
        <p:txBody>
          <a:bodyPr/>
          <a:lstStyle>
            <a:lvl1pPr algn="ctr">
              <a:defRPr sz="1400"/>
            </a:lvl1pPr>
          </a:lstStyle>
          <a:p>
            <a:endParaRPr lang="en-GB" dirty="0"/>
          </a:p>
        </p:txBody>
      </p:sp>
      <p:pic>
        <p:nvPicPr>
          <p:cNvPr id="14" name="Picture 13"/>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7085546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Title">
    <p:bg>
      <p:bgPr>
        <a:solidFill>
          <a:schemeClr val="accent4"/>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6" name="Picture 5"/>
          <p:cNvPicPr>
            <a:picLocks noChangeAspect="1"/>
          </p:cNvPicPr>
          <p:nvPr userDrawn="1"/>
        </p:nvPicPr>
        <p:blipFill>
          <a:blip r:embed="rId5"/>
          <a:stretch>
            <a:fillRect/>
          </a:stretch>
        </p:blipFill>
        <p:spPr>
          <a:xfrm>
            <a:off x="203484" y="4622816"/>
            <a:ext cx="946867" cy="414055"/>
          </a:xfrm>
          <a:prstGeom prst="rect">
            <a:avLst/>
          </a:prstGeom>
        </p:spPr>
      </p:pic>
    </p:spTree>
    <p:extLst>
      <p:ext uri="{BB962C8B-B14F-4D97-AF65-F5344CB8AC3E}">
        <p14:creationId xmlns:p14="http://schemas.microsoft.com/office/powerpoint/2010/main" val="1047416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9_Title">
    <p:bg>
      <p:bgPr>
        <a:solidFill>
          <a:schemeClr val="accent4"/>
        </a:solidFill>
        <a:effectLst/>
      </p:bgPr>
    </p:bg>
    <p:spTree>
      <p:nvGrpSpPr>
        <p:cNvPr id="1" name=""/>
        <p:cNvGrpSpPr/>
        <p:nvPr/>
      </p:nvGrpSpPr>
      <p:grpSpPr>
        <a:xfrm>
          <a:off x="0" y="0"/>
          <a:ext cx="0" cy="0"/>
          <a:chOff x="0" y="0"/>
          <a:chExt cx="0" cy="0"/>
        </a:xfrm>
      </p:grpSpPr>
      <p:sp>
        <p:nvSpPr>
          <p:cNvPr id="17" name="Rectangle 16"/>
          <p:cNvSpPr/>
          <p:nvPr userDrawn="1"/>
        </p:nvSpPr>
        <p:spPr bwMode="auto">
          <a:xfrm>
            <a:off x="0" y="0"/>
            <a:ext cx="9144000" cy="667568"/>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2" name="Picture 11"/>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accent1"/>
                </a:solidFill>
                <a:latin typeface="+mn-lt"/>
              </a:defRPr>
            </a:lvl1pPr>
          </a:lstStyle>
          <a:p>
            <a:pPr lvl="0"/>
            <a:r>
              <a:rPr lang="de-DE" noProof="0" dirty="0"/>
              <a:t>Title</a:t>
            </a:r>
            <a:endParaRPr lang="en-GB" noProof="0" dirty="0"/>
          </a:p>
        </p:txBody>
      </p:sp>
      <p:grpSp>
        <p:nvGrpSpPr>
          <p:cNvPr id="2" name="Group 1"/>
          <p:cNvGrpSpPr/>
          <p:nvPr userDrawn="1"/>
        </p:nvGrpSpPr>
        <p:grpSpPr>
          <a:xfrm>
            <a:off x="7471011" y="-1"/>
            <a:ext cx="1672989" cy="1588851"/>
            <a:chOff x="7471011" y="-1"/>
            <a:chExt cx="1672989" cy="1588851"/>
          </a:xfrm>
        </p:grpSpPr>
        <p:pic>
          <p:nvPicPr>
            <p:cNvPr id="10" name="Picture 9"/>
            <p:cNvPicPr>
              <a:picLocks noChangeAspect="1"/>
            </p:cNvPicPr>
            <p:nvPr userDrawn="1"/>
          </p:nvPicPr>
          <p:blipFill rotWithShape="1">
            <a:blip r:embed="rId4"/>
            <a:srcRect t="47335" r="36214"/>
            <a:stretch/>
          </p:blipFill>
          <p:spPr>
            <a:xfrm>
              <a:off x="7471011" y="-1"/>
              <a:ext cx="1672989" cy="1588851"/>
            </a:xfrm>
            <a:prstGeom prst="rect">
              <a:avLst/>
            </a:prstGeom>
          </p:spPr>
        </p:pic>
        <p:pic>
          <p:nvPicPr>
            <p:cNvPr id="13" name="Picture 12"/>
            <p:cNvPicPr>
              <a:picLocks noChangeAspect="1"/>
            </p:cNvPicPr>
            <p:nvPr userDrawn="1"/>
          </p:nvPicPr>
          <p:blipFill rotWithShape="1">
            <a:blip r:embed="rId5"/>
            <a:srcRect t="47335" r="36214"/>
            <a:stretch/>
          </p:blipFill>
          <p:spPr>
            <a:xfrm>
              <a:off x="7471011" y="-1"/>
              <a:ext cx="1672989" cy="1588851"/>
            </a:xfrm>
            <a:prstGeom prst="rect">
              <a:avLst/>
            </a:prstGeom>
          </p:spPr>
        </p:pic>
      </p:grpSp>
      <p:pic>
        <p:nvPicPr>
          <p:cNvPr id="19" name="Picture 18"/>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2027240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0_Title">
    <p:bg>
      <p:bgPr>
        <a:solidFill>
          <a:schemeClr val="accent4"/>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722050"/>
            <a:ext cx="9144000" cy="4421450"/>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sp>
        <p:nvSpPr>
          <p:cNvPr id="4" name="Text Placeholder 3"/>
          <p:cNvSpPr>
            <a:spLocks noGrp="1"/>
          </p:cNvSpPr>
          <p:nvPr>
            <p:ph type="body" sz="quarter" idx="14"/>
          </p:nvPr>
        </p:nvSpPr>
        <p:spPr>
          <a:xfrm>
            <a:off x="358775" y="868363"/>
            <a:ext cx="8104290" cy="3508375"/>
          </a:xfrm>
        </p:spPr>
        <p:txBody>
          <a:bodyPr/>
          <a:lstStyle>
            <a:lvl1pPr marL="265113" indent="-265113">
              <a:lnSpc>
                <a:spcPct val="100000"/>
              </a:lnSpc>
              <a:spcBef>
                <a:spcPts val="600"/>
              </a:spcBef>
              <a:buClr>
                <a:schemeClr val="accent1"/>
              </a:buClr>
              <a:buFont typeface="Arial" panose="020B0604020202020204" pitchFamily="34" charset="0"/>
              <a:buChar char="•"/>
              <a:defRPr/>
            </a:lvl1pPr>
            <a:lvl2pPr>
              <a:buClr>
                <a:schemeClr val="accent1"/>
              </a:buClr>
              <a:defRPr/>
            </a:lvl2pPr>
            <a:lvl3pPr marL="542925" indent="-265113">
              <a:lnSpc>
                <a:spcPct val="100000"/>
              </a:lnSpc>
              <a:spcBef>
                <a:spcPts val="600"/>
              </a:spcBef>
              <a:buFont typeface="Arial" panose="020B0604020202020204" pitchFamily="34" charset="0"/>
              <a:buChar char="•"/>
              <a:defRPr sz="1600"/>
            </a:lvl3pPr>
            <a:lvl4pPr>
              <a:lnSpc>
                <a:spcPct val="100000"/>
              </a:lnSpc>
              <a:spcBef>
                <a:spcPts val="600"/>
              </a:spcBef>
              <a:defRPr sz="1600"/>
            </a:lvl4pPr>
            <a:lvl5pPr>
              <a:lnSpc>
                <a:spcPct val="100000"/>
              </a:lnSpc>
              <a:spcBef>
                <a:spcPts val="600"/>
              </a:spcBef>
              <a:defRPr sz="1600"/>
            </a:lvl5pPr>
            <a:lvl6pPr>
              <a:lnSpc>
                <a:spcPct val="100000"/>
              </a:lnSpc>
              <a:spcBef>
                <a:spcPts val="600"/>
              </a:spcBef>
              <a:defRPr sz="1600">
                <a:solidFill>
                  <a:schemeClr val="accent1"/>
                </a:solidFill>
              </a:defRPr>
            </a:lvl6pPr>
          </a:lstStyle>
          <a:p>
            <a:pPr lvl="0"/>
            <a:r>
              <a:rPr lang="en-US" dirty="0"/>
              <a:t>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bg1"/>
                </a:solidFill>
                <a:latin typeface="+mn-lt"/>
              </a:defRPr>
            </a:lvl1pPr>
          </a:lstStyle>
          <a:p>
            <a:pPr lvl="0"/>
            <a:r>
              <a:rPr lang="de-DE" noProof="0" dirty="0"/>
              <a:t>Title</a:t>
            </a:r>
            <a:endParaRPr lang="en-GB" noProof="0" dirty="0"/>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grpSp>
        <p:nvGrpSpPr>
          <p:cNvPr id="13" name="Group 12"/>
          <p:cNvGrpSpPr/>
          <p:nvPr userDrawn="1"/>
        </p:nvGrpSpPr>
        <p:grpSpPr>
          <a:xfrm>
            <a:off x="7471011" y="-1"/>
            <a:ext cx="1672989" cy="1588851"/>
            <a:chOff x="7471011" y="-1"/>
            <a:chExt cx="1672989" cy="1588851"/>
          </a:xfrm>
        </p:grpSpPr>
        <p:pic>
          <p:nvPicPr>
            <p:cNvPr id="17" name="Picture 16"/>
            <p:cNvPicPr>
              <a:picLocks noChangeAspect="1"/>
            </p:cNvPicPr>
            <p:nvPr userDrawn="1"/>
          </p:nvPicPr>
          <p:blipFill rotWithShape="1">
            <a:blip r:embed="rId3"/>
            <a:srcRect t="47335" r="36214"/>
            <a:stretch/>
          </p:blipFill>
          <p:spPr>
            <a:xfrm>
              <a:off x="7471011" y="-1"/>
              <a:ext cx="1672989" cy="1588851"/>
            </a:xfrm>
            <a:prstGeom prst="rect">
              <a:avLst/>
            </a:prstGeom>
          </p:spPr>
        </p:pic>
        <p:pic>
          <p:nvPicPr>
            <p:cNvPr id="18" name="Picture 17"/>
            <p:cNvPicPr>
              <a:picLocks noChangeAspect="1"/>
            </p:cNvPicPr>
            <p:nvPr userDrawn="1"/>
          </p:nvPicPr>
          <p:blipFill rotWithShape="1">
            <a:blip r:embed="rId4"/>
            <a:srcRect t="47335" r="36214"/>
            <a:stretch/>
          </p:blipFill>
          <p:spPr>
            <a:xfrm>
              <a:off x="7471011" y="-1"/>
              <a:ext cx="1672989" cy="1588851"/>
            </a:xfrm>
            <a:prstGeom prst="rect">
              <a:avLst/>
            </a:prstGeom>
          </p:spPr>
        </p:pic>
      </p:grpSp>
      <p:pic>
        <p:nvPicPr>
          <p:cNvPr id="20" name="Picture 19"/>
          <p:cNvPicPr>
            <a:picLocks noChangeAspect="1"/>
          </p:cNvPicPr>
          <p:nvPr userDrawn="1"/>
        </p:nvPicPr>
        <p:blipFill>
          <a:blip r:embed="rId5"/>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8911139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tx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203484" y="4622816"/>
            <a:ext cx="946867" cy="414055"/>
          </a:xfrm>
          <a:prstGeom prst="rect">
            <a:avLst/>
          </a:prstGeom>
        </p:spPr>
      </p:pic>
      <p:pic>
        <p:nvPicPr>
          <p:cNvPr id="3" name="Picture 2"/>
          <p:cNvPicPr>
            <a:picLocks noChangeAspect="1"/>
          </p:cNvPicPr>
          <p:nvPr userDrawn="1"/>
        </p:nvPicPr>
        <p:blipFill>
          <a:blip r:embed="rId3"/>
          <a:stretch>
            <a:fillRect/>
          </a:stretch>
        </p:blipFill>
        <p:spPr>
          <a:xfrm>
            <a:off x="698615" y="1190585"/>
            <a:ext cx="1990747" cy="2655183"/>
          </a:xfrm>
          <a:prstGeom prst="rect">
            <a:avLst/>
          </a:prstGeom>
        </p:spPr>
      </p:pic>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2843808" y="901430"/>
            <a:ext cx="5562134" cy="3326859"/>
          </a:xfrm>
          <a:noFill/>
        </p:spPr>
        <p:txBody>
          <a:bodyPr anchor="ctr" anchorCtr="0">
            <a:noAutofit/>
          </a:bodyPr>
          <a:lstStyle>
            <a:lvl1pPr>
              <a:lnSpc>
                <a:spcPts val="5600"/>
              </a:lnSpc>
              <a:spcBef>
                <a:spcPts val="600"/>
              </a:spcBef>
              <a:defRPr sz="54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Tree>
    <p:extLst>
      <p:ext uri="{BB962C8B-B14F-4D97-AF65-F5344CB8AC3E}">
        <p14:creationId xmlns:p14="http://schemas.microsoft.com/office/powerpoint/2010/main" val="1181452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mp; content - 1 column">
    <p:spTree>
      <p:nvGrpSpPr>
        <p:cNvPr id="1" name=""/>
        <p:cNvGrpSpPr/>
        <p:nvPr/>
      </p:nvGrpSpPr>
      <p:grpSpPr>
        <a:xfrm>
          <a:off x="0" y="0"/>
          <a:ext cx="0" cy="0"/>
          <a:chOff x="0" y="0"/>
          <a:chExt cx="0" cy="0"/>
        </a:xfrm>
      </p:grpSpPr>
      <p:grpSp>
        <p:nvGrpSpPr>
          <p:cNvPr id="19" name="Group 18"/>
          <p:cNvGrpSpPr/>
          <p:nvPr userDrawn="1"/>
        </p:nvGrpSpPr>
        <p:grpSpPr>
          <a:xfrm>
            <a:off x="7471011" y="-1"/>
            <a:ext cx="1672989" cy="1588851"/>
            <a:chOff x="7471011" y="-1"/>
            <a:chExt cx="1672989" cy="1588851"/>
          </a:xfrm>
        </p:grpSpPr>
        <p:pic>
          <p:nvPicPr>
            <p:cNvPr id="20" name="Picture 19"/>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21" name="Picture 20"/>
            <p:cNvPicPr>
              <a:picLocks noChangeAspect="1"/>
            </p:cNvPicPr>
            <p:nvPr userDrawn="1"/>
          </p:nvPicPr>
          <p:blipFill rotWithShape="1">
            <a:blip r:embed="rId3"/>
            <a:srcRect t="47335" r="36214"/>
            <a:stretch/>
          </p:blipFill>
          <p:spPr>
            <a:xfrm>
              <a:off x="7471011" y="-1"/>
              <a:ext cx="1672989" cy="1588851"/>
            </a:xfrm>
            <a:prstGeom prst="rect">
              <a:avLst/>
            </a:prstGeom>
          </p:spPr>
        </p:pic>
      </p:grpSp>
      <p:sp>
        <p:nvSpPr>
          <p:cNvPr id="2" name="Titel 1"/>
          <p:cNvSpPr>
            <a:spLocks noGrp="1"/>
          </p:cNvSpPr>
          <p:nvPr userDrawn="1">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sp>
        <p:nvSpPr>
          <p:cNvPr id="15" name="Text Placeholder 7"/>
          <p:cNvSpPr>
            <a:spLocks noGrp="1"/>
          </p:cNvSpPr>
          <p:nvPr userDrawn="1">
            <p:ph type="body" sz="quarter" idx="13"/>
          </p:nvPr>
        </p:nvSpPr>
        <p:spPr>
          <a:xfrm>
            <a:off x="358775" y="868363"/>
            <a:ext cx="8103600" cy="3495161"/>
          </a:xfrm>
          <a:noFill/>
          <a:ln w="9525">
            <a:noFill/>
            <a:miter lim="800000"/>
            <a:headEnd/>
            <a:tailEnd/>
          </a:ln>
          <a:effectLst/>
        </p:spPr>
        <p:txBody>
          <a:bodyPr vert="horz" wrap="square" lIns="0" tIns="0" rIns="0" bIns="0" numCol="1" anchor="t" anchorCtr="0" compatLnSpc="1">
            <a:prstTxWarp prst="textNoShape">
              <a:avLst/>
            </a:prstTxWarp>
          </a:bodyPr>
          <a:lstStyle>
            <a:lvl1pPr marL="265113" indent="-265113">
              <a:lnSpc>
                <a:spcPct val="100000"/>
              </a:lnSpc>
              <a:spcBef>
                <a:spcPts val="600"/>
              </a:spcBef>
              <a:buClr>
                <a:schemeClr val="accent1"/>
              </a:buClr>
              <a:buFont typeface="Arial" panose="020B0604020202020204" pitchFamily="34" charset="0"/>
              <a:buChar char="•"/>
              <a:defRPr lang="en-US" dirty="0"/>
            </a:lvl1pPr>
            <a:lvl2pPr>
              <a:defRPr lang="en-US" dirty="0"/>
            </a:lvl2pPr>
            <a:lvl3pPr marL="542925" indent="-265113">
              <a:lnSpc>
                <a:spcPct val="100000"/>
              </a:lnSpc>
              <a:spcBef>
                <a:spcPts val="600"/>
              </a:spcBef>
              <a:buFont typeface="Arial" panose="020B0604020202020204" pitchFamily="34" charset="0"/>
              <a:buChar char="•"/>
              <a:defRPr lang="en-US" sz="1600" dirty="0"/>
            </a:lvl3pPr>
            <a:lvl4pPr>
              <a:lnSpc>
                <a:spcPct val="100000"/>
              </a:lnSpc>
              <a:spcBef>
                <a:spcPts val="600"/>
              </a:spcBef>
              <a:defRPr lang="en-US" sz="1600" dirty="0"/>
            </a:lvl4pPr>
            <a:lvl5pPr>
              <a:lnSpc>
                <a:spcPct val="100000"/>
              </a:lnSpc>
              <a:spcBef>
                <a:spcPts val="600"/>
              </a:spcBef>
              <a:defRPr lang="en-GB" sz="1600" dirty="0"/>
            </a:lvl5pPr>
            <a:lvl6pPr>
              <a:lnSpc>
                <a:spcPct val="100000"/>
              </a:lnSpc>
              <a:spcBef>
                <a:spcPts val="600"/>
              </a:spcBef>
              <a:defRPr sz="1600">
                <a:solidFill>
                  <a:schemeClr val="accent1"/>
                </a:solidFill>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grpSp>
        <p:nvGrpSpPr>
          <p:cNvPr id="4" name="Group 3"/>
          <p:cNvGrpSpPr/>
          <p:nvPr userDrawn="1"/>
        </p:nvGrpSpPr>
        <p:grpSpPr>
          <a:xfrm>
            <a:off x="0" y="667932"/>
            <a:ext cx="9144000" cy="54000"/>
            <a:chOff x="0" y="667932"/>
            <a:chExt cx="9144000" cy="72000"/>
          </a:xfrm>
        </p:grpSpPr>
        <p:sp>
          <p:nvSpPr>
            <p:cNvPr id="16" name="Rectangle 15"/>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7" name="Rectangle 16"/>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2" name="Picture 11"/>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882977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mp; content - 2 columns">
    <p:spTree>
      <p:nvGrpSpPr>
        <p:cNvPr id="1" name=""/>
        <p:cNvGrpSpPr/>
        <p:nvPr/>
      </p:nvGrpSpPr>
      <p:grpSpPr>
        <a:xfrm>
          <a:off x="0" y="0"/>
          <a:ext cx="0" cy="0"/>
          <a:chOff x="0" y="0"/>
          <a:chExt cx="0" cy="0"/>
        </a:xfrm>
      </p:grpSpPr>
      <p:grpSp>
        <p:nvGrpSpPr>
          <p:cNvPr id="23" name="Group 22"/>
          <p:cNvGrpSpPr/>
          <p:nvPr userDrawn="1"/>
        </p:nvGrpSpPr>
        <p:grpSpPr>
          <a:xfrm>
            <a:off x="7471011" y="-1"/>
            <a:ext cx="1672989" cy="1588851"/>
            <a:chOff x="7471011" y="-1"/>
            <a:chExt cx="1672989" cy="1588851"/>
          </a:xfrm>
        </p:grpSpPr>
        <p:pic>
          <p:nvPicPr>
            <p:cNvPr id="24" name="Picture 23"/>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25" name="Picture 24"/>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7" name="Group 16"/>
          <p:cNvGrpSpPr/>
          <p:nvPr userDrawn="1"/>
        </p:nvGrpSpPr>
        <p:grpSpPr>
          <a:xfrm>
            <a:off x="0" y="667932"/>
            <a:ext cx="9144000" cy="54000"/>
            <a:chOff x="0" y="667932"/>
            <a:chExt cx="9144000" cy="72000"/>
          </a:xfrm>
        </p:grpSpPr>
        <p:sp>
          <p:nvSpPr>
            <p:cNvPr id="18" name="Rectangle 17"/>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21" name="Rectangle 20"/>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19" name="Text Placeholder 7"/>
          <p:cNvSpPr>
            <a:spLocks noGrp="1"/>
          </p:cNvSpPr>
          <p:nvPr>
            <p:ph type="body" sz="quarter" idx="13"/>
          </p:nvPr>
        </p:nvSpPr>
        <p:spPr>
          <a:xfrm>
            <a:off x="358775"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7"/>
          <p:cNvSpPr>
            <a:spLocks noGrp="1"/>
          </p:cNvSpPr>
          <p:nvPr>
            <p:ph type="body" sz="quarter" idx="14"/>
          </p:nvPr>
        </p:nvSpPr>
        <p:spPr>
          <a:xfrm>
            <a:off x="4679521" y="869510"/>
            <a:ext cx="4096406" cy="343955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a:lvl1pPr>
            <a:lvl2pPr>
              <a:defRPr lang="en-US" dirty="0"/>
            </a:lvl2pPr>
            <a:lvl3pPr>
              <a:defRPr lang="en-US" dirty="0"/>
            </a:lvl3pPr>
            <a:lvl4pPr>
              <a:defRPr lang="en-US" dirty="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lvl1pPr>
          </a:lstStyle>
          <a:p>
            <a:pPr lvl="0"/>
            <a:r>
              <a:rPr lang="de-DE" noProof="0" dirty="0"/>
              <a:t>Title</a:t>
            </a:r>
            <a:endParaRPr lang="en-GB" noProof="0" dirty="0"/>
          </a:p>
        </p:txBody>
      </p:sp>
      <p:pic>
        <p:nvPicPr>
          <p:cNvPr id="14" name="Picture 13"/>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2979398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7471011" y="-1"/>
            <a:ext cx="1672989" cy="1588851"/>
            <a:chOff x="7471011" y="-1"/>
            <a:chExt cx="1672989" cy="1588851"/>
          </a:xfrm>
        </p:grpSpPr>
        <p:pic>
          <p:nvPicPr>
            <p:cNvPr id="19" name="Picture 18"/>
            <p:cNvPicPr>
              <a:picLocks noChangeAspect="1"/>
            </p:cNvPicPr>
            <p:nvPr userDrawn="1"/>
          </p:nvPicPr>
          <p:blipFill rotWithShape="1">
            <a:blip r:embed="rId2"/>
            <a:srcRect t="47335" r="36214"/>
            <a:stretch/>
          </p:blipFill>
          <p:spPr>
            <a:xfrm>
              <a:off x="7471011" y="-1"/>
              <a:ext cx="1672989" cy="1588851"/>
            </a:xfrm>
            <a:prstGeom prst="rect">
              <a:avLst/>
            </a:prstGeom>
          </p:spPr>
        </p:pic>
        <p:pic>
          <p:nvPicPr>
            <p:cNvPr id="20" name="Picture 19"/>
            <p:cNvPicPr>
              <a:picLocks noChangeAspect="1"/>
            </p:cNvPicPr>
            <p:nvPr userDrawn="1"/>
          </p:nvPicPr>
          <p:blipFill rotWithShape="1">
            <a:blip r:embed="rId3"/>
            <a:srcRect t="47335" r="36214"/>
            <a:stretch/>
          </p:blipFill>
          <p:spPr>
            <a:xfrm>
              <a:off x="7471011" y="-1"/>
              <a:ext cx="1672989" cy="1588851"/>
            </a:xfrm>
            <a:prstGeom prst="rect">
              <a:avLst/>
            </a:prstGeom>
          </p:spPr>
        </p:pic>
      </p:grpSp>
      <p:grpSp>
        <p:nvGrpSpPr>
          <p:cNvPr id="13" name="Group 12"/>
          <p:cNvGrpSpPr/>
          <p:nvPr userDrawn="1"/>
        </p:nvGrpSpPr>
        <p:grpSpPr>
          <a:xfrm>
            <a:off x="0" y="667932"/>
            <a:ext cx="9144000" cy="54000"/>
            <a:chOff x="0" y="667932"/>
            <a:chExt cx="9144000" cy="72000"/>
          </a:xfrm>
        </p:grpSpPr>
        <p:sp>
          <p:nvSpPr>
            <p:cNvPr id="14" name="Rectangle 13"/>
            <p:cNvSpPr/>
            <p:nvPr userDrawn="1"/>
          </p:nvSpPr>
          <p:spPr bwMode="auto">
            <a:xfrm>
              <a:off x="0" y="667932"/>
              <a:ext cx="3042000" cy="72000"/>
            </a:xfrm>
            <a:prstGeom prst="rect">
              <a:avLst/>
            </a:prstGeom>
            <a:gradFill flip="none" rotWithShape="1">
              <a:gsLst>
                <a:gs pos="0">
                  <a:schemeClr val="bg1"/>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5" name="Rectangle 14"/>
            <p:cNvSpPr/>
            <p:nvPr userDrawn="1"/>
          </p:nvSpPr>
          <p:spPr bwMode="auto">
            <a:xfrm>
              <a:off x="3096000" y="667932"/>
              <a:ext cx="6048000" cy="72000"/>
            </a:xfrm>
            <a:prstGeom prst="rect">
              <a:avLst/>
            </a:prstGeom>
            <a:gradFill flip="none" rotWithShape="1">
              <a:gsLst>
                <a:gs pos="0">
                  <a:schemeClr val="bg1"/>
                </a:gs>
                <a:gs pos="74000">
                  <a:schemeClr val="tx2"/>
                </a:gs>
                <a:gs pos="100000">
                  <a:schemeClr val="tx2"/>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sp>
        <p:nvSpPr>
          <p:cNvPr id="2" name="Titel 1"/>
          <p:cNvSpPr>
            <a:spLocks noGrp="1"/>
          </p:cNvSpPr>
          <p:nvPr>
            <p:ph type="title" hasCustomPrompt="1"/>
          </p:nvPr>
        </p:nvSpPr>
        <p:spPr/>
        <p:txBody>
          <a:bodyPr/>
          <a:lstStyle>
            <a:lvl1pPr>
              <a:defRPr cap="all" baseline="0"/>
            </a:lvl1pPr>
          </a:lstStyle>
          <a:p>
            <a:r>
              <a:rPr lang="de-DE" noProof="0" dirty="0"/>
              <a:t>Title</a:t>
            </a:r>
            <a:endParaRPr lang="en-GB" noProof="0" dirty="0"/>
          </a:p>
        </p:txBody>
      </p:sp>
      <p:pic>
        <p:nvPicPr>
          <p:cNvPr id="11" name="Picture 10"/>
          <p:cNvPicPr>
            <a:picLocks noChangeAspect="1"/>
          </p:cNvPicPr>
          <p:nvPr userDrawn="1"/>
        </p:nvPicPr>
        <p:blipFill>
          <a:blip r:embed="rId4"/>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14112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no brandin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203484" y="4623439"/>
            <a:ext cx="946867" cy="412808"/>
          </a:xfrm>
          <a:prstGeom prst="rect">
            <a:avLst/>
          </a:prstGeom>
        </p:spPr>
      </p:pic>
    </p:spTree>
    <p:extLst>
      <p:ext uri="{BB962C8B-B14F-4D97-AF65-F5344CB8AC3E}">
        <p14:creationId xmlns:p14="http://schemas.microsoft.com/office/powerpoint/2010/main" val="2794679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pag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Gerade Verbindung 23"/>
          <p:cNvCxnSpPr/>
          <p:nvPr/>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884369" cy="1477328"/>
          </a:xfrm>
        </p:spPr>
        <p:txBody>
          <a:bodyPr wrap="square" lIns="0">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4" y="3572753"/>
            <a:ext cx="5884369"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0" name="Gerade Verbindung 9"/>
          <p:cNvCxnSpPr/>
          <p:nvPr userDrawn="1"/>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863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page_02">
    <p:spTree>
      <p:nvGrpSpPr>
        <p:cNvPr id="1" name=""/>
        <p:cNvGrpSpPr/>
        <p:nvPr/>
      </p:nvGrpSpPr>
      <p:grpSpPr>
        <a:xfrm>
          <a:off x="0" y="0"/>
          <a:ext cx="0" cy="0"/>
          <a:chOff x="0" y="0"/>
          <a:chExt cx="0" cy="0"/>
        </a:xfrm>
      </p:grpSpPr>
      <p:sp>
        <p:nvSpPr>
          <p:cNvPr id="13" name="Rechteck 12"/>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24" name="Gerade Verbindung 23"/>
          <p:cNvCxnSpPr/>
          <p:nvPr/>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374856" cy="1477328"/>
          </a:xfrm>
        </p:spPr>
        <p:txBody>
          <a:bodyPr wrap="square">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5" y="3572753"/>
            <a:ext cx="5374856"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1" name="Gerade Verbindung 10"/>
          <p:cNvCxnSpPr/>
          <p:nvPr userDrawn="1"/>
        </p:nvCxnSpPr>
        <p:spPr>
          <a:xfrm>
            <a:off x="0"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0" hasCustomPrompt="1"/>
          </p:nvPr>
        </p:nvSpPr>
        <p:spPr>
          <a:xfrm>
            <a:off x="5793393" y="279537"/>
            <a:ext cx="2260800" cy="2260800"/>
          </a:xfrm>
          <a:prstGeom prst="ellipse">
            <a:avLst/>
          </a:prstGeom>
          <a:gradFill flip="none" rotWithShape="1">
            <a:gsLst>
              <a:gs pos="0">
                <a:srgbClr val="002142"/>
              </a:gs>
              <a:gs pos="100000">
                <a:srgbClr val="27518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lvl1pPr marL="0" indent="0" algn="ctr">
              <a:buNone/>
              <a:defRPr lang="de-DE" sz="3000" dirty="0">
                <a:solidFill>
                  <a:schemeClr val="bg1"/>
                </a:solidFill>
                <a:latin typeface="+mj-lt"/>
              </a:defRPr>
            </a:lvl1pPr>
          </a:lstStyle>
          <a:p>
            <a:pPr marL="0" lvl="0" algn="ctr"/>
            <a:r>
              <a:rPr lang="en-GB" noProof="0" dirty="0"/>
              <a:t>Add. info [font size variable]</a:t>
            </a:r>
          </a:p>
        </p:txBody>
      </p:sp>
    </p:spTree>
    <p:extLst>
      <p:ext uri="{BB962C8B-B14F-4D97-AF65-F5344CB8AC3E}">
        <p14:creationId xmlns:p14="http://schemas.microsoft.com/office/powerpoint/2010/main" val="1950817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title_01">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9288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pter title_02">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Tree>
    <p:extLst>
      <p:ext uri="{BB962C8B-B14F-4D97-AF65-F5344CB8AC3E}">
        <p14:creationId xmlns:p14="http://schemas.microsoft.com/office/powerpoint/2010/main" val="33605255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hapter title_03">
    <p:spTree>
      <p:nvGrpSpPr>
        <p:cNvPr id="1" name=""/>
        <p:cNvGrpSpPr/>
        <p:nvPr/>
      </p:nvGrpSpPr>
      <p:grpSpPr>
        <a:xfrm>
          <a:off x="0" y="0"/>
          <a:ext cx="0" cy="0"/>
          <a:chOff x="0" y="0"/>
          <a:chExt cx="0" cy="0"/>
        </a:xfrm>
      </p:grpSpPr>
      <p:sp>
        <p:nvSpPr>
          <p:cNvPr id="14" name="Rechteck 13"/>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4"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28"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3" name="Gerade Verbindung 12"/>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de-DE" noProof="0"/>
              <a:t>Textmasterformat bearbeiten</a:t>
            </a:r>
          </a:p>
        </p:txBody>
      </p:sp>
      <p:sp>
        <p:nvSpPr>
          <p:cNvPr id="23" name="Bildplatzhalter 22"/>
          <p:cNvSpPr>
            <a:spLocks noGrp="1"/>
          </p:cNvSpPr>
          <p:nvPr>
            <p:ph type="pic" sz="quarter" idx="13"/>
          </p:nvPr>
        </p:nvSpPr>
        <p:spPr>
          <a:xfrm>
            <a:off x="3359168" y="2342800"/>
            <a:ext cx="2260800" cy="2260800"/>
          </a:xfrm>
          <a:prstGeom prst="ellipse">
            <a:avLst/>
          </a:prstGeom>
        </p:spPr>
        <p:txBody>
          <a:bodyPr/>
          <a:lstStyle>
            <a:lvl1pPr marL="0" indent="0">
              <a:buNone/>
              <a:defRPr sz="900"/>
            </a:lvl1pPr>
          </a:lstStyle>
          <a:p>
            <a:r>
              <a:rPr lang="de-DE" noProof="0"/>
              <a:t>Bild durch Klicken auf Symbol hinzufügen</a:t>
            </a:r>
            <a:endParaRPr lang="en-GB" noProof="0" dirty="0"/>
          </a:p>
        </p:txBody>
      </p:sp>
    </p:spTree>
    <p:extLst>
      <p:ext uri="{BB962C8B-B14F-4D97-AF65-F5344CB8AC3E}">
        <p14:creationId xmlns:p14="http://schemas.microsoft.com/office/powerpoint/2010/main" val="3104028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ndard page_01">
    <p:spTree>
      <p:nvGrpSpPr>
        <p:cNvPr id="1" name=""/>
        <p:cNvGrpSpPr/>
        <p:nvPr/>
      </p:nvGrpSpPr>
      <p:grpSpPr>
        <a:xfrm>
          <a:off x="0" y="0"/>
          <a:ext cx="0" cy="0"/>
          <a:chOff x="0" y="0"/>
          <a:chExt cx="0" cy="0"/>
        </a:xfrm>
      </p:grpSpPr>
      <p:sp>
        <p:nvSpPr>
          <p:cNvPr id="9" name="Rechteck 8"/>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7" name="Grafik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5" name="Gerade Verbindung 4"/>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p:txBody>
          <a:bodyPr/>
          <a:lstStyle/>
          <a:p>
            <a:r>
              <a:rPr lang="de-DE" dirty="0"/>
              <a:t>Titelmasterformat durch Klicken bearbeiten</a:t>
            </a:r>
          </a:p>
        </p:txBody>
      </p:sp>
    </p:spTree>
    <p:extLst>
      <p:ext uri="{BB962C8B-B14F-4D97-AF65-F5344CB8AC3E}">
        <p14:creationId xmlns:p14="http://schemas.microsoft.com/office/powerpoint/2010/main" val="2925603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7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357886" y="1816405"/>
            <a:ext cx="1683404" cy="2245261"/>
          </a:xfrm>
          <a:prstGeom prst="rect">
            <a:avLst/>
          </a:prstGeom>
        </p:spPr>
      </p:pic>
      <p:sp>
        <p:nvSpPr>
          <p:cNvPr id="18" name="Rectangle 5"/>
          <p:cNvSpPr>
            <a:spLocks noGrp="1" noChangeArrowheads="1"/>
          </p:cNvSpPr>
          <p:nvPr>
            <p:ph type="ctrTitle"/>
          </p:nvPr>
        </p:nvSpPr>
        <p:spPr>
          <a:xfrm>
            <a:off x="2195736" y="1275606"/>
            <a:ext cx="5562134" cy="3326859"/>
          </a:xfrm>
          <a:noFill/>
        </p:spPr>
        <p:txBody>
          <a:bodyPr anchor="ctr" anchorCtr="0">
            <a:noAutofit/>
          </a:bodyPr>
          <a:lstStyle>
            <a:lvl1pPr>
              <a:lnSpc>
                <a:spcPts val="5200"/>
              </a:lnSpc>
              <a:spcBef>
                <a:spcPts val="600"/>
              </a:spcBef>
              <a:defRPr sz="5000" b="1" cap="all" baseline="0">
                <a:solidFill>
                  <a:schemeClr val="bg1"/>
                </a:solidFill>
              </a:defRPr>
            </a:lvl1pPr>
          </a:lstStyle>
          <a:p>
            <a:endParaRPr lang="en-GB" noProof="0" dirty="0"/>
          </a:p>
        </p:txBody>
      </p:sp>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8" name="Picture 7"/>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683811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andard page_02">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pic>
        <p:nvPicPr>
          <p:cNvPr id="9" name="Grafik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4" name="Datumsplatzhalter 3"/>
          <p:cNvSpPr>
            <a:spLocks noGrp="1"/>
          </p:cNvSpPr>
          <p:nvPr>
            <p:ph type="dt" sz="half" idx="10"/>
          </p:nvPr>
        </p:nvSpPr>
        <p:spPr/>
        <p:txBody>
          <a:bodyPr/>
          <a:lstStyle/>
          <a:p>
            <a:endParaRPr lang="en-GB" dirty="0"/>
          </a:p>
        </p:txBody>
      </p:sp>
      <p:sp>
        <p:nvSpPr>
          <p:cNvPr id="5" name="Fußzeilenplatzhalter 4"/>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a:xfrm>
            <a:off x="367575" y="78437"/>
            <a:ext cx="8408850" cy="553998"/>
          </a:xfrm>
        </p:spPr>
        <p:txBody>
          <a:bodyPr/>
          <a:lstStyle>
            <a:lvl1pPr>
              <a:defRPr sz="3600"/>
            </a:lvl1pPr>
          </a:lstStyle>
          <a:p>
            <a:r>
              <a:rPr lang="de-DE" dirty="0"/>
              <a:t>Titelmasterformat durch Klicken bearbeiten</a:t>
            </a:r>
          </a:p>
        </p:txBody>
      </p:sp>
    </p:spTree>
    <p:extLst>
      <p:ext uri="{BB962C8B-B14F-4D97-AF65-F5344CB8AC3E}">
        <p14:creationId xmlns:p14="http://schemas.microsoft.com/office/powerpoint/2010/main" val="7139946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tandard page_03">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Titel 3"/>
          <p:cNvSpPr>
            <a:spLocks noGrp="1"/>
          </p:cNvSpPr>
          <p:nvPr>
            <p:ph type="title"/>
          </p:nvPr>
        </p:nvSpPr>
        <p:spPr/>
        <p:txBody>
          <a:bodyPr/>
          <a:lstStyle/>
          <a:p>
            <a:r>
              <a:rPr lang="de-DE"/>
              <a:t>Titelmasterformat durch Klicken bearbeiten</a:t>
            </a:r>
          </a:p>
        </p:txBody>
      </p:sp>
      <p:sp>
        <p:nvSpPr>
          <p:cNvPr id="6" name="Datumsplatzhalter 5"/>
          <p:cNvSpPr>
            <a:spLocks noGrp="1"/>
          </p:cNvSpPr>
          <p:nvPr>
            <p:ph type="dt" sz="half" idx="10"/>
          </p:nvPr>
        </p:nvSpPr>
        <p:spPr/>
        <p:txBody>
          <a:bodyPr/>
          <a:lstStyle/>
          <a:p>
            <a:endParaRPr lang="en-GB" dirty="0"/>
          </a:p>
        </p:txBody>
      </p:sp>
      <p:sp>
        <p:nvSpPr>
          <p:cNvPr id="7" name="Fußzeilenplatzhalter 6"/>
          <p:cNvSpPr>
            <a:spLocks noGrp="1"/>
          </p:cNvSpPr>
          <p:nvPr>
            <p:ph type="ftr" sz="quarter" idx="11"/>
          </p:nvPr>
        </p:nvSpPr>
        <p:spPr/>
        <p:txBody>
          <a:bodyPr/>
          <a:lstStyle/>
          <a:p>
            <a:r>
              <a:rPr lang="en-GB"/>
              <a:t>#ConV2X 2018</a:t>
            </a:r>
            <a:endParaRPr lang="en-GB" dirty="0"/>
          </a:p>
        </p:txBody>
      </p:sp>
      <p:sp>
        <p:nvSpPr>
          <p:cNvPr id="8" name="Foliennummernplatzhalter 7"/>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15546695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tandard page_04">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14" name="Inhaltsplatzhalter 2"/>
          <p:cNvSpPr>
            <a:spLocks noGrp="1"/>
          </p:cNvSpPr>
          <p:nvPr>
            <p:ph idx="1"/>
          </p:nvPr>
        </p:nvSpPr>
        <p:spPr>
          <a:xfrm>
            <a:off x="1771573"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7" name="Titel 6"/>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35991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agram slide_01">
    <p:spTree>
      <p:nvGrpSpPr>
        <p:cNvPr id="1" name=""/>
        <p:cNvGrpSpPr/>
        <p:nvPr/>
      </p:nvGrpSpPr>
      <p:grpSpPr>
        <a:xfrm>
          <a:off x="0" y="0"/>
          <a:ext cx="0" cy="0"/>
          <a:chOff x="0" y="0"/>
          <a:chExt cx="0" cy="0"/>
        </a:xfrm>
      </p:grpSpPr>
      <p:sp>
        <p:nvSpPr>
          <p:cNvPr id="14" name="Rechteck 13"/>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15" name="Rechteck 14"/>
          <p:cNvSpPr/>
          <p:nvPr userDrawn="1"/>
        </p:nvSpPr>
        <p:spPr>
          <a:xfrm>
            <a:off x="0" y="103559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367575" y="1200151"/>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0"/>
          </p:nvPr>
        </p:nvSpPr>
        <p:spPr/>
        <p:txBody>
          <a:bodyPr/>
          <a:lstStyle/>
          <a:p>
            <a:endParaRPr lang="en-GB" dirty="0"/>
          </a:p>
        </p:txBody>
      </p:sp>
      <p:sp>
        <p:nvSpPr>
          <p:cNvPr id="6" name="Fußzeilenplatzhalter 5"/>
          <p:cNvSpPr>
            <a:spLocks noGrp="1"/>
          </p:cNvSpPr>
          <p:nvPr>
            <p:ph type="ftr" sz="quarter" idx="11"/>
          </p:nvPr>
        </p:nvSpPr>
        <p:spPr/>
        <p:txBody>
          <a:bodyPr/>
          <a:lstStyle/>
          <a:p>
            <a:r>
              <a:rPr lang="en-GB"/>
              <a:t>#ConV2X 2018</a:t>
            </a:r>
            <a:endParaRPr lang="en-GB" dirty="0"/>
          </a:p>
        </p:txBody>
      </p:sp>
      <p:sp>
        <p:nvSpPr>
          <p:cNvPr id="7" name="Foliennummernplatzhalter 6"/>
          <p:cNvSpPr>
            <a:spLocks noGrp="1"/>
          </p:cNvSpPr>
          <p:nvPr>
            <p:ph type="sldNum" sz="quarter" idx="12"/>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491041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slid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1771575" y="1451438"/>
            <a:ext cx="5065659" cy="1231106"/>
          </a:xfrm>
        </p:spPr>
        <p:txBody>
          <a:bodyPr>
            <a:spAutoFit/>
          </a:bodyPr>
          <a:lstStyle>
            <a:lvl1pPr>
              <a:defRPr sz="1600"/>
            </a:lvl1pPr>
            <a:lvl2pPr>
              <a:defRPr sz="1600"/>
            </a:lvl2pPr>
            <a:lvl3pPr>
              <a:defRPr sz="1600"/>
            </a:lvl3pPr>
            <a:lvl4pPr>
              <a:defRPr sz="1600"/>
            </a:lvl4pPr>
            <a:lvl5pPr>
              <a:defRPr sz="160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5" name="Textplatzhalter 4"/>
          <p:cNvSpPr>
            <a:spLocks noGrp="1"/>
          </p:cNvSpPr>
          <p:nvPr>
            <p:ph type="body" sz="quarter" idx="10" hasCustomPrompt="1"/>
          </p:nvPr>
        </p:nvSpPr>
        <p:spPr>
          <a:xfrm>
            <a:off x="-169856" y="778811"/>
            <a:ext cx="1738800" cy="1738800"/>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lvl1pPr marL="0" indent="0" algn="ctr">
              <a:buNone/>
              <a:defRPr lang="en-US" sz="2000" dirty="0" smtClean="0">
                <a:solidFill>
                  <a:schemeClr val="bg1"/>
                </a:solidFill>
                <a:latin typeface="+mj-lt"/>
              </a:defRPr>
            </a:lvl1pPr>
          </a:lstStyle>
          <a:p>
            <a:pPr marL="0" lvl="0" algn="ctr"/>
            <a:r>
              <a:rPr lang="en-GB" noProof="0" dirty="0"/>
              <a:t>Add. info [font size variable]</a:t>
            </a:r>
          </a:p>
        </p:txBody>
      </p:sp>
      <p:cxnSp>
        <p:nvCxnSpPr>
          <p:cNvPr id="6" name="Gerade Verbindung 5"/>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dirty="0"/>
          </a:p>
        </p:txBody>
      </p:sp>
      <p:sp>
        <p:nvSpPr>
          <p:cNvPr id="5" name="Fußzeilenplatzhalter 4"/>
          <p:cNvSpPr>
            <a:spLocks noGrp="1"/>
          </p:cNvSpPr>
          <p:nvPr>
            <p:ph type="ftr" sz="quarter" idx="13"/>
          </p:nvPr>
        </p:nvSpPr>
        <p:spPr/>
        <p:txBody>
          <a:bodyPr/>
          <a:lstStyle/>
          <a:p>
            <a:r>
              <a:rPr lang="en-GB"/>
              <a:t>#ConV2X 2018</a:t>
            </a:r>
            <a:endParaRPr lang="en-GB" dirty="0"/>
          </a:p>
        </p:txBody>
      </p:sp>
      <p:sp>
        <p:nvSpPr>
          <p:cNvPr id="7" name="Foliennummernplatzhalter 6"/>
          <p:cNvSpPr>
            <a:spLocks noGrp="1"/>
          </p:cNvSpPr>
          <p:nvPr>
            <p:ph type="sldNum" sz="quarter" idx="14"/>
          </p:nvPr>
        </p:nvSpPr>
        <p:spPr/>
        <p:txBody>
          <a:bodyPr/>
          <a:lstStyle/>
          <a:p>
            <a:fld id="{143B55C4-4F5A-416B-997D-6CE47EB0A945}" type="slidenum">
              <a:rPr lang="en-GB" smtClean="0"/>
              <a:pPr/>
              <a:t>‹#›</a:t>
            </a:fld>
            <a:endParaRPr lang="en-GB" dirty="0"/>
          </a:p>
        </p:txBody>
      </p:sp>
      <p:sp>
        <p:nvSpPr>
          <p:cNvPr id="8" name="Titel 7"/>
          <p:cNvSpPr>
            <a:spLocks noGrp="1"/>
          </p:cNvSpPr>
          <p:nvPr>
            <p:ph type="title"/>
          </p:nvPr>
        </p:nvSpPr>
        <p:spPr>
          <a:xfrm>
            <a:off x="1771575" y="659904"/>
            <a:ext cx="5065660" cy="369332"/>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2205947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rganisational chart_01">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6426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nd-alo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398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36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78437"/>
            <a:ext cx="8408850" cy="553998"/>
          </a:xfrm>
        </p:spPr>
        <p:txBody>
          <a:bodyPr/>
          <a:lstStyle>
            <a:lvl1pPr>
              <a:defRPr sz="36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8334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el 24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0491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ndard page_05">
    <p:spTree>
      <p:nvGrpSpPr>
        <p:cNvPr id="1" name=""/>
        <p:cNvGrpSpPr/>
        <p:nvPr/>
      </p:nvGrpSpPr>
      <p:grpSpPr>
        <a:xfrm>
          <a:off x="0" y="0"/>
          <a:ext cx="0" cy="0"/>
          <a:chOff x="0" y="0"/>
          <a:chExt cx="0" cy="0"/>
        </a:xfrm>
      </p:grpSpPr>
      <p:sp>
        <p:nvSpPr>
          <p:cNvPr id="3" name="Inhaltsplatzhalter 2"/>
          <p:cNvSpPr>
            <a:spLocks noGrp="1"/>
          </p:cNvSpPr>
          <p:nvPr>
            <p:ph idx="1"/>
          </p:nvPr>
        </p:nvSpPr>
        <p:spPr>
          <a:xfrm>
            <a:off x="1771573"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4"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5548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0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4408529" y="830588"/>
            <a:ext cx="1287465" cy="1717171"/>
          </a:xfrm>
          <a:prstGeom prst="rect">
            <a:avLst/>
          </a:prstGeom>
        </p:spPr>
      </p:pic>
      <p:pic>
        <p:nvPicPr>
          <p:cNvPr id="13" name="Picture 12"/>
          <p:cNvPicPr>
            <a:picLocks noChangeAspect="1"/>
          </p:cNvPicPr>
          <p:nvPr userDrawn="1"/>
        </p:nvPicPr>
        <p:blipFill rotWithShape="1">
          <a:blip r:embed="rId4"/>
          <a:srcRect t="48080"/>
          <a:stretch/>
        </p:blipFill>
        <p:spPr>
          <a:xfrm>
            <a:off x="6490277" y="0"/>
            <a:ext cx="2368301" cy="1368881"/>
          </a:xfrm>
          <a:prstGeom prst="rect">
            <a:avLst/>
          </a:prstGeom>
        </p:spPr>
      </p:pic>
      <p:sp>
        <p:nvSpPr>
          <p:cNvPr id="18" name="Rectangle 5"/>
          <p:cNvSpPr>
            <a:spLocks noGrp="1" noChangeArrowheads="1"/>
          </p:cNvSpPr>
          <p:nvPr>
            <p:ph type="ctrTitle"/>
          </p:nvPr>
        </p:nvSpPr>
        <p:spPr>
          <a:xfrm>
            <a:off x="5792049" y="639831"/>
            <a:ext cx="3060848" cy="1512523"/>
          </a:xfrm>
          <a:noFill/>
        </p:spPr>
        <p:txBody>
          <a:bodyPr anchor="b" anchorCtr="0">
            <a:noAutofit/>
          </a:bodyPr>
          <a:lstStyle>
            <a:lvl1pPr>
              <a:lnSpc>
                <a:spcPts val="3600"/>
              </a:lnSpc>
              <a:spcBef>
                <a:spcPts val="600"/>
              </a:spcBef>
              <a:defRPr sz="3200" b="1" cap="all" baseline="0">
                <a:solidFill>
                  <a:schemeClr val="bg1"/>
                </a:solidFill>
              </a:defRPr>
            </a:lvl1pPr>
          </a:lstStyle>
          <a:p>
            <a:endParaRPr lang="en-GB" noProof="0" dirty="0"/>
          </a:p>
        </p:txBody>
      </p:sp>
      <p:pic>
        <p:nvPicPr>
          <p:cNvPr id="12" name="Picture 11"/>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4" name="Text Placeholder 3"/>
          <p:cNvSpPr>
            <a:spLocks noGrp="1"/>
          </p:cNvSpPr>
          <p:nvPr>
            <p:ph type="body" sz="quarter" idx="10"/>
          </p:nvPr>
        </p:nvSpPr>
        <p:spPr>
          <a:xfrm>
            <a:off x="5792049" y="2283718"/>
            <a:ext cx="3060000" cy="2304256"/>
          </a:xfrm>
        </p:spPr>
        <p:txBody>
          <a:bodyPr/>
          <a:lstStyle>
            <a:lvl1pPr>
              <a:spcBef>
                <a:spcPts val="600"/>
              </a:spcBef>
              <a:defRPr sz="1400">
                <a:solidFill>
                  <a:schemeClr val="bg1"/>
                </a:solidFill>
              </a:defRPr>
            </a:lvl1pPr>
            <a:lvl2pPr>
              <a:spcBef>
                <a:spcPts val="600"/>
              </a:spcBef>
              <a:defRPr sz="1400">
                <a:solidFill>
                  <a:schemeClr val="bg1"/>
                </a:solidFill>
              </a:defRPr>
            </a:lvl2pPr>
            <a:lvl3pPr>
              <a:spcBef>
                <a:spcPts val="600"/>
              </a:spcBef>
              <a:defRPr sz="1400">
                <a:solidFill>
                  <a:schemeClr val="bg1"/>
                </a:solidFill>
              </a:defRPr>
            </a:lvl3pPr>
            <a:lvl4pPr>
              <a:spcBef>
                <a:spcPts val="600"/>
              </a:spcBef>
              <a:defRPr sz="1400">
                <a:solidFill>
                  <a:schemeClr val="bg1"/>
                </a:solidFill>
              </a:defRPr>
            </a:lvl4pPr>
            <a:lvl5pPr>
              <a:spcBef>
                <a:spcPts val="600"/>
              </a:spcBef>
              <a:defRPr sz="14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p:cNvPicPr>
            <a:picLocks noChangeAspect="1"/>
          </p:cNvPicPr>
          <p:nvPr userDrawn="1"/>
        </p:nvPicPr>
        <p:blipFill>
          <a:blip r:embed="rId7"/>
          <a:stretch>
            <a:fillRect/>
          </a:stretch>
        </p:blipFill>
        <p:spPr>
          <a:xfrm>
            <a:off x="203484" y="4622816"/>
            <a:ext cx="946867" cy="414055"/>
          </a:xfrm>
          <a:prstGeom prst="rect">
            <a:avLst/>
          </a:prstGeom>
        </p:spPr>
      </p:pic>
    </p:spTree>
    <p:extLst>
      <p:ext uri="{BB962C8B-B14F-4D97-AF65-F5344CB8AC3E}">
        <p14:creationId xmlns:p14="http://schemas.microsoft.com/office/powerpoint/2010/main" val="890320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agram slide_02">
    <p:spTree>
      <p:nvGrpSpPr>
        <p:cNvPr id="1" name=""/>
        <p:cNvGrpSpPr/>
        <p:nvPr/>
      </p:nvGrpSpPr>
      <p:grpSpPr>
        <a:xfrm>
          <a:off x="0" y="0"/>
          <a:ext cx="0" cy="0"/>
          <a:chOff x="0" y="0"/>
          <a:chExt cx="0" cy="0"/>
        </a:xfrm>
      </p:grpSpPr>
      <p:sp>
        <p:nvSpPr>
          <p:cNvPr id="3" name="Inhaltsplatzhalter 2"/>
          <p:cNvSpPr>
            <a:spLocks noGrp="1"/>
          </p:cNvSpPr>
          <p:nvPr>
            <p:ph idx="1"/>
          </p:nvPr>
        </p:nvSpPr>
        <p:spPr>
          <a:xfrm>
            <a:off x="367575" y="1200151"/>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8904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en-GB" noProof="0" dirty="0"/>
          </a:p>
        </p:txBody>
      </p:sp>
      <p:sp>
        <p:nvSpPr>
          <p:cNvPr id="3" name="Fußzeilenplatzhalter 2"/>
          <p:cNvSpPr>
            <a:spLocks noGrp="1"/>
          </p:cNvSpPr>
          <p:nvPr>
            <p:ph type="ftr" sz="quarter" idx="11"/>
          </p:nvPr>
        </p:nvSpPr>
        <p:spPr/>
        <p:txBody>
          <a:bodyPr/>
          <a:lstStyle/>
          <a:p>
            <a:r>
              <a:rPr lang="en-GB" noProof="0"/>
              <a:t>#ConV2X 2018</a:t>
            </a:r>
            <a:endParaRPr lang="en-GB" noProof="0" dirty="0"/>
          </a:p>
        </p:txBody>
      </p:sp>
      <p:sp>
        <p:nvSpPr>
          <p:cNvPr id="4" name="Foliennummernplatzhalter 3"/>
          <p:cNvSpPr>
            <a:spLocks noGrp="1"/>
          </p:cNvSpPr>
          <p:nvPr>
            <p:ph type="sldNum" sz="quarter" idx="12"/>
          </p:nvPr>
        </p:nvSpPr>
        <p:spPr/>
        <p:txBody>
          <a:bodyPr/>
          <a:lstStyle/>
          <a:p>
            <a:fld id="{143B55C4-4F5A-416B-997D-6CE47EB0A945}" type="slidenum">
              <a:rPr lang="en-GB" noProof="0" smtClean="0"/>
              <a:t>‹#›</a:t>
            </a:fld>
            <a:endParaRPr lang="en-GB" noProof="0" dirty="0"/>
          </a:p>
        </p:txBody>
      </p:sp>
    </p:spTree>
    <p:extLst>
      <p:ext uri="{BB962C8B-B14F-4D97-AF65-F5344CB8AC3E}">
        <p14:creationId xmlns:p14="http://schemas.microsoft.com/office/powerpoint/2010/main" val="17480812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Empty slide">
    <p:spTree>
      <p:nvGrpSpPr>
        <p:cNvPr id="1" name=""/>
        <p:cNvGrpSpPr/>
        <p:nvPr/>
      </p:nvGrpSpPr>
      <p:grpSpPr>
        <a:xfrm>
          <a:off x="0" y="0"/>
          <a:ext cx="0" cy="0"/>
          <a:chOff x="0" y="0"/>
          <a:chExt cx="0" cy="0"/>
        </a:xfrm>
      </p:grpSpPr>
      <p:sp>
        <p:nvSpPr>
          <p:cNvPr id="78" name="Shape 78"/>
          <p:cNvSpPr>
            <a:spLocks noGrp="1"/>
          </p:cNvSpPr>
          <p:nvPr>
            <p:ph type="title"/>
          </p:nvPr>
        </p:nvSpPr>
        <p:spPr>
          <a:prstGeom prst="rect">
            <a:avLst/>
          </a:prstGeom>
        </p:spPr>
        <p:txBody>
          <a:bodyPr/>
          <a:lstStyle/>
          <a:p>
            <a:r>
              <a:t>Title Text</a:t>
            </a:r>
          </a:p>
        </p:txBody>
      </p:sp>
      <p:sp>
        <p:nvSpPr>
          <p:cNvPr id="79" name="Shape 79"/>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33674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Graphic with text">
    <p:spTree>
      <p:nvGrpSpPr>
        <p:cNvPr id="1" name=""/>
        <p:cNvGrpSpPr/>
        <p:nvPr/>
      </p:nvGrpSpPr>
      <p:grpSpPr>
        <a:xfrm>
          <a:off x="0" y="0"/>
          <a:ext cx="0" cy="0"/>
          <a:chOff x="0" y="0"/>
          <a:chExt cx="0" cy="0"/>
        </a:xfrm>
      </p:grpSpPr>
      <p:sp>
        <p:nvSpPr>
          <p:cNvPr id="114" name="Shape 114"/>
          <p:cNvSpPr/>
          <p:nvPr/>
        </p:nvSpPr>
        <p:spPr>
          <a:xfrm>
            <a:off x="357160" y="4286262"/>
            <a:ext cx="4143407" cy="321473"/>
          </a:xfrm>
          <a:prstGeom prst="rect">
            <a:avLst/>
          </a:prstGeom>
          <a:solidFill>
            <a:srgbClr val="A3C2E0"/>
          </a:solidFill>
          <a:ln w="12700">
            <a:miter lim="400000"/>
          </a:ln>
        </p:spPr>
        <p:txBody>
          <a:bodyPr lIns="0" tIns="0" rIns="0" bIns="0" anchor="ctr"/>
          <a:lstStyle/>
          <a:p>
            <a:pPr eaLnBrk="1" fontAlgn="auto">
              <a:spcBef>
                <a:spcPts val="0"/>
              </a:spcBef>
              <a:spcAft>
                <a:spcPts val="0"/>
              </a:spcAft>
              <a:defRPr sz="1400">
                <a:latin typeface="BISansCond"/>
                <a:ea typeface="BISansCond"/>
                <a:cs typeface="BISansCond"/>
                <a:sym typeface="BISansCond"/>
              </a:defRPr>
            </a:pPr>
            <a:endParaRPr sz="1050" kern="0">
              <a:solidFill>
                <a:srgbClr val="003366"/>
              </a:solidFill>
              <a:latin typeface="BISansCond"/>
              <a:ea typeface="BISansCond"/>
              <a:cs typeface="BISansCond"/>
              <a:sym typeface="BISansCond"/>
            </a:endParaRPr>
          </a:p>
        </p:txBody>
      </p:sp>
      <p:sp>
        <p:nvSpPr>
          <p:cNvPr id="115" name="Shape 115"/>
          <p:cNvSpPr>
            <a:spLocks noGrp="1"/>
          </p:cNvSpPr>
          <p:nvPr>
            <p:ph type="title"/>
          </p:nvPr>
        </p:nvSpPr>
        <p:spPr>
          <a:prstGeom prst="rect">
            <a:avLst/>
          </a:prstGeom>
        </p:spPr>
        <p:txBody>
          <a:bodyPr/>
          <a:lstStyle/>
          <a:p>
            <a:r>
              <a:t>Title Text</a:t>
            </a:r>
          </a:p>
        </p:txBody>
      </p:sp>
      <p:sp>
        <p:nvSpPr>
          <p:cNvPr id="116" name="Shape 116"/>
          <p:cNvSpPr>
            <a:spLocks noGrp="1"/>
          </p:cNvSpPr>
          <p:nvPr>
            <p:ph type="body" sz="half" idx="1"/>
          </p:nvPr>
        </p:nvSpPr>
        <p:spPr>
          <a:xfrm>
            <a:off x="4651375" y="944166"/>
            <a:ext cx="4141788" cy="364926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7" name="Shape 117"/>
          <p:cNvSpPr>
            <a:spLocks noGrp="1"/>
          </p:cNvSpPr>
          <p:nvPr>
            <p:ph type="body" sz="quarter" idx="13"/>
          </p:nvPr>
        </p:nvSpPr>
        <p:spPr>
          <a:xfrm>
            <a:off x="357187" y="4339856"/>
            <a:ext cx="4143378" cy="267880"/>
          </a:xfrm>
          <a:prstGeom prst="rect">
            <a:avLst/>
          </a:prstGeom>
        </p:spPr>
        <p:txBody>
          <a:bodyPr/>
          <a:lstStyle/>
          <a:p>
            <a:endParaRPr/>
          </a:p>
        </p:txBody>
      </p:sp>
      <p:sp>
        <p:nvSpPr>
          <p:cNvPr id="118" name="Shape 118"/>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24921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and Conten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3" name="Shape 53"/>
          <p:cNvSpPr>
            <a:spLocks noGrp="1"/>
          </p:cNvSpPr>
          <p:nvPr>
            <p:ph type="body" idx="1"/>
          </p:nvPr>
        </p:nvSpPr>
        <p:spPr>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hasCustomPrompt="1"/>
          </p:nvPr>
        </p:nvSpPr>
        <p:spPr/>
        <p:txBody>
          <a:bodyPr/>
          <a:lstStyle/>
          <a:p>
            <a:r>
              <a:rPr lang="en-US" dirty="0"/>
              <a:t>Click to add title</a:t>
            </a:r>
            <a:endParaRPr lang="de-DE" dirty="0"/>
          </a:p>
        </p:txBody>
      </p:sp>
    </p:spTree>
    <p:extLst>
      <p:ext uri="{BB962C8B-B14F-4D97-AF65-F5344CB8AC3E}">
        <p14:creationId xmlns:p14="http://schemas.microsoft.com/office/powerpoint/2010/main" val="2643286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Interlink with picture">
    <p:spTree>
      <p:nvGrpSpPr>
        <p:cNvPr id="1" name=""/>
        <p:cNvGrpSpPr/>
        <p:nvPr/>
      </p:nvGrpSpPr>
      <p:grpSpPr>
        <a:xfrm>
          <a:off x="0" y="0"/>
          <a:ext cx="0" cy="0"/>
          <a:chOff x="0" y="0"/>
          <a:chExt cx="0" cy="0"/>
        </a:xfrm>
      </p:grpSpPr>
      <p:sp>
        <p:nvSpPr>
          <p:cNvPr id="96" name="Shape 96"/>
          <p:cNvSpPr>
            <a:spLocks noGrp="1"/>
          </p:cNvSpPr>
          <p:nvPr>
            <p:ph type="title"/>
          </p:nvPr>
        </p:nvSpPr>
        <p:spPr>
          <a:prstGeom prst="rect">
            <a:avLst/>
          </a:prstGeom>
        </p:spPr>
        <p:txBody>
          <a:bodyPr/>
          <a:lstStyle/>
          <a:p>
            <a:r>
              <a:t>Title Text</a:t>
            </a:r>
          </a:p>
        </p:txBody>
      </p:sp>
      <p:sp>
        <p:nvSpPr>
          <p:cNvPr id="97" name="Shape 97"/>
          <p:cNvSpPr>
            <a:spLocks noGrp="1"/>
          </p:cNvSpPr>
          <p:nvPr>
            <p:ph type="pic" idx="13"/>
          </p:nvPr>
        </p:nvSpPr>
        <p:spPr>
          <a:xfrm>
            <a:off x="0" y="750094"/>
            <a:ext cx="9144000" cy="3857639"/>
          </a:xfrm>
          <a:prstGeom prst="rect">
            <a:avLst/>
          </a:prstGeom>
        </p:spPr>
        <p:txBody>
          <a:bodyPr lIns="91439" tIns="45719" rIns="91439" bIns="45719">
            <a:noAutofit/>
          </a:bodyPr>
          <a:lstStyle/>
          <a:p>
            <a:endParaRPr/>
          </a:p>
        </p:txBody>
      </p:sp>
      <p:sp>
        <p:nvSpPr>
          <p:cNvPr id="98" name="Shape 98"/>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35479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Big text">
    <p:spTree>
      <p:nvGrpSpPr>
        <p:cNvPr id="1" name=""/>
        <p:cNvGrpSpPr/>
        <p:nvPr/>
      </p:nvGrpSpPr>
      <p:grpSpPr>
        <a:xfrm>
          <a:off x="0" y="0"/>
          <a:ext cx="0" cy="0"/>
          <a:chOff x="0" y="0"/>
          <a:chExt cx="0" cy="0"/>
        </a:xfrm>
      </p:grpSpPr>
      <p:sp>
        <p:nvSpPr>
          <p:cNvPr id="105" name="Shape 105"/>
          <p:cNvSpPr>
            <a:spLocks noGrp="1"/>
          </p:cNvSpPr>
          <p:nvPr>
            <p:ph type="title"/>
          </p:nvPr>
        </p:nvSpPr>
        <p:spPr>
          <a:prstGeom prst="rect">
            <a:avLst/>
          </a:prstGeom>
        </p:spPr>
        <p:txBody>
          <a:bodyPr/>
          <a:lstStyle/>
          <a:p>
            <a:r>
              <a:t>Title Text</a:t>
            </a:r>
          </a:p>
        </p:txBody>
      </p:sp>
      <p:sp>
        <p:nvSpPr>
          <p:cNvPr id="106" name="Shape 106"/>
          <p:cNvSpPr>
            <a:spLocks noGrp="1"/>
          </p:cNvSpPr>
          <p:nvPr>
            <p:ph type="body" idx="1"/>
          </p:nvPr>
        </p:nvSpPr>
        <p:spPr>
          <a:prstGeom prst="rect">
            <a:avLst/>
          </a:prstGeom>
        </p:spPr>
        <p:txBody>
          <a:bodyPr/>
          <a:lstStyle>
            <a:lvl1pPr>
              <a:defRPr sz="3150" b="1"/>
            </a:lvl1pPr>
            <a:lvl2pPr>
              <a:defRPr sz="3150" b="1"/>
            </a:lvl2pPr>
            <a:lvl3pPr>
              <a:defRPr sz="3150" b="1"/>
            </a:lvl3pPr>
            <a:lvl4pPr>
              <a:defRPr sz="3150" b="1"/>
            </a:lvl4pPr>
            <a:lvl5pPr>
              <a:defRPr sz="3150" b="1"/>
            </a:lvl5pPr>
          </a:lstStyle>
          <a:p>
            <a:r>
              <a:t>Body Level One</a:t>
            </a:r>
          </a:p>
          <a:p>
            <a:pPr lvl="1"/>
            <a:r>
              <a:t>Body Level Two</a:t>
            </a:r>
          </a:p>
          <a:p>
            <a:pPr lvl="2"/>
            <a:r>
              <a:t>Body Level Three</a:t>
            </a:r>
          </a:p>
          <a:p>
            <a:pPr lvl="3"/>
            <a:r>
              <a:t>Body Level Four</a:t>
            </a:r>
          </a:p>
          <a:p>
            <a:pPr lvl="4"/>
            <a:r>
              <a:t>Body Level Five</a:t>
            </a:r>
          </a:p>
        </p:txBody>
      </p:sp>
      <p:sp>
        <p:nvSpPr>
          <p:cNvPr id="107" name="Shape 107"/>
          <p:cNvSpPr>
            <a:spLocks noGrp="1"/>
          </p:cNvSpPr>
          <p:nvPr>
            <p:ph type="sldNum" sz="quarter" idx="2"/>
          </p:nvPr>
        </p:nvSpPr>
        <p:spPr>
          <a:xfrm>
            <a:off x="8628949" y="4910708"/>
            <a:ext cx="147476" cy="15388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518097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a:xfrm>
            <a:off x="7630236" y="4910708"/>
            <a:ext cx="573875" cy="153888"/>
          </a:xfrm>
        </p:spPr>
        <p:txBody>
          <a:bodyPr/>
          <a:lstStyle>
            <a:lvl1pPr>
              <a:defRPr/>
            </a:lvl1pPr>
          </a:lstStyle>
          <a:p>
            <a:endParaRPr lang="en-GB" dirty="0"/>
          </a:p>
        </p:txBody>
      </p:sp>
      <p:sp>
        <p:nvSpPr>
          <p:cNvPr id="5" name="Fußzeilenplatzhalter 4"/>
          <p:cNvSpPr>
            <a:spLocks noGrp="1"/>
          </p:cNvSpPr>
          <p:nvPr>
            <p:ph type="ftr" sz="quarter" idx="11"/>
          </p:nvPr>
        </p:nvSpPr>
        <p:spPr/>
        <p:txBody>
          <a:bodyPr/>
          <a:lstStyle>
            <a:lvl1pPr>
              <a:defRPr/>
            </a:lvl1pPr>
          </a:lstStyle>
          <a:p>
            <a:r>
              <a:rPr lang="en-GB"/>
              <a:t>#ConV2X 2018</a:t>
            </a:r>
            <a:endParaRPr lang="en-GB" dirty="0"/>
          </a:p>
        </p:txBody>
      </p:sp>
      <p:sp>
        <p:nvSpPr>
          <p:cNvPr id="6" name="Foliennummernplatzhalter 5"/>
          <p:cNvSpPr>
            <a:spLocks noGrp="1"/>
          </p:cNvSpPr>
          <p:nvPr>
            <p:ph type="sldNum" sz="quarter" idx="12"/>
          </p:nvPr>
        </p:nvSpPr>
        <p:spPr>
          <a:xfrm>
            <a:off x="8628949" y="4910708"/>
            <a:ext cx="147476" cy="153888"/>
          </a:xfrm>
        </p:spPr>
        <p:txBody>
          <a:bodyPr/>
          <a:lstStyle>
            <a:lvl1pPr>
              <a:defRPr/>
            </a:lvl1pPr>
          </a:lstStyle>
          <a:p>
            <a:fld id="{D446586B-FF75-47A1-A069-ED9CC9CD5B58}" type="slidenum">
              <a:rPr lang="en-GB" smtClean="0"/>
              <a:pPr/>
              <a:t>‹#›</a:t>
            </a:fld>
            <a:endParaRPr lang="en-GB" dirty="0"/>
          </a:p>
        </p:txBody>
      </p:sp>
    </p:spTree>
    <p:extLst>
      <p:ext uri="{BB962C8B-B14F-4D97-AF65-F5344CB8AC3E}">
        <p14:creationId xmlns:p14="http://schemas.microsoft.com/office/powerpoint/2010/main" val="5695630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19696" y="4416838"/>
            <a:ext cx="1259701" cy="381600"/>
          </a:xfrm>
          <a:prstGeom prst="rect">
            <a:avLst/>
          </a:prstGeom>
        </p:spPr>
      </p:pic>
      <p:cxnSp>
        <p:nvCxnSpPr>
          <p:cNvPr id="24" name="Gerade Verbindung 23"/>
          <p:cNvCxnSpPr/>
          <p:nvPr/>
        </p:nvCxnSpPr>
        <p:spPr>
          <a:xfrm>
            <a:off x="2"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7" y="1991163"/>
            <a:ext cx="5884369" cy="1477328"/>
          </a:xfrm>
        </p:spPr>
        <p:txBody>
          <a:bodyPr wrap="square" lIns="0">
            <a:spAutoFit/>
          </a:bodyPr>
          <a:lstStyle>
            <a:lvl1pPr>
              <a:defRPr sz="4800">
                <a:solidFill>
                  <a:srgbClr val="003366"/>
                </a:solidFill>
              </a:defRPr>
            </a:lvl1pPr>
          </a:lstStyle>
          <a:p>
            <a:r>
              <a:rPr lang="de-DE" noProof="0" dirty="0"/>
              <a:t>Titel durch Klicken bearbeiten</a:t>
            </a:r>
          </a:p>
        </p:txBody>
      </p:sp>
      <p:sp>
        <p:nvSpPr>
          <p:cNvPr id="3" name="Untertitel 2"/>
          <p:cNvSpPr>
            <a:spLocks noGrp="1"/>
          </p:cNvSpPr>
          <p:nvPr>
            <p:ph type="subTitle" idx="1" hasCustomPrompt="1"/>
          </p:nvPr>
        </p:nvSpPr>
        <p:spPr>
          <a:xfrm>
            <a:off x="367576" y="3572753"/>
            <a:ext cx="5884369"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dirty="0"/>
              <a:t>Untertitel durch Klicken bearbeiten</a:t>
            </a:r>
          </a:p>
        </p:txBody>
      </p:sp>
      <p:cxnSp>
        <p:nvCxnSpPr>
          <p:cNvPr id="10" name="Gerade Verbindung 9"/>
          <p:cNvCxnSpPr/>
          <p:nvPr userDrawn="1"/>
        </p:nvCxnSpPr>
        <p:spPr>
          <a:xfrm>
            <a:off x="2"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08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elfolie mit Infobox">
    <p:spTree>
      <p:nvGrpSpPr>
        <p:cNvPr id="1" name=""/>
        <p:cNvGrpSpPr/>
        <p:nvPr/>
      </p:nvGrpSpPr>
      <p:grpSpPr>
        <a:xfrm>
          <a:off x="0" y="0"/>
          <a:ext cx="0" cy="0"/>
          <a:chOff x="0" y="0"/>
          <a:chExt cx="0" cy="0"/>
        </a:xfrm>
      </p:grpSpPr>
      <p:sp>
        <p:nvSpPr>
          <p:cNvPr id="13" name="Rechteck 12"/>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1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9696" y="4416838"/>
            <a:ext cx="1259701" cy="381600"/>
          </a:xfrm>
          <a:prstGeom prst="rect">
            <a:avLst/>
          </a:prstGeom>
        </p:spPr>
      </p:pic>
      <p:cxnSp>
        <p:nvCxnSpPr>
          <p:cNvPr id="24" name="Gerade Verbindung 23"/>
          <p:cNvCxnSpPr/>
          <p:nvPr/>
        </p:nvCxnSpPr>
        <p:spPr>
          <a:xfrm>
            <a:off x="2"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374856" cy="1477328"/>
          </a:xfrm>
        </p:spPr>
        <p:txBody>
          <a:bodyPr wrap="square">
            <a:spAutoFit/>
          </a:bodyPr>
          <a:lstStyle>
            <a:lvl1pPr>
              <a:defRPr sz="4800">
                <a:solidFill>
                  <a:srgbClr val="003366"/>
                </a:solidFill>
              </a:defRPr>
            </a:lvl1pPr>
          </a:lstStyle>
          <a:p>
            <a:r>
              <a:rPr lang="de-CH" noProof="0" dirty="0"/>
              <a:t>Titel durch Klicken bearbeiten</a:t>
            </a:r>
          </a:p>
        </p:txBody>
      </p:sp>
      <p:sp>
        <p:nvSpPr>
          <p:cNvPr id="3" name="Untertitel 2"/>
          <p:cNvSpPr>
            <a:spLocks noGrp="1"/>
          </p:cNvSpPr>
          <p:nvPr>
            <p:ph type="subTitle" idx="1" hasCustomPrompt="1"/>
          </p:nvPr>
        </p:nvSpPr>
        <p:spPr>
          <a:xfrm>
            <a:off x="367575" y="3572753"/>
            <a:ext cx="5374856"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dirty="0"/>
              <a:t>Untertitel durch Klicken bearbeiten</a:t>
            </a:r>
          </a:p>
        </p:txBody>
      </p:sp>
      <p:cxnSp>
        <p:nvCxnSpPr>
          <p:cNvPr id="11" name="Gerade Verbindung 10"/>
          <p:cNvCxnSpPr/>
          <p:nvPr userDrawn="1"/>
        </p:nvCxnSpPr>
        <p:spPr>
          <a:xfrm>
            <a:off x="2"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0" hasCustomPrompt="1"/>
          </p:nvPr>
        </p:nvSpPr>
        <p:spPr>
          <a:xfrm>
            <a:off x="5793393" y="279537"/>
            <a:ext cx="2260800" cy="2260800"/>
          </a:xfrm>
          <a:prstGeom prst="ellipse">
            <a:avLst/>
          </a:prstGeom>
          <a:gradFill flip="none" rotWithShape="1">
            <a:gsLst>
              <a:gs pos="0">
                <a:srgbClr val="002142"/>
              </a:gs>
              <a:gs pos="100000">
                <a:srgbClr val="27518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lvl1pPr marL="0" indent="0" algn="ctr">
              <a:buNone/>
              <a:defRPr lang="de-DE" sz="2400" dirty="0">
                <a:solidFill>
                  <a:schemeClr val="bg1"/>
                </a:solidFill>
                <a:latin typeface="+mj-lt"/>
              </a:defRPr>
            </a:lvl1pPr>
          </a:lstStyle>
          <a:p>
            <a:pPr marL="0" lvl="0" algn="ctr"/>
            <a:r>
              <a:rPr lang="de-DE" noProof="0" dirty="0"/>
              <a:t>Infotext bearbeiten [Variable Schriftgröße]</a:t>
            </a:r>
          </a:p>
        </p:txBody>
      </p:sp>
    </p:spTree>
    <p:extLst>
      <p:ext uri="{BB962C8B-B14F-4D97-AF65-F5344CB8AC3E}">
        <p14:creationId xmlns:p14="http://schemas.microsoft.com/office/powerpoint/2010/main" val="4019313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Title">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srcRect l="22100"/>
          <a:stretch/>
        </p:blipFill>
        <p:spPr>
          <a:xfrm>
            <a:off x="0" y="508243"/>
            <a:ext cx="2166026" cy="3708582"/>
          </a:xfrm>
          <a:prstGeom prst="rect">
            <a:avLst/>
          </a:prstGeom>
        </p:spPr>
      </p:pic>
      <p:pic>
        <p:nvPicPr>
          <p:cNvPr id="13" name="Picture 12"/>
          <p:cNvPicPr>
            <a:picLocks noChangeAspect="1"/>
          </p:cNvPicPr>
          <p:nvPr userDrawn="1"/>
        </p:nvPicPr>
        <p:blipFill rotWithShape="1">
          <a:blip r:embed="rId3"/>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7" name="Picture Placeholder 5"/>
          <p:cNvSpPr>
            <a:spLocks noGrp="1" noChangeAspect="1"/>
          </p:cNvSpPr>
          <p:nvPr>
            <p:ph type="pic" sz="quarter" idx="13"/>
          </p:nvPr>
        </p:nvSpPr>
        <p:spPr>
          <a:xfrm>
            <a:off x="2771800" y="483518"/>
            <a:ext cx="3096344" cy="3096344"/>
          </a:xfrm>
          <a:prstGeom prst="ellipse">
            <a:avLst/>
          </a:prstGeom>
          <a:noFill/>
          <a:ln w="76200">
            <a:solidFill>
              <a:srgbClr val="FFFFFF">
                <a:alpha val="20000"/>
              </a:srgbClr>
            </a:solidFill>
          </a:ln>
        </p:spPr>
        <p:txBody>
          <a:bodyPr/>
          <a:lstStyle>
            <a:lvl1pPr algn="ctr">
              <a:defRPr sz="1400"/>
            </a:lvl1pPr>
          </a:lstStyle>
          <a:p>
            <a:endParaRPr lang="en-GB" dirty="0"/>
          </a:p>
        </p:txBody>
      </p:sp>
      <p:sp>
        <p:nvSpPr>
          <p:cNvPr id="8" name="Picture Placeholder 5"/>
          <p:cNvSpPr>
            <a:spLocks noGrp="1" noChangeAspect="1"/>
          </p:cNvSpPr>
          <p:nvPr>
            <p:ph type="pic" sz="quarter" idx="14"/>
          </p:nvPr>
        </p:nvSpPr>
        <p:spPr>
          <a:xfrm>
            <a:off x="5868144" y="2211710"/>
            <a:ext cx="2206226" cy="2206226"/>
          </a:xfrm>
          <a:prstGeom prst="ellipse">
            <a:avLst/>
          </a:prstGeom>
          <a:noFill/>
          <a:ln w="76200">
            <a:solidFill>
              <a:srgbClr val="FFFFFF">
                <a:alpha val="20000"/>
              </a:srgbClr>
            </a:solidFill>
          </a:ln>
        </p:spPr>
        <p:txBody>
          <a:bodyPr/>
          <a:lstStyle>
            <a:lvl1pPr algn="ctr">
              <a:defRPr sz="1400"/>
            </a:lvl1pPr>
          </a:lstStyle>
          <a:p>
            <a:endParaRPr lang="en-GB" dirty="0"/>
          </a:p>
        </p:txBody>
      </p:sp>
      <p:pic>
        <p:nvPicPr>
          <p:cNvPr id="10" name="Picture 9"/>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1654607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Kapitelfolie">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9696"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hasCustomPrompt="1"/>
          </p:nvPr>
        </p:nvSpPr>
        <p:spPr>
          <a:xfrm>
            <a:off x="351828" y="1980098"/>
            <a:ext cx="6682018" cy="738664"/>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en-GB" noProof="0" dirty="0" err="1"/>
              <a:t>Kapitel-Titel</a:t>
            </a:r>
            <a:r>
              <a:rPr lang="en-GB" noProof="0" dirty="0"/>
              <a:t> </a:t>
            </a:r>
            <a:r>
              <a:rPr lang="en-GB" noProof="0" dirty="0" err="1"/>
              <a:t>bearbeiten</a:t>
            </a:r>
            <a:endParaRPr lang="en-GB" noProof="0" dirty="0"/>
          </a:p>
        </p:txBody>
      </p:sp>
      <p:sp>
        <p:nvSpPr>
          <p:cNvPr id="20" name="Textplatzhalter 18"/>
          <p:cNvSpPr>
            <a:spLocks noGrp="1"/>
          </p:cNvSpPr>
          <p:nvPr>
            <p:ph type="body" sz="quarter" idx="12" hasCustomPrompt="1"/>
          </p:nvPr>
        </p:nvSpPr>
        <p:spPr>
          <a:xfrm>
            <a:off x="351829" y="2788611"/>
            <a:ext cx="4059236" cy="369332"/>
          </a:xfrm>
        </p:spPr>
        <p:txBody>
          <a:bodyPr wrap="square">
            <a:spAutoFit/>
          </a:bodyPr>
          <a:lstStyle>
            <a:lvl1pPr marL="0" indent="0">
              <a:buNone/>
              <a:defRPr sz="2400" baseline="0">
                <a:solidFill>
                  <a:schemeClr val="bg1"/>
                </a:solidFill>
                <a:latin typeface="BISansCond" panose="02000006050000020004" pitchFamily="2" charset="0"/>
              </a:defRPr>
            </a:lvl1pPr>
          </a:lstStyle>
          <a:p>
            <a:pPr lvl="0"/>
            <a:r>
              <a:rPr lang="en-GB" noProof="0" dirty="0" err="1"/>
              <a:t>Optionalen</a:t>
            </a:r>
            <a:r>
              <a:rPr lang="en-GB" noProof="0" dirty="0"/>
              <a:t> </a:t>
            </a:r>
            <a:r>
              <a:rPr lang="en-GB" noProof="0" dirty="0" err="1"/>
              <a:t>Untertitel</a:t>
            </a:r>
            <a:r>
              <a:rPr lang="en-GB" noProof="0" dirty="0"/>
              <a:t> </a:t>
            </a:r>
            <a:r>
              <a:rPr lang="en-GB" noProof="0" dirty="0" err="1"/>
              <a:t>bearbeiten</a:t>
            </a:r>
            <a:endParaRPr lang="en-GB" noProof="0" dirty="0"/>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964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Kapitelfolie inkl. Referenten">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696"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hasCustomPrompt="1"/>
          </p:nvPr>
        </p:nvSpPr>
        <p:spPr>
          <a:xfrm>
            <a:off x="351830"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en-GB" noProof="0" dirty="0"/>
              <a:t>Kapitel-Titel </a:t>
            </a:r>
            <a:r>
              <a:rPr lang="en-GB" noProof="0" dirty="0" err="1"/>
              <a:t>bearbeiten</a:t>
            </a:r>
            <a:endParaRPr lang="en-GB" noProof="0" dirty="0"/>
          </a:p>
        </p:txBody>
      </p:sp>
      <p:sp>
        <p:nvSpPr>
          <p:cNvPr id="20" name="Textplatzhalter 18"/>
          <p:cNvSpPr>
            <a:spLocks noGrp="1"/>
          </p:cNvSpPr>
          <p:nvPr>
            <p:ph type="body" sz="quarter" idx="12" hasCustomPrompt="1"/>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en-GB" noProof="0" dirty="0"/>
              <a:t>Untertitel </a:t>
            </a:r>
            <a:r>
              <a:rPr lang="en-GB" noProof="0" dirty="0" err="1"/>
              <a:t>bearbeiten</a:t>
            </a:r>
            <a:endParaRPr lang="en-GB" noProof="0" dirty="0"/>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en-US" noProof="0"/>
              <a:t>Edit Master text styles</a:t>
            </a:r>
          </a:p>
        </p:txBody>
      </p:sp>
    </p:spTree>
    <p:extLst>
      <p:ext uri="{BB962C8B-B14F-4D97-AF65-F5344CB8AC3E}">
        <p14:creationId xmlns:p14="http://schemas.microsoft.com/office/powerpoint/2010/main" val="37016068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Kapitelfolie inkl. Referenten + Bild">
    <p:spTree>
      <p:nvGrpSpPr>
        <p:cNvPr id="1" name=""/>
        <p:cNvGrpSpPr/>
        <p:nvPr/>
      </p:nvGrpSpPr>
      <p:grpSpPr>
        <a:xfrm>
          <a:off x="0" y="0"/>
          <a:ext cx="0" cy="0"/>
          <a:chOff x="0" y="0"/>
          <a:chExt cx="0" cy="0"/>
        </a:xfrm>
      </p:grpSpPr>
      <p:sp>
        <p:nvSpPr>
          <p:cNvPr id="14" name="Rechteck 13"/>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Grafik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696"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0"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en-US" noProof="0"/>
              <a:t>Edit Master text styles</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en-US" noProof="0"/>
              <a:t>Edit Master text styles</a:t>
            </a:r>
          </a:p>
        </p:txBody>
      </p:sp>
      <p:cxnSp>
        <p:nvCxnSpPr>
          <p:cNvPr id="13" name="Gerade Verbindung 12"/>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p:nvPr>
        </p:nvSpPr>
        <p:spPr>
          <a:xfrm>
            <a:off x="4566017" y="381581"/>
            <a:ext cx="2768400" cy="27684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en-US" noProof="0"/>
              <a:t>Edit Master text styles</a:t>
            </a:r>
          </a:p>
        </p:txBody>
      </p:sp>
      <p:sp>
        <p:nvSpPr>
          <p:cNvPr id="23" name="Bildplatzhalter 22"/>
          <p:cNvSpPr>
            <a:spLocks noGrp="1"/>
          </p:cNvSpPr>
          <p:nvPr>
            <p:ph type="pic" sz="quarter" idx="13"/>
          </p:nvPr>
        </p:nvSpPr>
        <p:spPr>
          <a:xfrm>
            <a:off x="3359168" y="2342800"/>
            <a:ext cx="2260800" cy="2260800"/>
          </a:xfrm>
          <a:prstGeom prst="ellipse">
            <a:avLst/>
          </a:prstGeom>
        </p:spPr>
        <p:txBody>
          <a:bodyPr/>
          <a:lstStyle>
            <a:lvl1pPr marL="0" indent="0">
              <a:buNone/>
              <a:defRPr sz="900"/>
            </a:lvl1pPr>
          </a:lstStyle>
          <a:p>
            <a:r>
              <a:rPr lang="en-US" noProof="0"/>
              <a:t>Click icon to add picture</a:t>
            </a:r>
            <a:endParaRPr lang="en-GB" noProof="0" dirty="0"/>
          </a:p>
        </p:txBody>
      </p:sp>
    </p:spTree>
    <p:extLst>
      <p:ext uri="{BB962C8B-B14F-4D97-AF65-F5344CB8AC3E}">
        <p14:creationId xmlns:p14="http://schemas.microsoft.com/office/powerpoint/2010/main" val="3690009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nd-alone 1">
    <p:spTree>
      <p:nvGrpSpPr>
        <p:cNvPr id="1" name=""/>
        <p:cNvGrpSpPr/>
        <p:nvPr/>
      </p:nvGrpSpPr>
      <p:grpSpPr>
        <a:xfrm>
          <a:off x="0" y="0"/>
          <a:ext cx="0" cy="0"/>
          <a:chOff x="0" y="0"/>
          <a:chExt cx="0" cy="0"/>
        </a:xfrm>
      </p:grpSpPr>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2" name="Datumsplatzhalter 1"/>
          <p:cNvSpPr>
            <a:spLocks noGrp="1"/>
          </p:cNvSpPr>
          <p:nvPr>
            <p:ph type="dt" sz="half" idx="10"/>
          </p:nvPr>
        </p:nvSpPr>
        <p:spPr/>
        <p:txBody>
          <a:bodyPr/>
          <a:lstStyle/>
          <a:p>
            <a:endParaRPr lang="en-GB" dirty="0"/>
          </a:p>
        </p:txBody>
      </p:sp>
      <p:sp>
        <p:nvSpPr>
          <p:cNvPr id="3" name="Fußzeilenplatzhalter 2"/>
          <p:cNvSpPr>
            <a:spLocks noGrp="1"/>
          </p:cNvSpPr>
          <p:nvPr>
            <p:ph type="ftr" sz="quarter" idx="11"/>
          </p:nvPr>
        </p:nvSpPr>
        <p:spPr/>
        <p:txBody>
          <a:bodyPr/>
          <a:lstStyle/>
          <a:p>
            <a:r>
              <a:rPr lang="en-GB"/>
              <a:t>#ConV2X 2018</a:t>
            </a:r>
            <a:endParaRPr lang="en-GB" dirty="0"/>
          </a:p>
        </p:txBody>
      </p:sp>
      <p:sp>
        <p:nvSpPr>
          <p:cNvPr id="8" name="Foliennummernplatzhalter 7"/>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3734107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Stand-alone 2: Titel 36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78437"/>
            <a:ext cx="8408850" cy="553998"/>
          </a:xfrm>
        </p:spPr>
        <p:txBody>
          <a:bodyPr/>
          <a:lstStyle>
            <a:lvl1pPr>
              <a:defRPr sz="3600">
                <a:solidFill>
                  <a:srgbClr val="003366"/>
                </a:solidFill>
              </a:defRPr>
            </a:lvl1pPr>
          </a:lstStyle>
          <a:p>
            <a:r>
              <a:rPr lang="en-US" noProof="0"/>
              <a:t>Click to edit Master title style</a:t>
            </a:r>
            <a:endParaRPr lang="en-GB" noProof="0" dirty="0"/>
          </a:p>
        </p:txBody>
      </p:sp>
      <p:sp>
        <p:nvSpPr>
          <p:cNvPr id="3" name="Inhaltsplatzhalter 2"/>
          <p:cNvSpPr>
            <a:spLocks noGrp="1"/>
          </p:cNvSpPr>
          <p:nvPr>
            <p:ph idx="1"/>
          </p:nvPr>
        </p:nvSpPr>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8" name="Datumsplatzhalter 7"/>
          <p:cNvSpPr>
            <a:spLocks noGrp="1"/>
          </p:cNvSpPr>
          <p:nvPr>
            <p:ph type="dt" sz="half" idx="10"/>
          </p:nvPr>
        </p:nvSpPr>
        <p:spPr/>
        <p:txBody>
          <a:bodyPr/>
          <a:lstStyle/>
          <a:p>
            <a:endParaRPr lang="en-GB" dirty="0"/>
          </a:p>
        </p:txBody>
      </p:sp>
      <p:sp>
        <p:nvSpPr>
          <p:cNvPr id="9" name="Fußzeilenplatzhalter 8"/>
          <p:cNvSpPr>
            <a:spLocks noGrp="1"/>
          </p:cNvSpPr>
          <p:nvPr>
            <p:ph type="ftr" sz="quarter" idx="11"/>
          </p:nvPr>
        </p:nvSpPr>
        <p:spPr/>
        <p:txBody>
          <a:bodyPr/>
          <a:lstStyle/>
          <a:p>
            <a:r>
              <a:rPr lang="en-GB"/>
              <a:t>#ConV2X 2018</a:t>
            </a:r>
            <a:endParaRPr lang="en-GB" dirty="0"/>
          </a:p>
        </p:txBody>
      </p:sp>
      <p:sp>
        <p:nvSpPr>
          <p:cNvPr id="10" name="Foliennummernplatzhalter 9"/>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38264935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Stand-alone 3: Titel 24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en-US" noProof="0"/>
              <a:t>Click to edit Master title style</a:t>
            </a:r>
            <a:endParaRPr lang="en-GB" noProof="0" dirty="0"/>
          </a:p>
        </p:txBody>
      </p:sp>
      <p:sp>
        <p:nvSpPr>
          <p:cNvPr id="3" name="Inhaltsplatzhalter 2"/>
          <p:cNvSpPr>
            <a:spLocks noGrp="1"/>
          </p:cNvSpPr>
          <p:nvPr>
            <p:ph idx="1" hasCustomPrompt="1"/>
          </p:nvPr>
        </p:nvSpPr>
        <p:spPr/>
        <p:txBody>
          <a:bodyPr/>
          <a:lstStyle>
            <a:lvl3pPr>
              <a:defRPr sz="1600"/>
            </a:lvl3pPr>
          </a:lstStyle>
          <a:p>
            <a:pPr lvl="0"/>
            <a:r>
              <a:rPr lang="en-GB" noProof="0" dirty="0" err="1"/>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10"/>
          </p:nvPr>
        </p:nvSpPr>
        <p:spPr/>
        <p:txBody>
          <a:bodyPr/>
          <a:lstStyle/>
          <a:p>
            <a:endParaRPr lang="en-GB" noProof="0" dirty="0"/>
          </a:p>
        </p:txBody>
      </p:sp>
      <p:sp>
        <p:nvSpPr>
          <p:cNvPr id="5" name="Fußzeilenplatzhalter 4"/>
          <p:cNvSpPr>
            <a:spLocks noGrp="1"/>
          </p:cNvSpPr>
          <p:nvPr>
            <p:ph type="ftr" sz="quarter" idx="11"/>
          </p:nvPr>
        </p:nvSpPr>
        <p:spPr/>
        <p:txBody>
          <a:bodyPr/>
          <a:lstStyle/>
          <a:p>
            <a:r>
              <a:rPr lang="en-GB" noProof="0"/>
              <a:t>#ConV2X 2018</a:t>
            </a:r>
            <a:endParaRPr lang="en-GB" noProof="0" dirty="0"/>
          </a:p>
        </p:txBody>
      </p:sp>
      <p:sp>
        <p:nvSpPr>
          <p:cNvPr id="6" name="Foliennummernplatzhalter 5"/>
          <p:cNvSpPr>
            <a:spLocks noGrp="1"/>
          </p:cNvSpPr>
          <p:nvPr>
            <p:ph type="sldNum" sz="quarter" idx="12"/>
          </p:nvPr>
        </p:nvSpPr>
        <p:spPr/>
        <p:txBody>
          <a:bodyPr/>
          <a:lstStyle/>
          <a:p>
            <a:fld id="{143B55C4-4F5A-416B-997D-6CE47EB0A945}" type="slidenum">
              <a:rPr lang="en-GB" noProof="0" smtClean="0"/>
              <a:t>‹#›</a:t>
            </a:fld>
            <a:endParaRPr lang="en-GB" noProof="0" dirty="0"/>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5659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tand-alone 4: Standard Folie">
    <p:spTree>
      <p:nvGrpSpPr>
        <p:cNvPr id="1" name=""/>
        <p:cNvGrpSpPr/>
        <p:nvPr/>
      </p:nvGrpSpPr>
      <p:grpSpPr>
        <a:xfrm>
          <a:off x="0" y="0"/>
          <a:ext cx="0" cy="0"/>
          <a:chOff x="0" y="0"/>
          <a:chExt cx="0" cy="0"/>
        </a:xfrm>
      </p:grpSpPr>
      <p:sp>
        <p:nvSpPr>
          <p:cNvPr id="3"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en-US" noProof="0"/>
              <a:t>Edit Master text styles</a:t>
            </a:r>
          </a:p>
          <a:p>
            <a:pPr lvl="1"/>
            <a:r>
              <a:rPr lang="en-US" noProof="0"/>
              <a:t>Second level</a:t>
            </a:r>
          </a:p>
          <a:p>
            <a:pPr lvl="2"/>
            <a:r>
              <a:rPr lang="en-US" noProof="0"/>
              <a:t>Third level</a:t>
            </a:r>
          </a:p>
        </p:txBody>
      </p: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4"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en-US" noProof="0"/>
              <a:t>Click to edit Master title style</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91742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tand-alone 5: Diagramm-Folie">
    <p:spTree>
      <p:nvGrpSpPr>
        <p:cNvPr id="1" name=""/>
        <p:cNvGrpSpPr/>
        <p:nvPr/>
      </p:nvGrpSpPr>
      <p:grpSpPr>
        <a:xfrm>
          <a:off x="0" y="0"/>
          <a:ext cx="0" cy="0"/>
          <a:chOff x="0" y="0"/>
          <a:chExt cx="0" cy="0"/>
        </a:xfrm>
      </p:grpSpPr>
      <p:sp>
        <p:nvSpPr>
          <p:cNvPr id="3" name="Inhaltsplatzhalter 2"/>
          <p:cNvSpPr>
            <a:spLocks noGrp="1"/>
          </p:cNvSpPr>
          <p:nvPr>
            <p:ph idx="1"/>
          </p:nvPr>
        </p:nvSpPr>
        <p:spPr>
          <a:xfrm>
            <a:off x="367577" y="1200152"/>
            <a:ext cx="2934425" cy="278256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Datumsplatzhalter 3"/>
          <p:cNvSpPr>
            <a:spLocks noGrp="1"/>
          </p:cNvSpPr>
          <p:nvPr>
            <p:ph type="dt" sz="half" idx="12"/>
          </p:nvPr>
        </p:nvSpPr>
        <p:spPr/>
        <p:txBody>
          <a:bodyPr/>
          <a:lstStyle/>
          <a:p>
            <a:endParaRPr lang="en-GB" noProof="0" dirty="0"/>
          </a:p>
        </p:txBody>
      </p:sp>
      <p:sp>
        <p:nvSpPr>
          <p:cNvPr id="6" name="Fußzeilenplatzhalter 5"/>
          <p:cNvSpPr>
            <a:spLocks noGrp="1"/>
          </p:cNvSpPr>
          <p:nvPr>
            <p:ph type="ftr" sz="quarter" idx="13"/>
          </p:nvPr>
        </p:nvSpPr>
        <p:spPr/>
        <p:txBody>
          <a:bodyPr/>
          <a:lstStyle/>
          <a:p>
            <a:r>
              <a:rPr lang="en-GB" noProof="0"/>
              <a:t>#ConV2X 2018</a:t>
            </a:r>
            <a:endParaRPr lang="en-GB" noProof="0" dirty="0"/>
          </a:p>
        </p:txBody>
      </p:sp>
      <p:sp>
        <p:nvSpPr>
          <p:cNvPr id="7" name="Foliennummernplatzhalter 6"/>
          <p:cNvSpPr>
            <a:spLocks noGrp="1"/>
          </p:cNvSpPr>
          <p:nvPr>
            <p:ph type="sldNum" sz="quarter" idx="14"/>
          </p:nvPr>
        </p:nvSpPr>
        <p:spPr/>
        <p:txBody>
          <a:bodyPr/>
          <a:lstStyle/>
          <a:p>
            <a:fld id="{143B55C4-4F5A-416B-997D-6CE47EB0A945}" type="slidenum">
              <a:rPr lang="en-GB" noProof="0" smtClean="0"/>
              <a:pPr/>
              <a:t>‹#›</a:t>
            </a:fld>
            <a:endParaRPr lang="en-GB" noProof="0" dirty="0"/>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en-US" noProof="0"/>
              <a:t>Click to edit Master title style</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7475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Stand-alone 6: Leere Foli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en-GB" noProof="0" dirty="0"/>
          </a:p>
        </p:txBody>
      </p:sp>
      <p:sp>
        <p:nvSpPr>
          <p:cNvPr id="3" name="Fußzeilenplatzhalter 2"/>
          <p:cNvSpPr>
            <a:spLocks noGrp="1"/>
          </p:cNvSpPr>
          <p:nvPr>
            <p:ph type="ftr" sz="quarter" idx="11"/>
          </p:nvPr>
        </p:nvSpPr>
        <p:spPr/>
        <p:txBody>
          <a:bodyPr/>
          <a:lstStyle/>
          <a:p>
            <a:r>
              <a:rPr lang="en-GB" noProof="0"/>
              <a:t>#ConV2X 2018</a:t>
            </a:r>
            <a:endParaRPr lang="en-GB" noProof="0" dirty="0"/>
          </a:p>
        </p:txBody>
      </p:sp>
      <p:sp>
        <p:nvSpPr>
          <p:cNvPr id="4" name="Foliennummernplatzhalter 3"/>
          <p:cNvSpPr>
            <a:spLocks noGrp="1"/>
          </p:cNvSpPr>
          <p:nvPr>
            <p:ph type="sldNum" sz="quarter" idx="12"/>
          </p:nvPr>
        </p:nvSpPr>
        <p:spPr/>
        <p:txBody>
          <a:bodyPr/>
          <a:lstStyle/>
          <a:p>
            <a:fld id="{143B55C4-4F5A-416B-997D-6CE47EB0A945}" type="slidenum">
              <a:rPr lang="en-GB" noProof="0" smtClean="0"/>
              <a:t>‹#›</a:t>
            </a:fld>
            <a:endParaRPr lang="en-GB" noProof="0" dirty="0"/>
          </a:p>
        </p:txBody>
      </p:sp>
    </p:spTree>
    <p:extLst>
      <p:ext uri="{BB962C8B-B14F-4D97-AF65-F5344CB8AC3E}">
        <p14:creationId xmlns:p14="http://schemas.microsoft.com/office/powerpoint/2010/main" val="143368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Live 1: Standard-Folie">
    <p:spTree>
      <p:nvGrpSpPr>
        <p:cNvPr id="1" name=""/>
        <p:cNvGrpSpPr/>
        <p:nvPr/>
      </p:nvGrpSpPr>
      <p:grpSpPr>
        <a:xfrm>
          <a:off x="0" y="0"/>
          <a:ext cx="0" cy="0"/>
          <a:chOff x="0" y="0"/>
          <a:chExt cx="0" cy="0"/>
        </a:xfrm>
      </p:grpSpPr>
      <p:sp>
        <p:nvSpPr>
          <p:cNvPr id="9" name="Rechteck 8"/>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pic>
        <p:nvPicPr>
          <p:cNvPr id="7" name="Grafik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5" name="Gerade Verbindung 4"/>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8" name="Titel 7"/>
          <p:cNvSpPr>
            <a:spLocks noGrp="1"/>
          </p:cNvSpPr>
          <p:nvPr>
            <p:ph type="title"/>
          </p:nvPr>
        </p:nvSpPr>
        <p:spPr/>
        <p:txBody>
          <a:bodyPr/>
          <a:lstStyle/>
          <a:p>
            <a:r>
              <a:rPr lang="en-US"/>
              <a:t>Click to edit Master title style</a:t>
            </a:r>
            <a:endParaRPr lang="de-DE"/>
          </a:p>
        </p:txBody>
      </p:sp>
      <p:sp>
        <p:nvSpPr>
          <p:cNvPr id="10" name="Datumsplatzhalter 9"/>
          <p:cNvSpPr>
            <a:spLocks noGrp="1"/>
          </p:cNvSpPr>
          <p:nvPr>
            <p:ph type="dt" sz="half" idx="10"/>
          </p:nvPr>
        </p:nvSpPr>
        <p:spPr/>
        <p:txBody>
          <a:bodyPr/>
          <a:lstStyle/>
          <a:p>
            <a:endParaRPr lang="en-GB" dirty="0"/>
          </a:p>
        </p:txBody>
      </p:sp>
      <p:sp>
        <p:nvSpPr>
          <p:cNvPr id="11" name="Fußzeilenplatzhalter 10"/>
          <p:cNvSpPr>
            <a:spLocks noGrp="1"/>
          </p:cNvSpPr>
          <p:nvPr>
            <p:ph type="ftr" sz="quarter" idx="11"/>
          </p:nvPr>
        </p:nvSpPr>
        <p:spPr/>
        <p:txBody>
          <a:bodyPr/>
          <a:lstStyle/>
          <a:p>
            <a:r>
              <a:rPr lang="en-GB"/>
              <a:t>#ConV2X 2018</a:t>
            </a:r>
            <a:endParaRPr lang="en-GB" dirty="0"/>
          </a:p>
        </p:txBody>
      </p:sp>
      <p:sp>
        <p:nvSpPr>
          <p:cNvPr id="12" name="Foliennummernplatzhalter 11"/>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4292255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_Title">
    <p:bg>
      <p:bgPr>
        <a:solidFill>
          <a:schemeClr val="tx2"/>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srcRect t="48080"/>
          <a:stretch/>
        </p:blipFill>
        <p:spPr>
          <a:xfrm>
            <a:off x="6490277" y="0"/>
            <a:ext cx="2368301" cy="1368881"/>
          </a:xfrm>
          <a:prstGeom prst="rect">
            <a:avLst/>
          </a:prstGeom>
        </p:spPr>
      </p:pic>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pic>
        <p:nvPicPr>
          <p:cNvPr id="6" name="Picture 5"/>
          <p:cNvPicPr>
            <a:picLocks noChangeAspect="1"/>
          </p:cNvPicPr>
          <p:nvPr userDrawn="1"/>
        </p:nvPicPr>
        <p:blipFill>
          <a:blip r:embed="rId5"/>
          <a:stretch>
            <a:fillRect/>
          </a:stretch>
        </p:blipFill>
        <p:spPr>
          <a:xfrm>
            <a:off x="203484" y="4622816"/>
            <a:ext cx="946867" cy="414055"/>
          </a:xfrm>
          <a:prstGeom prst="rect">
            <a:avLst/>
          </a:prstGeom>
        </p:spPr>
      </p:pic>
    </p:spTree>
    <p:extLst>
      <p:ext uri="{BB962C8B-B14F-4D97-AF65-F5344CB8AC3E}">
        <p14:creationId xmlns:p14="http://schemas.microsoft.com/office/powerpoint/2010/main" val="1942802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Live 2: Titel 24pt und Inhalt">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 name="Grafik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8" name="Titel 7"/>
          <p:cNvSpPr>
            <a:spLocks noGrp="1"/>
          </p:cNvSpPr>
          <p:nvPr>
            <p:ph type="title"/>
          </p:nvPr>
        </p:nvSpPr>
        <p:spPr>
          <a:xfrm>
            <a:off x="367575" y="115012"/>
            <a:ext cx="8408850" cy="553998"/>
          </a:xfrm>
        </p:spPr>
        <p:txBody>
          <a:bodyPr/>
          <a:lstStyle>
            <a:lvl1pPr>
              <a:defRPr sz="3600"/>
            </a:lvl1pPr>
          </a:lstStyle>
          <a:p>
            <a:r>
              <a:rPr lang="en-US"/>
              <a:t>Click to edit Master title style</a:t>
            </a:r>
            <a:endParaRPr lang="de-DE"/>
          </a:p>
        </p:txBody>
      </p:sp>
      <p:sp>
        <p:nvSpPr>
          <p:cNvPr id="10" name="Datumsplatzhalter 9"/>
          <p:cNvSpPr>
            <a:spLocks noGrp="1"/>
          </p:cNvSpPr>
          <p:nvPr>
            <p:ph type="dt" sz="half" idx="10"/>
          </p:nvPr>
        </p:nvSpPr>
        <p:spPr/>
        <p:txBody>
          <a:bodyPr/>
          <a:lstStyle/>
          <a:p>
            <a:endParaRPr lang="en-GB" dirty="0"/>
          </a:p>
        </p:txBody>
      </p:sp>
      <p:sp>
        <p:nvSpPr>
          <p:cNvPr id="12" name="Fußzeilenplatzhalter 11"/>
          <p:cNvSpPr>
            <a:spLocks noGrp="1"/>
          </p:cNvSpPr>
          <p:nvPr>
            <p:ph type="ftr" sz="quarter" idx="11"/>
          </p:nvPr>
        </p:nvSpPr>
        <p:spPr/>
        <p:txBody>
          <a:bodyPr/>
          <a:lstStyle/>
          <a:p>
            <a:r>
              <a:rPr lang="en-GB"/>
              <a:t>#ConV2X 2018</a:t>
            </a:r>
            <a:endParaRPr lang="en-GB" dirty="0"/>
          </a:p>
        </p:txBody>
      </p:sp>
      <p:sp>
        <p:nvSpPr>
          <p:cNvPr id="13" name="Foliennummernplatzhalter 12"/>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3983602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Live 3: Standard Folie 2">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Titel 3"/>
          <p:cNvSpPr>
            <a:spLocks noGrp="1"/>
          </p:cNvSpPr>
          <p:nvPr>
            <p:ph type="title"/>
          </p:nvPr>
        </p:nvSpPr>
        <p:spPr/>
        <p:txBody>
          <a:bodyPr/>
          <a:lstStyle/>
          <a:p>
            <a:r>
              <a:rPr lang="en-US"/>
              <a:t>Click to edit Master title style</a:t>
            </a:r>
            <a:endParaRPr lang="de-DE"/>
          </a:p>
        </p:txBody>
      </p:sp>
      <p:sp>
        <p:nvSpPr>
          <p:cNvPr id="6" name="Datumsplatzhalter 5"/>
          <p:cNvSpPr>
            <a:spLocks noGrp="1"/>
          </p:cNvSpPr>
          <p:nvPr>
            <p:ph type="dt" sz="half" idx="10"/>
          </p:nvPr>
        </p:nvSpPr>
        <p:spPr/>
        <p:txBody>
          <a:bodyPr/>
          <a:lstStyle/>
          <a:p>
            <a:endParaRPr lang="en-GB" dirty="0"/>
          </a:p>
        </p:txBody>
      </p:sp>
      <p:sp>
        <p:nvSpPr>
          <p:cNvPr id="7" name="Fußzeilenplatzhalter 6"/>
          <p:cNvSpPr>
            <a:spLocks noGrp="1"/>
          </p:cNvSpPr>
          <p:nvPr>
            <p:ph type="ftr" sz="quarter" idx="11"/>
          </p:nvPr>
        </p:nvSpPr>
        <p:spPr/>
        <p:txBody>
          <a:bodyPr/>
          <a:lstStyle/>
          <a:p>
            <a:r>
              <a:rPr lang="en-GB"/>
              <a:t>#ConV2X 2018</a:t>
            </a:r>
            <a:endParaRPr lang="en-GB" dirty="0"/>
          </a:p>
        </p:txBody>
      </p:sp>
      <p:sp>
        <p:nvSpPr>
          <p:cNvPr id="8" name="Foliennummernplatzhalter 7"/>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894111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Live 4: Standard Folie 5">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14"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en-US" noProof="0"/>
              <a:t>Edit Master text styles</a:t>
            </a:r>
          </a:p>
          <a:p>
            <a:pPr lvl="1"/>
            <a:r>
              <a:rPr lang="en-US" noProof="0"/>
              <a:t>Second level</a:t>
            </a:r>
          </a:p>
          <a:p>
            <a:pPr lvl="2"/>
            <a:r>
              <a:rPr lang="en-US" noProof="0"/>
              <a:t>Third level</a:t>
            </a:r>
          </a:p>
        </p:txBody>
      </p:sp>
      <p:sp>
        <p:nvSpPr>
          <p:cNvPr id="3" name="Titel 2"/>
          <p:cNvSpPr>
            <a:spLocks noGrp="1"/>
          </p:cNvSpPr>
          <p:nvPr>
            <p:ph type="title"/>
          </p:nvPr>
        </p:nvSpPr>
        <p:spPr/>
        <p:txBody>
          <a:bodyPr/>
          <a:lstStyle/>
          <a:p>
            <a:r>
              <a:rPr lang="en-US"/>
              <a:t>Click to edit Master title style</a:t>
            </a:r>
            <a:endParaRPr lang="de-DE"/>
          </a:p>
        </p:txBody>
      </p:sp>
      <p:sp>
        <p:nvSpPr>
          <p:cNvPr id="4" name="Datumsplatzhalter 3"/>
          <p:cNvSpPr>
            <a:spLocks noGrp="1"/>
          </p:cNvSpPr>
          <p:nvPr>
            <p:ph type="dt" sz="half" idx="10"/>
          </p:nvPr>
        </p:nvSpPr>
        <p:spPr/>
        <p:txBody>
          <a:bodyPr/>
          <a:lstStyle/>
          <a:p>
            <a:endParaRPr lang="en-GB" dirty="0"/>
          </a:p>
        </p:txBody>
      </p:sp>
      <p:sp>
        <p:nvSpPr>
          <p:cNvPr id="6" name="Fußzeilenplatzhalter 5"/>
          <p:cNvSpPr>
            <a:spLocks noGrp="1"/>
          </p:cNvSpPr>
          <p:nvPr>
            <p:ph type="ftr" sz="quarter" idx="11"/>
          </p:nvPr>
        </p:nvSpPr>
        <p:spPr/>
        <p:txBody>
          <a:bodyPr/>
          <a:lstStyle/>
          <a:p>
            <a:r>
              <a:rPr lang="en-GB"/>
              <a:t>#ConV2X 2018</a:t>
            </a:r>
            <a:endParaRPr lang="en-GB" dirty="0"/>
          </a:p>
        </p:txBody>
      </p:sp>
      <p:sp>
        <p:nvSpPr>
          <p:cNvPr id="7" name="Foliennummernplatzhalter 6"/>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42678788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Live 6: Diagramm Folie">
    <p:spTree>
      <p:nvGrpSpPr>
        <p:cNvPr id="1" name=""/>
        <p:cNvGrpSpPr/>
        <p:nvPr/>
      </p:nvGrpSpPr>
      <p:grpSpPr>
        <a:xfrm>
          <a:off x="0" y="0"/>
          <a:ext cx="0" cy="0"/>
          <a:chOff x="0" y="0"/>
          <a:chExt cx="0" cy="0"/>
        </a:xfrm>
      </p:grpSpPr>
      <p:sp>
        <p:nvSpPr>
          <p:cNvPr id="14" name="Rechteck 13"/>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15" name="Rechteck 14"/>
          <p:cNvSpPr/>
          <p:nvPr userDrawn="1"/>
        </p:nvSpPr>
        <p:spPr>
          <a:xfrm>
            <a:off x="0" y="1035591"/>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367577" y="1200152"/>
            <a:ext cx="2934425" cy="278256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1" name="Grafik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Titel 3"/>
          <p:cNvSpPr>
            <a:spLocks noGrp="1"/>
          </p:cNvSpPr>
          <p:nvPr>
            <p:ph type="title"/>
          </p:nvPr>
        </p:nvSpPr>
        <p:spPr/>
        <p:txBody>
          <a:bodyPr/>
          <a:lstStyle/>
          <a:p>
            <a:r>
              <a:rPr lang="en-US"/>
              <a:t>Click to edit Master title style</a:t>
            </a:r>
            <a:endParaRPr lang="de-DE"/>
          </a:p>
        </p:txBody>
      </p:sp>
      <p:sp>
        <p:nvSpPr>
          <p:cNvPr id="6" name="Datumsplatzhalter 5"/>
          <p:cNvSpPr>
            <a:spLocks noGrp="1"/>
          </p:cNvSpPr>
          <p:nvPr>
            <p:ph type="dt" sz="half" idx="10"/>
          </p:nvPr>
        </p:nvSpPr>
        <p:spPr/>
        <p:txBody>
          <a:bodyPr/>
          <a:lstStyle/>
          <a:p>
            <a:endParaRPr lang="en-GB" dirty="0"/>
          </a:p>
        </p:txBody>
      </p:sp>
      <p:sp>
        <p:nvSpPr>
          <p:cNvPr id="7" name="Fußzeilenplatzhalter 6"/>
          <p:cNvSpPr>
            <a:spLocks noGrp="1"/>
          </p:cNvSpPr>
          <p:nvPr>
            <p:ph type="ftr" sz="quarter" idx="11"/>
          </p:nvPr>
        </p:nvSpPr>
        <p:spPr/>
        <p:txBody>
          <a:bodyPr/>
          <a:lstStyle/>
          <a:p>
            <a:r>
              <a:rPr lang="en-GB"/>
              <a:t>#ConV2X 2018</a:t>
            </a:r>
            <a:endParaRPr lang="en-GB" dirty="0"/>
          </a:p>
        </p:txBody>
      </p:sp>
      <p:sp>
        <p:nvSpPr>
          <p:cNvPr id="8" name="Foliennummernplatzhalter 7"/>
          <p:cNvSpPr>
            <a:spLocks noGrp="1"/>
          </p:cNvSpPr>
          <p:nvPr>
            <p:ph type="sldNum" sz="quarter" idx="12"/>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1169636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ive 7: Text Slider">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sp>
        <p:nvSpPr>
          <p:cNvPr id="3" name="Inhaltsplatzhalter 2"/>
          <p:cNvSpPr>
            <a:spLocks noGrp="1"/>
          </p:cNvSpPr>
          <p:nvPr>
            <p:ph idx="1"/>
          </p:nvPr>
        </p:nvSpPr>
        <p:spPr>
          <a:xfrm>
            <a:off x="1771577" y="1451438"/>
            <a:ext cx="5065659" cy="1231106"/>
          </a:xfrm>
        </p:spPr>
        <p:txBody>
          <a:bodyPr>
            <a:spAutoFit/>
          </a:bodyPr>
          <a:lstStyle>
            <a:lvl1pPr>
              <a:defRPr sz="1600"/>
            </a:lvl1pPr>
            <a:lvl2pPr>
              <a:defRPr sz="1600"/>
            </a:lvl2pPr>
            <a:lvl3pPr>
              <a:defRPr sz="16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Textplatzhalter 4"/>
          <p:cNvSpPr>
            <a:spLocks noGrp="1"/>
          </p:cNvSpPr>
          <p:nvPr>
            <p:ph type="body" sz="quarter" idx="10" hasCustomPrompt="1"/>
          </p:nvPr>
        </p:nvSpPr>
        <p:spPr>
          <a:xfrm>
            <a:off x="-169856" y="778811"/>
            <a:ext cx="1738800" cy="1738800"/>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lvl1pPr marL="0" indent="0" algn="ctr">
              <a:buNone/>
              <a:defRPr lang="en-US" sz="1800" baseline="0" dirty="0" smtClean="0">
                <a:solidFill>
                  <a:schemeClr val="bg1"/>
                </a:solidFill>
                <a:latin typeface="+mj-lt"/>
              </a:defRPr>
            </a:lvl1pPr>
          </a:lstStyle>
          <a:p>
            <a:pPr marL="0" lvl="0" algn="ctr"/>
            <a:r>
              <a:rPr lang="en-GB" noProof="0" dirty="0" err="1"/>
              <a:t>Infos</a:t>
            </a:r>
            <a:endParaRPr lang="en-GB" noProof="0" dirty="0"/>
          </a:p>
          <a:p>
            <a:pPr marL="0" lvl="0" algn="ctr"/>
            <a:r>
              <a:rPr lang="en-GB" noProof="0" dirty="0"/>
              <a:t>[</a:t>
            </a:r>
            <a:r>
              <a:rPr lang="en-GB" noProof="0" dirty="0" err="1"/>
              <a:t>Schriftgröße</a:t>
            </a:r>
            <a:r>
              <a:rPr lang="en-GB" noProof="0" dirty="0"/>
              <a:t> </a:t>
            </a:r>
            <a:r>
              <a:rPr lang="en-GB" noProof="0" dirty="0" err="1"/>
              <a:t>variabel</a:t>
            </a:r>
            <a:r>
              <a:rPr lang="en-GB" noProof="0" dirty="0"/>
              <a:t>]</a:t>
            </a:r>
          </a:p>
        </p:txBody>
      </p:sp>
      <p:cxnSp>
        <p:nvCxnSpPr>
          <p:cNvPr id="6" name="Gerade Verbindung 5"/>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4" name="Titel 3"/>
          <p:cNvSpPr>
            <a:spLocks noGrp="1"/>
          </p:cNvSpPr>
          <p:nvPr>
            <p:ph type="title"/>
          </p:nvPr>
        </p:nvSpPr>
        <p:spPr>
          <a:xfrm>
            <a:off x="1781923" y="290572"/>
            <a:ext cx="5055313" cy="369332"/>
          </a:xfrm>
        </p:spPr>
        <p:txBody>
          <a:bodyPr/>
          <a:lstStyle/>
          <a:p>
            <a:r>
              <a:rPr lang="en-US"/>
              <a:t>Click to edit Master title style</a:t>
            </a:r>
            <a:endParaRPr lang="de-DE"/>
          </a:p>
        </p:txBody>
      </p:sp>
      <p:sp>
        <p:nvSpPr>
          <p:cNvPr id="5" name="Datumsplatzhalter 4"/>
          <p:cNvSpPr>
            <a:spLocks noGrp="1"/>
          </p:cNvSpPr>
          <p:nvPr>
            <p:ph type="dt" sz="half" idx="12"/>
          </p:nvPr>
        </p:nvSpPr>
        <p:spPr/>
        <p:txBody>
          <a:bodyPr/>
          <a:lstStyle/>
          <a:p>
            <a:endParaRPr lang="en-GB" dirty="0"/>
          </a:p>
        </p:txBody>
      </p:sp>
      <p:sp>
        <p:nvSpPr>
          <p:cNvPr id="7" name="Fußzeilenplatzhalter 6"/>
          <p:cNvSpPr>
            <a:spLocks noGrp="1"/>
          </p:cNvSpPr>
          <p:nvPr>
            <p:ph type="ftr" sz="quarter" idx="13"/>
          </p:nvPr>
        </p:nvSpPr>
        <p:spPr/>
        <p:txBody>
          <a:bodyPr/>
          <a:lstStyle/>
          <a:p>
            <a:r>
              <a:rPr lang="en-GB"/>
              <a:t>#ConV2X 2018</a:t>
            </a:r>
            <a:endParaRPr lang="en-GB" dirty="0"/>
          </a:p>
        </p:txBody>
      </p:sp>
      <p:sp>
        <p:nvSpPr>
          <p:cNvPr id="8" name="Foliennummernplatzhalter 7"/>
          <p:cNvSpPr>
            <a:spLocks noGrp="1"/>
          </p:cNvSpPr>
          <p:nvPr>
            <p:ph type="sldNum" sz="quarter" idx="14"/>
          </p:nvPr>
        </p:nvSpPr>
        <p:spPr/>
        <p:txBody>
          <a:bodyPr/>
          <a:lstStyle/>
          <a:p>
            <a:fld id="{143B55C4-4F5A-416B-997D-6CE47EB0A945}" type="slidenum">
              <a:rPr lang="en-GB" smtClean="0"/>
              <a:pPr/>
              <a:t>‹#›</a:t>
            </a:fld>
            <a:endParaRPr lang="en-GB" dirty="0"/>
          </a:p>
        </p:txBody>
      </p:sp>
    </p:spTree>
    <p:extLst>
      <p:ext uri="{BB962C8B-B14F-4D97-AF65-F5344CB8AC3E}">
        <p14:creationId xmlns:p14="http://schemas.microsoft.com/office/powerpoint/2010/main" val="25489997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ive 8: Organisationschart">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noProof="0" dirty="0">
              <a:solidFill>
                <a:schemeClr val="tx1"/>
              </a:solidFill>
            </a:endParaRPr>
          </a:p>
        </p:txBody>
      </p:sp>
      <p:cxnSp>
        <p:nvCxnSpPr>
          <p:cNvPr id="5" name="Gerade Verbindung 4"/>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
        <p:nvSpPr>
          <p:cNvPr id="3" name="Datumsplatzhalter 2"/>
          <p:cNvSpPr>
            <a:spLocks noGrp="1"/>
          </p:cNvSpPr>
          <p:nvPr>
            <p:ph type="dt" sz="half" idx="10"/>
          </p:nvPr>
        </p:nvSpPr>
        <p:spPr/>
        <p:txBody>
          <a:bodyPr/>
          <a:lstStyle/>
          <a:p>
            <a:endParaRPr lang="en-GB" dirty="0"/>
          </a:p>
        </p:txBody>
      </p:sp>
      <p:sp>
        <p:nvSpPr>
          <p:cNvPr id="4" name="Fußzeilenplatzhalter 3"/>
          <p:cNvSpPr>
            <a:spLocks noGrp="1"/>
          </p:cNvSpPr>
          <p:nvPr>
            <p:ph type="ftr" sz="quarter" idx="11"/>
          </p:nvPr>
        </p:nvSpPr>
        <p:spPr/>
        <p:txBody>
          <a:bodyPr/>
          <a:lstStyle/>
          <a:p>
            <a:r>
              <a:rPr lang="en-GB"/>
              <a:t>#ConV2X 2018</a:t>
            </a:r>
            <a:endParaRPr lang="en-GB" dirty="0"/>
          </a:p>
        </p:txBody>
      </p:sp>
      <p:sp>
        <p:nvSpPr>
          <p:cNvPr id="6" name="Foliennummernplatzhalter 5"/>
          <p:cNvSpPr>
            <a:spLocks noGrp="1"/>
          </p:cNvSpPr>
          <p:nvPr>
            <p:ph type="sldNum" sz="quarter" idx="12"/>
          </p:nvPr>
        </p:nvSpPr>
        <p:spPr/>
        <p:txBody>
          <a:bodyPr/>
          <a:lstStyle/>
          <a:p>
            <a:fld id="{143B55C4-4F5A-416B-997D-6CE47EB0A945}" type="slidenum">
              <a:rPr lang="en-GB" smtClean="0"/>
              <a:pPr/>
              <a:t>‹#›</a:t>
            </a:fld>
            <a:endParaRPr lang="en-GB" dirty="0"/>
          </a:p>
        </p:txBody>
      </p:sp>
      <p:sp>
        <p:nvSpPr>
          <p:cNvPr id="7" name="Titel 6"/>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33112286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p:bg>
      <p:bgPr>
        <a:solidFill>
          <a:schemeClr val="tx1"/>
        </a:solidFill>
        <a:effectLst/>
      </p:bgPr>
    </p:bg>
    <p:spTree>
      <p:nvGrpSpPr>
        <p:cNvPr id="1" name=""/>
        <p:cNvGrpSpPr/>
        <p:nvPr/>
      </p:nvGrpSpPr>
      <p:grpSpPr>
        <a:xfrm>
          <a:off x="0" y="0"/>
          <a:ext cx="0" cy="0"/>
          <a:chOff x="0" y="0"/>
          <a:chExt cx="0" cy="0"/>
        </a:xfrm>
      </p:grpSpPr>
      <p:pic>
        <p:nvPicPr>
          <p:cNvPr id="64539" name="Picture 10" descr="BI-Logo_36pt_blue_neg"/>
          <p:cNvPicPr>
            <a:picLocks noChangeAspect="1" noChangeArrowheads="1"/>
          </p:cNvPicPr>
          <p:nvPr/>
        </p:nvPicPr>
        <p:blipFill>
          <a:blip r:embed="rId2" cstate="print"/>
          <a:srcRect/>
          <a:stretch>
            <a:fillRect/>
          </a:stretch>
        </p:blipFill>
        <p:spPr bwMode="black">
          <a:xfrm>
            <a:off x="6737351" y="4452940"/>
            <a:ext cx="2159000" cy="498872"/>
          </a:xfrm>
          <a:prstGeom prst="rect">
            <a:avLst/>
          </a:prstGeom>
          <a:noFill/>
          <a:ln w="9525">
            <a:noFill/>
            <a:miter lim="800000"/>
            <a:headEnd/>
            <a:tailEnd/>
          </a:ln>
        </p:spPr>
      </p:pic>
      <p:sp>
        <p:nvSpPr>
          <p:cNvPr id="64530" name="Rectangle 18"/>
          <p:cNvSpPr>
            <a:spLocks noChangeArrowheads="1"/>
          </p:cNvSpPr>
          <p:nvPr/>
        </p:nvSpPr>
        <p:spPr bwMode="auto">
          <a:xfrm>
            <a:off x="0" y="1339444"/>
            <a:ext cx="9144000" cy="1889522"/>
          </a:xfrm>
          <a:prstGeom prst="rect">
            <a:avLst/>
          </a:prstGeom>
          <a:solidFill>
            <a:schemeClr val="accent4"/>
          </a:solidFill>
          <a:ln w="12700">
            <a:noFill/>
            <a:miter lim="800000"/>
            <a:headEnd/>
            <a:tailEnd/>
          </a:ln>
          <a:effectLst/>
        </p:spPr>
        <p:txBody>
          <a:bodyPr wrap="none" anchor="ctr"/>
          <a:lstStyle/>
          <a:p>
            <a:endParaRPr lang="en-US" dirty="0">
              <a:solidFill>
                <a:srgbClr val="003366"/>
              </a:solidFill>
            </a:endParaRPr>
          </a:p>
        </p:txBody>
      </p:sp>
      <p:sp>
        <p:nvSpPr>
          <p:cNvPr id="64516" name="Rectangle 4"/>
          <p:cNvSpPr>
            <a:spLocks noGrp="1" noChangeArrowheads="1"/>
          </p:cNvSpPr>
          <p:nvPr>
            <p:ph type="subTitle" idx="1"/>
          </p:nvPr>
        </p:nvSpPr>
        <p:spPr bwMode="white">
          <a:xfrm>
            <a:off x="3491675" y="2158607"/>
            <a:ext cx="5323714" cy="615553"/>
          </a:xfrm>
        </p:spPr>
        <p:txBody>
          <a:bodyPr wrap="square">
            <a:spAutoFit/>
          </a:bodyPr>
          <a:lstStyle>
            <a:lvl1pPr>
              <a:spcBef>
                <a:spcPct val="0"/>
              </a:spcBef>
              <a:defRPr>
                <a:solidFill>
                  <a:schemeClr val="bg1"/>
                </a:solidFill>
                <a:sym typeface="Symbol" pitchFamily="18" charset="2"/>
              </a:defRPr>
            </a:lvl1pPr>
          </a:lstStyle>
          <a:p>
            <a:r>
              <a:rPr lang="de-DE" noProof="0">
                <a:sym typeface="Symbol" pitchFamily="18" charset="2"/>
              </a:rPr>
              <a:t>Formatvorlage des Untertitelmasters durch Klicken bearbeiten</a:t>
            </a:r>
            <a:endParaRPr lang="en-US" noProof="0" dirty="0">
              <a:sym typeface="Symbol" pitchFamily="18" charset="2"/>
            </a:endParaRPr>
          </a:p>
        </p:txBody>
      </p:sp>
      <p:sp>
        <p:nvSpPr>
          <p:cNvPr id="64517" name="Rectangle 5"/>
          <p:cNvSpPr>
            <a:spLocks noGrp="1" noChangeArrowheads="1"/>
          </p:cNvSpPr>
          <p:nvPr>
            <p:ph type="ctrTitle"/>
          </p:nvPr>
        </p:nvSpPr>
        <p:spPr>
          <a:xfrm>
            <a:off x="3491886" y="1393027"/>
            <a:ext cx="5325095" cy="629849"/>
          </a:xfrm>
          <a:noFill/>
        </p:spPr>
        <p:txBody>
          <a:bodyPr anchor="b">
            <a:noAutofit/>
          </a:bodyPr>
          <a:lstStyle>
            <a:lvl1pPr>
              <a:defRPr sz="2800"/>
            </a:lvl1pPr>
          </a:lstStyle>
          <a:p>
            <a:r>
              <a:rPr lang="de-DE" noProof="0"/>
              <a:t>Titelmasterformat durch Klicken bearbeiten</a:t>
            </a:r>
            <a:endParaRPr lang="en-US" noProof="0" dirty="0"/>
          </a:p>
        </p:txBody>
      </p:sp>
      <p:grpSp>
        <p:nvGrpSpPr>
          <p:cNvPr id="2" name="Group 8"/>
          <p:cNvGrpSpPr>
            <a:grpSpLocks/>
          </p:cNvGrpSpPr>
          <p:nvPr/>
        </p:nvGrpSpPr>
        <p:grpSpPr bwMode="auto">
          <a:xfrm>
            <a:off x="0" y="0"/>
            <a:ext cx="9144000" cy="5143500"/>
            <a:chOff x="0" y="0"/>
            <a:chExt cx="5760" cy="4320"/>
          </a:xfrm>
        </p:grpSpPr>
        <p:sp>
          <p:nvSpPr>
            <p:cNvPr id="64521" name="Line 9"/>
            <p:cNvSpPr>
              <a:spLocks noChangeShapeType="1"/>
            </p:cNvSpPr>
            <p:nvPr/>
          </p:nvSpPr>
          <p:spPr bwMode="auto">
            <a:xfrm flipH="1">
              <a:off x="0" y="3978"/>
              <a:ext cx="5760" cy="0"/>
            </a:xfrm>
            <a:prstGeom prst="line">
              <a:avLst/>
            </a:prstGeom>
            <a:noFill/>
            <a:ln w="12700">
              <a:noFill/>
              <a:prstDash val="dash"/>
              <a:round/>
              <a:headEnd/>
              <a:tailEnd/>
            </a:ln>
            <a:effectLst/>
          </p:spPr>
          <p:txBody>
            <a:bodyPr wrap="none" anchor="ctr"/>
            <a:lstStyle/>
            <a:p>
              <a:endParaRPr lang="en-US" dirty="0">
                <a:solidFill>
                  <a:srgbClr val="003366"/>
                </a:solidFill>
              </a:endParaRPr>
            </a:p>
          </p:txBody>
        </p:sp>
        <p:sp>
          <p:nvSpPr>
            <p:cNvPr id="64522" name="Line 10"/>
            <p:cNvSpPr>
              <a:spLocks noChangeShapeType="1"/>
            </p:cNvSpPr>
            <p:nvPr/>
          </p:nvSpPr>
          <p:spPr bwMode="auto">
            <a:xfrm>
              <a:off x="222" y="0"/>
              <a:ext cx="0" cy="4320"/>
            </a:xfrm>
            <a:prstGeom prst="line">
              <a:avLst/>
            </a:prstGeom>
            <a:noFill/>
            <a:ln w="12700">
              <a:noFill/>
              <a:prstDash val="dash"/>
              <a:round/>
              <a:headEnd/>
              <a:tailEnd/>
            </a:ln>
            <a:effectLst/>
          </p:spPr>
          <p:txBody>
            <a:bodyPr wrap="none" anchor="ctr"/>
            <a:lstStyle/>
            <a:p>
              <a:endParaRPr lang="en-US" dirty="0">
                <a:solidFill>
                  <a:srgbClr val="003366"/>
                </a:solidFill>
              </a:endParaRPr>
            </a:p>
          </p:txBody>
        </p:sp>
        <p:sp>
          <p:nvSpPr>
            <p:cNvPr id="64523" name="Line 11"/>
            <p:cNvSpPr>
              <a:spLocks noChangeShapeType="1"/>
            </p:cNvSpPr>
            <p:nvPr/>
          </p:nvSpPr>
          <p:spPr bwMode="auto">
            <a:xfrm>
              <a:off x="5538" y="0"/>
              <a:ext cx="0" cy="4320"/>
            </a:xfrm>
            <a:prstGeom prst="line">
              <a:avLst/>
            </a:prstGeom>
            <a:noFill/>
            <a:ln w="12700">
              <a:noFill/>
              <a:prstDash val="dash"/>
              <a:round/>
              <a:headEnd/>
              <a:tailEnd/>
            </a:ln>
            <a:effectLst/>
          </p:spPr>
          <p:txBody>
            <a:bodyPr wrap="none" anchor="ctr"/>
            <a:lstStyle/>
            <a:p>
              <a:endParaRPr lang="en-US" dirty="0">
                <a:solidFill>
                  <a:srgbClr val="003366"/>
                </a:solidFill>
              </a:endParaRPr>
            </a:p>
          </p:txBody>
        </p:sp>
        <p:sp>
          <p:nvSpPr>
            <p:cNvPr id="64524" name="Line 12"/>
            <p:cNvSpPr>
              <a:spLocks noChangeShapeType="1"/>
            </p:cNvSpPr>
            <p:nvPr/>
          </p:nvSpPr>
          <p:spPr bwMode="auto">
            <a:xfrm flipH="1">
              <a:off x="0" y="874"/>
              <a:ext cx="5760" cy="0"/>
            </a:xfrm>
            <a:prstGeom prst="line">
              <a:avLst/>
            </a:prstGeom>
            <a:noFill/>
            <a:ln w="12700">
              <a:noFill/>
              <a:prstDash val="dash"/>
              <a:round/>
              <a:headEnd/>
              <a:tailEnd/>
            </a:ln>
            <a:effectLst/>
          </p:spPr>
          <p:txBody>
            <a:bodyPr wrap="none" anchor="ctr"/>
            <a:lstStyle/>
            <a:p>
              <a:endParaRPr lang="en-US" dirty="0">
                <a:solidFill>
                  <a:srgbClr val="003366"/>
                </a:solidFill>
              </a:endParaRPr>
            </a:p>
          </p:txBody>
        </p:sp>
      </p:grpSp>
      <p:sp>
        <p:nvSpPr>
          <p:cNvPr id="12" name="Rectangle 1"/>
          <p:cNvSpPr>
            <a:spLocks noChangeArrowheads="1"/>
          </p:cNvSpPr>
          <p:nvPr/>
        </p:nvSpPr>
        <p:spPr bwMode="auto">
          <a:xfrm>
            <a:off x="88900" y="4876803"/>
            <a:ext cx="6457950" cy="208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fontAlgn="base">
              <a:spcBef>
                <a:spcPct val="0"/>
              </a:spcBef>
              <a:spcAft>
                <a:spcPct val="0"/>
              </a:spcAft>
            </a:pPr>
            <a:r>
              <a:rPr lang="en-US" sz="800" dirty="0">
                <a:solidFill>
                  <a:srgbClr val="FFFFFF"/>
                </a:solidFill>
              </a:rPr>
              <a:t>The information in this document is working hypothesis and for discussion purposes only, and does not constitute in any case decisions on changes in the organization. All content requires senior management and legal review. No decision will be made without consulting representatives of the workers' council.</a:t>
            </a:r>
          </a:p>
        </p:txBody>
      </p:sp>
      <p:sp>
        <p:nvSpPr>
          <p:cNvPr id="16" name="Rectangle 12"/>
          <p:cNvSpPr/>
          <p:nvPr userDrawn="1"/>
        </p:nvSpPr>
        <p:spPr bwMode="auto">
          <a:xfrm>
            <a:off x="5937854" y="1"/>
            <a:ext cx="3206147" cy="287174"/>
          </a:xfrm>
          <a:prstGeom prst="rect">
            <a:avLst/>
          </a:prstGeom>
          <a:noFill/>
          <a:ln w="9525" cap="flat" cmpd="sng" algn="ctr">
            <a:noFill/>
            <a:prstDash val="solid"/>
            <a:round/>
            <a:headEnd type="none" w="med" len="med"/>
            <a:tailEnd type="none" w="med" len="med"/>
          </a:ln>
          <a:effectLst/>
        </p:spPr>
        <p:txBody>
          <a:bodyPr vert="horz" wrap="square" lIns="134999" tIns="134999" rIns="134999" bIns="134999" numCol="1" rtlCol="0" anchor="ctr" anchorCtr="0" compatLnSpc="1">
            <a:prstTxWarp prst="textNoShape">
              <a:avLst/>
            </a:prstTxWarp>
          </a:bodyPr>
          <a:lstStyle/>
          <a:p>
            <a:pPr algn="ctr" eaLnBrk="0" fontAlgn="base" hangingPunct="0">
              <a:spcBef>
                <a:spcPct val="0"/>
              </a:spcBef>
              <a:spcAft>
                <a:spcPct val="0"/>
              </a:spcAft>
            </a:pPr>
            <a:r>
              <a:rPr lang="en-US" sz="2400" b="1" i="1" dirty="0">
                <a:solidFill>
                  <a:srgbClr val="FF0000"/>
                </a:solidFill>
              </a:rPr>
              <a:t>For BI-internal use only</a:t>
            </a:r>
          </a:p>
        </p:txBody>
      </p:sp>
      <p:pic>
        <p:nvPicPr>
          <p:cNvPr id="87042"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p:blipFill>
        <p:spPr bwMode="auto">
          <a:xfrm>
            <a:off x="6006057" y="1338843"/>
            <a:ext cx="3184582" cy="189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3" name="Picture 3"/>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92" y="1338815"/>
            <a:ext cx="3173797" cy="189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0360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Stand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US"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US" noProof="0" dirty="0"/>
          </a:p>
        </p:txBody>
      </p:sp>
      <p:sp>
        <p:nvSpPr>
          <p:cNvPr id="7" name="Rectangle 14"/>
          <p:cNvSpPr>
            <a:spLocks noGrp="1" noChangeArrowheads="1"/>
          </p:cNvSpPr>
          <p:nvPr>
            <p:ph type="sldNum" sz="quarter" idx="4"/>
          </p:nvPr>
        </p:nvSpPr>
        <p:spPr bwMode="auto">
          <a:xfrm>
            <a:off x="8136389" y="4951813"/>
            <a:ext cx="900113" cy="13454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r">
              <a:defRPr sz="1000">
                <a:solidFill>
                  <a:srgbClr val="000000"/>
                </a:solidFill>
                <a:latin typeface="+mn-lt"/>
              </a:defRPr>
            </a:lvl1pPr>
          </a:lstStyle>
          <a:p>
            <a:fld id="{D446586B-FF75-47A1-A069-ED9CC9CD5B58}" type="slidenum">
              <a:rPr lang="en-US" smtClean="0"/>
              <a:pPr/>
              <a:t>‹#›</a:t>
            </a:fld>
            <a:endParaRPr lang="en-US" dirty="0"/>
          </a:p>
        </p:txBody>
      </p:sp>
    </p:spTree>
    <p:extLst>
      <p:ext uri="{BB962C8B-B14F-4D97-AF65-F5344CB8AC3E}">
        <p14:creationId xmlns:p14="http://schemas.microsoft.com/office/powerpoint/2010/main" val="451918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tandar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Titelmasterformat durch Klicken bearbeiten</a:t>
            </a:r>
            <a:endParaRPr lang="de-DE" dirty="0"/>
          </a:p>
        </p:txBody>
      </p:sp>
      <p:sp>
        <p:nvSpPr>
          <p:cNvPr id="4" name="Rectangle 14"/>
          <p:cNvSpPr>
            <a:spLocks noGrp="1" noChangeArrowheads="1"/>
          </p:cNvSpPr>
          <p:nvPr>
            <p:ph type="sldNum" sz="quarter" idx="4"/>
          </p:nvPr>
        </p:nvSpPr>
        <p:spPr bwMode="auto">
          <a:xfrm>
            <a:off x="8172405" y="4951813"/>
            <a:ext cx="900113" cy="13454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r">
              <a:defRPr sz="1000">
                <a:solidFill>
                  <a:srgbClr val="000000"/>
                </a:solidFill>
                <a:latin typeface="+mn-lt"/>
              </a:defRPr>
            </a:lvl1pPr>
          </a:lstStyle>
          <a:p>
            <a:fld id="{D446586B-FF75-47A1-A069-ED9CC9CD5B58}" type="slidenum">
              <a:rPr lang="en-US" smtClean="0"/>
              <a:pPr/>
              <a:t>‹#›</a:t>
            </a:fld>
            <a:endParaRPr lang="en-US" dirty="0"/>
          </a:p>
        </p:txBody>
      </p:sp>
    </p:spTree>
    <p:extLst>
      <p:ext uri="{BB962C8B-B14F-4D97-AF65-F5344CB8AC3E}">
        <p14:creationId xmlns:p14="http://schemas.microsoft.com/office/powerpoint/2010/main" val="29377424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Title pag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Gerade Verbindung 23"/>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7" y="1991163"/>
            <a:ext cx="5884369" cy="1477328"/>
          </a:xfrm>
        </p:spPr>
        <p:txBody>
          <a:bodyPr wrap="square" lIns="0">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7" y="3572753"/>
            <a:ext cx="5884369"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0" name="Gerade Verbindung 9"/>
          <p:cNvCxnSpPr/>
          <p:nvPr userDrawn="1"/>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2898" y="4558046"/>
            <a:ext cx="1208313" cy="368309"/>
          </a:xfrm>
          <a:prstGeom prst="rect">
            <a:avLst/>
          </a:prstGeom>
        </p:spPr>
      </p:pic>
    </p:spTree>
    <p:extLst>
      <p:ext uri="{BB962C8B-B14F-4D97-AF65-F5344CB8AC3E}">
        <p14:creationId xmlns:p14="http://schemas.microsoft.com/office/powerpoint/2010/main" val="783847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5_Title">
    <p:bg>
      <p:bgPr>
        <a:solidFill>
          <a:schemeClr val="tx2"/>
        </a:solidFill>
        <a:effectLst/>
      </p:bgPr>
    </p:bg>
    <p:spTree>
      <p:nvGrpSpPr>
        <p:cNvPr id="1" name=""/>
        <p:cNvGrpSpPr/>
        <p:nvPr/>
      </p:nvGrpSpPr>
      <p:grpSpPr>
        <a:xfrm>
          <a:off x="0" y="0"/>
          <a:ext cx="0" cy="0"/>
          <a:chOff x="0" y="0"/>
          <a:chExt cx="0" cy="0"/>
        </a:xfrm>
      </p:grpSpPr>
      <p:sp>
        <p:nvSpPr>
          <p:cNvPr id="17" name="Rectangle 16"/>
          <p:cNvSpPr/>
          <p:nvPr userDrawn="1"/>
        </p:nvSpPr>
        <p:spPr bwMode="auto">
          <a:xfrm>
            <a:off x="0" y="0"/>
            <a:ext cx="9144000" cy="667568"/>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pic>
        <p:nvPicPr>
          <p:cNvPr id="12" name="Picture 11"/>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accent1"/>
                </a:solidFill>
                <a:latin typeface="+mn-lt"/>
              </a:defRPr>
            </a:lvl1pPr>
          </a:lstStyle>
          <a:p>
            <a:pPr lvl="0"/>
            <a:r>
              <a:rPr lang="de-DE" noProof="0" dirty="0"/>
              <a:t>Title</a:t>
            </a:r>
            <a:endParaRPr lang="en-GB" noProof="0" dirty="0"/>
          </a:p>
        </p:txBody>
      </p:sp>
      <p:grpSp>
        <p:nvGrpSpPr>
          <p:cNvPr id="27" name="Group 26"/>
          <p:cNvGrpSpPr/>
          <p:nvPr userDrawn="1"/>
        </p:nvGrpSpPr>
        <p:grpSpPr>
          <a:xfrm>
            <a:off x="7471011" y="-1"/>
            <a:ext cx="1672989" cy="1588851"/>
            <a:chOff x="7471011" y="-1"/>
            <a:chExt cx="1672989" cy="1588851"/>
          </a:xfrm>
        </p:grpSpPr>
        <p:pic>
          <p:nvPicPr>
            <p:cNvPr id="23" name="Picture 22"/>
            <p:cNvPicPr>
              <a:picLocks noChangeAspect="1"/>
            </p:cNvPicPr>
            <p:nvPr userDrawn="1"/>
          </p:nvPicPr>
          <p:blipFill rotWithShape="1">
            <a:blip r:embed="rId4"/>
            <a:srcRect t="47335" r="36214"/>
            <a:stretch/>
          </p:blipFill>
          <p:spPr>
            <a:xfrm>
              <a:off x="7471011" y="-1"/>
              <a:ext cx="1672989" cy="1588851"/>
            </a:xfrm>
            <a:prstGeom prst="rect">
              <a:avLst/>
            </a:prstGeom>
          </p:spPr>
        </p:pic>
        <p:pic>
          <p:nvPicPr>
            <p:cNvPr id="26" name="Picture 25"/>
            <p:cNvPicPr>
              <a:picLocks noChangeAspect="1"/>
            </p:cNvPicPr>
            <p:nvPr userDrawn="1"/>
          </p:nvPicPr>
          <p:blipFill rotWithShape="1">
            <a:blip r:embed="rId5"/>
            <a:srcRect t="47335" r="36214"/>
            <a:stretch/>
          </p:blipFill>
          <p:spPr>
            <a:xfrm>
              <a:off x="7471011" y="-1"/>
              <a:ext cx="1672989" cy="1588851"/>
            </a:xfrm>
            <a:prstGeom prst="rect">
              <a:avLst/>
            </a:prstGeom>
          </p:spPr>
        </p:pic>
      </p:grpSp>
      <p:pic>
        <p:nvPicPr>
          <p:cNvPr id="18" name="Picture 17"/>
          <p:cNvPicPr>
            <a:picLocks noChangeAspect="1"/>
          </p:cNvPicPr>
          <p:nvPr userDrawn="1"/>
        </p:nvPicPr>
        <p:blipFill>
          <a:blip r:embed="rId6"/>
          <a:stretch>
            <a:fillRect/>
          </a:stretch>
        </p:blipFill>
        <p:spPr>
          <a:xfrm>
            <a:off x="203484" y="4622816"/>
            <a:ext cx="946867" cy="414055"/>
          </a:xfrm>
          <a:prstGeom prst="rect">
            <a:avLst/>
          </a:prstGeom>
        </p:spPr>
      </p:pic>
    </p:spTree>
    <p:extLst>
      <p:ext uri="{BB962C8B-B14F-4D97-AF65-F5344CB8AC3E}">
        <p14:creationId xmlns:p14="http://schemas.microsoft.com/office/powerpoint/2010/main" val="3547610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page_02">
    <p:spTree>
      <p:nvGrpSpPr>
        <p:cNvPr id="1" name=""/>
        <p:cNvGrpSpPr/>
        <p:nvPr/>
      </p:nvGrpSpPr>
      <p:grpSpPr>
        <a:xfrm>
          <a:off x="0" y="0"/>
          <a:ext cx="0" cy="0"/>
          <a:chOff x="0" y="0"/>
          <a:chExt cx="0" cy="0"/>
        </a:xfrm>
      </p:grpSpPr>
      <p:sp>
        <p:nvSpPr>
          <p:cNvPr id="13" name="Rechteck 12"/>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pic>
        <p:nvPicPr>
          <p:cNvPr id="1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Gerade Verbindung 23"/>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374856" cy="1477328"/>
          </a:xfrm>
        </p:spPr>
        <p:txBody>
          <a:bodyPr wrap="square">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5" y="3572753"/>
            <a:ext cx="5374856"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1" name="Gerade Verbindung 10"/>
          <p:cNvCxnSpPr/>
          <p:nvPr userDrawn="1"/>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0" hasCustomPrompt="1"/>
          </p:nvPr>
        </p:nvSpPr>
        <p:spPr>
          <a:xfrm>
            <a:off x="5793393" y="562137"/>
            <a:ext cx="2260800" cy="1695600"/>
          </a:xfrm>
          <a:prstGeom prst="ellipse">
            <a:avLst/>
          </a:prstGeom>
          <a:gradFill flip="none" rotWithShape="1">
            <a:gsLst>
              <a:gs pos="0">
                <a:srgbClr val="002142"/>
              </a:gs>
              <a:gs pos="100000">
                <a:srgbClr val="27518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lvl1pPr marL="0" indent="0" algn="ctr">
              <a:buNone/>
              <a:defRPr lang="de-DE" sz="3000" dirty="0">
                <a:solidFill>
                  <a:schemeClr val="bg1"/>
                </a:solidFill>
                <a:latin typeface="+mj-lt"/>
              </a:defRPr>
            </a:lvl1pPr>
          </a:lstStyle>
          <a:p>
            <a:pPr marL="0" lvl="0" algn="ctr"/>
            <a:r>
              <a:rPr lang="en-GB" noProof="0" dirty="0"/>
              <a:t>Add. info [font size variable]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2898" y="4558046"/>
            <a:ext cx="1208313" cy="368309"/>
          </a:xfrm>
          <a:prstGeom prst="rect">
            <a:avLst/>
          </a:prstGeom>
        </p:spPr>
      </p:pic>
    </p:spTree>
    <p:extLst>
      <p:ext uri="{BB962C8B-B14F-4D97-AF65-F5344CB8AC3E}">
        <p14:creationId xmlns:p14="http://schemas.microsoft.com/office/powerpoint/2010/main" val="2909132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apter title_01">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2"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42898" y="4558046"/>
            <a:ext cx="1208313" cy="368309"/>
          </a:xfrm>
          <a:prstGeom prst="rect">
            <a:avLst/>
          </a:prstGeom>
        </p:spPr>
      </p:pic>
    </p:spTree>
    <p:extLst>
      <p:ext uri="{BB962C8B-B14F-4D97-AF65-F5344CB8AC3E}">
        <p14:creationId xmlns:p14="http://schemas.microsoft.com/office/powerpoint/2010/main" val="257771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apter title_02">
    <p:spTree>
      <p:nvGrpSpPr>
        <p:cNvPr id="1" name=""/>
        <p:cNvGrpSpPr/>
        <p:nvPr/>
      </p:nvGrpSpPr>
      <p:grpSpPr>
        <a:xfrm>
          <a:off x="0" y="0"/>
          <a:ext cx="0" cy="0"/>
          <a:chOff x="0" y="0"/>
          <a:chExt cx="0" cy="0"/>
        </a:xfrm>
      </p:grpSpPr>
      <p:sp>
        <p:nvSpPr>
          <p:cNvPr id="13" name="Rechteck 12"/>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2"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Textplatzhalter 24"/>
          <p:cNvSpPr>
            <a:spLocks noGrp="1"/>
          </p:cNvSpPr>
          <p:nvPr>
            <p:ph type="body" sz="quarter" idx="13" hasCustomPrompt="1"/>
          </p:nvPr>
        </p:nvSpPr>
        <p:spPr>
          <a:xfrm>
            <a:off x="4566017" y="727631"/>
            <a:ext cx="2768400" cy="20763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en-GB" noProof="0" dirty="0" err="1"/>
              <a:t>Textmaster</a:t>
            </a:r>
            <a:r>
              <a:rPr lang="en-GB" noProof="0" dirty="0"/>
              <a:t>-format </a:t>
            </a:r>
            <a:r>
              <a:rPr lang="en-GB" noProof="0" dirty="0" err="1"/>
              <a:t>bearbeiten</a:t>
            </a:r>
            <a:endParaRPr lang="en-GB" noProof="0" dirty="0"/>
          </a:p>
        </p:txBody>
      </p:sp>
      <p:pic>
        <p:nvPicPr>
          <p:cNvPr id="11" name="Picture 10"/>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42898" y="4558046"/>
            <a:ext cx="1208313" cy="368309"/>
          </a:xfrm>
          <a:prstGeom prst="rect">
            <a:avLst/>
          </a:prstGeom>
        </p:spPr>
      </p:pic>
    </p:spTree>
    <p:extLst>
      <p:ext uri="{BB962C8B-B14F-4D97-AF65-F5344CB8AC3E}">
        <p14:creationId xmlns:p14="http://schemas.microsoft.com/office/powerpoint/2010/main" val="1337892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ter title_03">
    <p:spTree>
      <p:nvGrpSpPr>
        <p:cNvPr id="1" name=""/>
        <p:cNvGrpSpPr/>
        <p:nvPr/>
      </p:nvGrpSpPr>
      <p:grpSpPr>
        <a:xfrm>
          <a:off x="0" y="0"/>
          <a:ext cx="0" cy="0"/>
          <a:chOff x="0" y="0"/>
          <a:chExt cx="0" cy="0"/>
        </a:xfrm>
      </p:grpSpPr>
      <p:sp>
        <p:nvSpPr>
          <p:cNvPr id="14" name="Rechteck 13"/>
          <p:cNvSpPr/>
          <p:nvPr userDrawn="1"/>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2"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2954642" cy="738664"/>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3" name="Gerade Verbindung 12"/>
          <p:cNvCxnSpPr/>
          <p:nvPr userDrawn="1"/>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platzhalter 24"/>
          <p:cNvSpPr>
            <a:spLocks noGrp="1"/>
          </p:cNvSpPr>
          <p:nvPr>
            <p:ph type="body" sz="quarter" idx="14" hasCustomPrompt="1"/>
          </p:nvPr>
        </p:nvSpPr>
        <p:spPr>
          <a:xfrm>
            <a:off x="4566017" y="727631"/>
            <a:ext cx="2768400" cy="2076300"/>
          </a:xfrm>
          <a:prstGeom prst="ellipse">
            <a:avLst/>
          </a:prstGeom>
          <a:gradFill>
            <a:gsLst>
              <a:gs pos="0">
                <a:schemeClr val="bg1"/>
              </a:gs>
              <a:gs pos="100000">
                <a:schemeClr val="bg1">
                  <a:alpha val="59000"/>
                </a:schemeClr>
              </a:gs>
            </a:gsLst>
            <a:lin ang="9000000" scaled="0"/>
          </a:gradFill>
          <a:ln>
            <a:noFill/>
          </a:ln>
        </p:spPr>
        <p:txBody>
          <a:bodyPr anchor="ctr" anchorCtr="0"/>
          <a:lstStyle>
            <a:lvl1pPr marL="0" indent="0" algn="ctr">
              <a:spcBef>
                <a:spcPts val="0"/>
              </a:spcBef>
              <a:buNone/>
              <a:defRPr sz="2400">
                <a:solidFill>
                  <a:srgbClr val="003366"/>
                </a:solidFill>
                <a:latin typeface="BISansCond" panose="02000006050000020004" pitchFamily="2" charset="0"/>
              </a:defRPr>
            </a:lvl1pPr>
          </a:lstStyle>
          <a:p>
            <a:pPr lvl="0"/>
            <a:r>
              <a:rPr lang="en-GB" noProof="0" dirty="0" err="1"/>
              <a:t>Textmaster</a:t>
            </a:r>
            <a:r>
              <a:rPr lang="en-GB" noProof="0" dirty="0"/>
              <a:t>-format </a:t>
            </a:r>
            <a:r>
              <a:rPr lang="en-GB" noProof="0" dirty="0" err="1"/>
              <a:t>bearbeiten</a:t>
            </a:r>
            <a:endParaRPr lang="en-GB" noProof="0" dirty="0"/>
          </a:p>
        </p:txBody>
      </p:sp>
      <p:sp>
        <p:nvSpPr>
          <p:cNvPr id="23" name="Bildplatzhalter 22"/>
          <p:cNvSpPr>
            <a:spLocks noGrp="1"/>
          </p:cNvSpPr>
          <p:nvPr>
            <p:ph type="pic" sz="quarter" idx="13"/>
          </p:nvPr>
        </p:nvSpPr>
        <p:spPr>
          <a:xfrm>
            <a:off x="4349768" y="2625400"/>
            <a:ext cx="2260800" cy="1695600"/>
          </a:xfrm>
          <a:prstGeom prst="ellipse">
            <a:avLst/>
          </a:prstGeom>
        </p:spPr>
        <p:txBody>
          <a:bodyPr/>
          <a:lstStyle>
            <a:lvl1pPr marL="0" indent="0">
              <a:buNone/>
              <a:defRPr sz="900"/>
            </a:lvl1pPr>
          </a:lstStyle>
          <a:p>
            <a:r>
              <a:rPr lang="de-DE" noProof="0"/>
              <a:t>Bild durch Klicken auf Symbol hinzufügen</a:t>
            </a:r>
            <a:endParaRPr lang="en-GB" noProof="0" dirty="0"/>
          </a:p>
        </p:txBody>
      </p:sp>
      <p:pic>
        <p:nvPicPr>
          <p:cNvPr id="11" name="Picture 10"/>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42898" y="4558046"/>
            <a:ext cx="1208313" cy="368309"/>
          </a:xfrm>
          <a:prstGeom prst="rect">
            <a:avLst/>
          </a:prstGeom>
        </p:spPr>
      </p:pic>
    </p:spTree>
    <p:extLst>
      <p:ext uri="{BB962C8B-B14F-4D97-AF65-F5344CB8AC3E}">
        <p14:creationId xmlns:p14="http://schemas.microsoft.com/office/powerpoint/2010/main" val="3138528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Standard page_01">
    <p:spTree>
      <p:nvGrpSpPr>
        <p:cNvPr id="1" name=""/>
        <p:cNvGrpSpPr/>
        <p:nvPr/>
      </p:nvGrpSpPr>
      <p:grpSpPr>
        <a:xfrm>
          <a:off x="0" y="0"/>
          <a:ext cx="0" cy="0"/>
          <a:chOff x="0" y="0"/>
          <a:chExt cx="0" cy="0"/>
        </a:xfrm>
      </p:grpSpPr>
      <p:sp>
        <p:nvSpPr>
          <p:cNvPr id="9" name="Rechteck 8"/>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cxnSp>
        <p:nvCxnSpPr>
          <p:cNvPr id="5" name="Gerade Verbindung 4"/>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3" name="Titel 2"/>
          <p:cNvSpPr>
            <a:spLocks noGrp="1"/>
          </p:cNvSpPr>
          <p:nvPr>
            <p:ph type="title"/>
          </p:nvPr>
        </p:nvSpPr>
        <p:spPr/>
        <p:txBody>
          <a:bodyPr/>
          <a:lstStyle/>
          <a:p>
            <a:r>
              <a:rPr lang="de-DE"/>
              <a:t>Titelmasterformat durch Klicken bearbeiten</a:t>
            </a:r>
          </a:p>
        </p:txBody>
      </p:sp>
      <p:sp>
        <p:nvSpPr>
          <p:cNvPr id="4" name="Datumsplatzhalter 3"/>
          <p:cNvSpPr>
            <a:spLocks noGrp="1"/>
          </p:cNvSpPr>
          <p:nvPr>
            <p:ph type="dt" sz="half" idx="10"/>
          </p:nvPr>
        </p:nvSpPr>
        <p:spPr/>
        <p:txBody>
          <a:bodyPr/>
          <a:lstStyle/>
          <a:p>
            <a:endParaRPr lang="en-GB" dirty="0">
              <a:solidFill>
                <a:prstClr val="white">
                  <a:lumMod val="50000"/>
                </a:prstClr>
              </a:solidFill>
            </a:endParaRPr>
          </a:p>
        </p:txBody>
      </p:sp>
      <p:sp>
        <p:nvSpPr>
          <p:cNvPr id="10" name="Fußzeilenplatzhalter 9"/>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11" name="Foliennummernplatzhalter 10"/>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Tree>
    <p:extLst>
      <p:ext uri="{BB962C8B-B14F-4D97-AF65-F5344CB8AC3E}">
        <p14:creationId xmlns:p14="http://schemas.microsoft.com/office/powerpoint/2010/main" val="8672921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tandard page_02">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6" name="Datumsplatzhalter 5"/>
          <p:cNvSpPr>
            <a:spLocks noGrp="1"/>
          </p:cNvSpPr>
          <p:nvPr>
            <p:ph type="dt" sz="half" idx="10"/>
          </p:nvPr>
        </p:nvSpPr>
        <p:spPr/>
        <p:txBody>
          <a:bodyPr/>
          <a:lstStyle/>
          <a:p>
            <a:endParaRPr lang="en-GB" dirty="0">
              <a:solidFill>
                <a:prstClr val="white">
                  <a:lumMod val="50000"/>
                </a:prstClr>
              </a:solidFill>
            </a:endParaRPr>
          </a:p>
        </p:txBody>
      </p:sp>
      <p:sp>
        <p:nvSpPr>
          <p:cNvPr id="7" name="Fußzeilenplatzhalter 6"/>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8" name="Foliennummernplatzhalter 7"/>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14" name="Titel 13"/>
          <p:cNvSpPr>
            <a:spLocks noGrp="1"/>
          </p:cNvSpPr>
          <p:nvPr>
            <p:ph type="title"/>
          </p:nvPr>
        </p:nvSpPr>
        <p:spPr>
          <a:xfrm>
            <a:off x="367575" y="115012"/>
            <a:ext cx="8408850" cy="553998"/>
          </a:xfrm>
        </p:spPr>
        <p:txBody>
          <a:bodyPr/>
          <a:lstStyle>
            <a:lvl1pPr>
              <a:defRPr sz="3600"/>
            </a:lvl1pPr>
          </a:lstStyle>
          <a:p>
            <a:r>
              <a:rPr lang="de-DE"/>
              <a:t>Titelmasterformat durch Klicken bearbeiten</a:t>
            </a:r>
            <a:endParaRPr lang="de-DE" dirty="0"/>
          </a:p>
        </p:txBody>
      </p:sp>
    </p:spTree>
    <p:extLst>
      <p:ext uri="{BB962C8B-B14F-4D97-AF65-F5344CB8AC3E}">
        <p14:creationId xmlns:p14="http://schemas.microsoft.com/office/powerpoint/2010/main" val="2366984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tandard page_03">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4" name="Titel 3"/>
          <p:cNvSpPr>
            <a:spLocks noGrp="1"/>
          </p:cNvSpPr>
          <p:nvPr>
            <p:ph type="title"/>
          </p:nvPr>
        </p:nvSpPr>
        <p:spPr/>
        <p:txBody>
          <a:bodyPr/>
          <a:lstStyle/>
          <a:p>
            <a:r>
              <a:rPr lang="de-DE"/>
              <a:t>Titelmasterformat durch Klicken bearbeiten</a:t>
            </a:r>
          </a:p>
        </p:txBody>
      </p:sp>
      <p:sp>
        <p:nvSpPr>
          <p:cNvPr id="6" name="Datumsplatzhalter 5"/>
          <p:cNvSpPr>
            <a:spLocks noGrp="1"/>
          </p:cNvSpPr>
          <p:nvPr>
            <p:ph type="dt" sz="half" idx="10"/>
          </p:nvPr>
        </p:nvSpPr>
        <p:spPr/>
        <p:txBody>
          <a:bodyPr/>
          <a:lstStyle/>
          <a:p>
            <a:endParaRPr lang="en-GB" dirty="0">
              <a:solidFill>
                <a:prstClr val="white">
                  <a:lumMod val="50000"/>
                </a:prstClr>
              </a:solidFill>
            </a:endParaRPr>
          </a:p>
        </p:txBody>
      </p:sp>
      <p:sp>
        <p:nvSpPr>
          <p:cNvPr id="7" name="Fußzeilenplatzhalter 6"/>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8" name="Foliennummernplatzhalter 7"/>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Tree>
    <p:extLst>
      <p:ext uri="{BB962C8B-B14F-4D97-AF65-F5344CB8AC3E}">
        <p14:creationId xmlns:p14="http://schemas.microsoft.com/office/powerpoint/2010/main" val="15565935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tandard page_04">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
        <p:nvSpPr>
          <p:cNvPr id="14"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3" name="Datumsplatzhalter 2"/>
          <p:cNvSpPr>
            <a:spLocks noGrp="1"/>
          </p:cNvSpPr>
          <p:nvPr>
            <p:ph type="dt" sz="half" idx="10"/>
          </p:nvPr>
        </p:nvSpPr>
        <p:spPr/>
        <p:txBody>
          <a:bodyPr/>
          <a:lstStyle/>
          <a:p>
            <a:endParaRPr lang="en-GB" dirty="0">
              <a:solidFill>
                <a:prstClr val="white">
                  <a:lumMod val="50000"/>
                </a:prstClr>
              </a:solidFill>
            </a:endParaRPr>
          </a:p>
        </p:txBody>
      </p:sp>
      <p:sp>
        <p:nvSpPr>
          <p:cNvPr id="4" name="Fußzeilenplatzhalter 3"/>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7" name="Titel 6"/>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626959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Diagram slide_01">
    <p:spTree>
      <p:nvGrpSpPr>
        <p:cNvPr id="1" name=""/>
        <p:cNvGrpSpPr/>
        <p:nvPr/>
      </p:nvGrpSpPr>
      <p:grpSpPr>
        <a:xfrm>
          <a:off x="0" y="0"/>
          <a:ext cx="0" cy="0"/>
          <a:chOff x="0" y="0"/>
          <a:chExt cx="0" cy="0"/>
        </a:xfrm>
      </p:grpSpPr>
      <p:sp>
        <p:nvSpPr>
          <p:cNvPr id="14" name="Rechteck 13"/>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15" name="Rechteck 14"/>
          <p:cNvSpPr/>
          <p:nvPr userDrawn="1"/>
        </p:nvSpPr>
        <p:spPr>
          <a:xfrm>
            <a:off x="0" y="1035592"/>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3" name="Inhaltsplatzhalter 2"/>
          <p:cNvSpPr>
            <a:spLocks noGrp="1"/>
          </p:cNvSpPr>
          <p:nvPr>
            <p:ph idx="1"/>
          </p:nvPr>
        </p:nvSpPr>
        <p:spPr>
          <a:xfrm>
            <a:off x="367577" y="1200152"/>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cxnSp>
        <p:nvCxnSpPr>
          <p:cNvPr id="5" name="Gerade Verbindung 4"/>
          <p:cNvCxnSpPr/>
          <p:nvPr/>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4" name="Datumsplatzhalter 3"/>
          <p:cNvSpPr>
            <a:spLocks noGrp="1"/>
          </p:cNvSpPr>
          <p:nvPr>
            <p:ph type="dt" sz="half" idx="10"/>
          </p:nvPr>
        </p:nvSpPr>
        <p:spPr/>
        <p:txBody>
          <a:bodyPr/>
          <a:lstStyle/>
          <a:p>
            <a:endParaRPr lang="en-GB" dirty="0">
              <a:solidFill>
                <a:prstClr val="white">
                  <a:lumMod val="50000"/>
                </a:prstClr>
              </a:solidFill>
            </a:endParaRPr>
          </a:p>
        </p:txBody>
      </p:sp>
      <p:sp>
        <p:nvSpPr>
          <p:cNvPr id="6" name="Fußzeilenplatzhalter 5"/>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7" name="Foliennummernplatzhalter 6"/>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8" name="Titel 7"/>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3657369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ext slide_01">
    <p:spTree>
      <p:nvGrpSpPr>
        <p:cNvPr id="1" name=""/>
        <p:cNvGrpSpPr/>
        <p:nvPr/>
      </p:nvGrpSpPr>
      <p:grpSpPr>
        <a:xfrm>
          <a:off x="0" y="0"/>
          <a:ext cx="0" cy="0"/>
          <a:chOff x="0" y="0"/>
          <a:chExt cx="0" cy="0"/>
        </a:xfrm>
      </p:grpSpPr>
      <p:sp>
        <p:nvSpPr>
          <p:cNvPr id="12" name="Rechteck 11"/>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3" name="Inhaltsplatzhalter 2"/>
          <p:cNvSpPr>
            <a:spLocks noGrp="1"/>
          </p:cNvSpPr>
          <p:nvPr>
            <p:ph idx="1"/>
          </p:nvPr>
        </p:nvSpPr>
        <p:spPr>
          <a:xfrm>
            <a:off x="1771579" y="1451438"/>
            <a:ext cx="5065659" cy="1231106"/>
          </a:xfrm>
        </p:spPr>
        <p:txBody>
          <a:bodyPr>
            <a:spAutoFit/>
          </a:bodyPr>
          <a:lstStyle>
            <a:lvl1pPr>
              <a:defRPr sz="1600"/>
            </a:lvl1pPr>
            <a:lvl2pPr>
              <a:defRPr sz="1600"/>
            </a:lvl2pPr>
            <a:lvl3pPr>
              <a:defRPr sz="1600"/>
            </a:lvl3pPr>
            <a:lvl4pPr>
              <a:defRPr sz="1600"/>
            </a:lvl4pPr>
            <a:lvl5pPr>
              <a:defRPr sz="160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5" name="Textplatzhalter 4"/>
          <p:cNvSpPr>
            <a:spLocks noGrp="1"/>
          </p:cNvSpPr>
          <p:nvPr>
            <p:ph type="body" sz="quarter" idx="10" hasCustomPrompt="1"/>
          </p:nvPr>
        </p:nvSpPr>
        <p:spPr>
          <a:xfrm>
            <a:off x="-169856" y="778811"/>
            <a:ext cx="1738800" cy="1304100"/>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lvl1pPr marL="0" indent="0" algn="ctr">
              <a:buNone/>
              <a:defRPr lang="en-US" sz="2000" dirty="0" smtClean="0">
                <a:solidFill>
                  <a:schemeClr val="bg1"/>
                </a:solidFill>
                <a:latin typeface="+mj-lt"/>
              </a:defRPr>
            </a:lvl1pPr>
          </a:lstStyle>
          <a:p>
            <a:pPr marL="0" lvl="0" algn="ctr"/>
            <a:r>
              <a:rPr lang="en-GB" noProof="0" dirty="0"/>
              <a:t>Add. info [font size variable]</a:t>
            </a:r>
          </a:p>
        </p:txBody>
      </p:sp>
      <p:cxnSp>
        <p:nvCxnSpPr>
          <p:cNvPr id="6" name="Gerade Verbindung 5"/>
          <p:cNvCxnSpPr/>
          <p:nvPr/>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1268735"/>
            <a:ext cx="9144000" cy="0"/>
          </a:xfrm>
          <a:prstGeom prst="line">
            <a:avLst/>
          </a:prstGeom>
          <a:ln w="12700">
            <a:solidFill>
              <a:srgbClr val="FF9900"/>
            </a:solidFill>
          </a:ln>
          <a:effectLst/>
        </p:spPr>
        <p:style>
          <a:lnRef idx="2">
            <a:schemeClr val="accent1"/>
          </a:lnRef>
          <a:fillRef idx="0">
            <a:schemeClr val="accent1"/>
          </a:fillRef>
          <a:effectRef idx="1">
            <a:schemeClr val="accent1"/>
          </a:effectRef>
          <a:fontRef idx="minor">
            <a:schemeClr val="tx1"/>
          </a:fontRef>
        </p:style>
      </p:cxn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4" name="Datumsplatzhalter 3"/>
          <p:cNvSpPr>
            <a:spLocks noGrp="1"/>
          </p:cNvSpPr>
          <p:nvPr>
            <p:ph type="dt" sz="half" idx="12"/>
          </p:nvPr>
        </p:nvSpPr>
        <p:spPr/>
        <p:txBody>
          <a:bodyPr/>
          <a:lstStyle/>
          <a:p>
            <a:endParaRPr lang="en-GB" dirty="0">
              <a:solidFill>
                <a:prstClr val="white">
                  <a:lumMod val="50000"/>
                </a:prstClr>
              </a:solidFill>
            </a:endParaRPr>
          </a:p>
        </p:txBody>
      </p:sp>
      <p:sp>
        <p:nvSpPr>
          <p:cNvPr id="5" name="Fußzeilenplatzhalter 4"/>
          <p:cNvSpPr>
            <a:spLocks noGrp="1"/>
          </p:cNvSpPr>
          <p:nvPr>
            <p:ph type="ftr" sz="quarter" idx="13"/>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7" name="Foliennummernplatzhalter 6"/>
          <p:cNvSpPr>
            <a:spLocks noGrp="1"/>
          </p:cNvSpPr>
          <p:nvPr>
            <p:ph type="sldNum" sz="quarter" idx="14"/>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8" name="Titel 7"/>
          <p:cNvSpPr>
            <a:spLocks noGrp="1"/>
          </p:cNvSpPr>
          <p:nvPr>
            <p:ph type="title"/>
          </p:nvPr>
        </p:nvSpPr>
        <p:spPr>
          <a:xfrm>
            <a:off x="1771576" y="567571"/>
            <a:ext cx="5065660" cy="369332"/>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3319778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6_Title">
    <p:bg>
      <p:bgPr>
        <a:solidFill>
          <a:schemeClr val="tx2"/>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722050"/>
            <a:ext cx="9144000" cy="4421450"/>
          </a:xfrm>
          <a:prstGeom prst="rect">
            <a:avLst/>
          </a:prstGeom>
          <a:solidFill>
            <a:schemeClr val="bg1"/>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err="1">
              <a:ln>
                <a:noFill/>
              </a:ln>
              <a:solidFill>
                <a:schemeClr val="accent1"/>
              </a:solidFill>
              <a:effectLst/>
              <a:latin typeface="BISansCond" pitchFamily="2" charset="0"/>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
        <p:nvSpPr>
          <p:cNvPr id="9" name="Titel 1"/>
          <p:cNvSpPr>
            <a:spLocks noGrp="1"/>
          </p:cNvSpPr>
          <p:nvPr>
            <p:ph type="title" hasCustomPrompt="1"/>
          </p:nvPr>
        </p:nvSpPr>
        <p:spPr>
          <a:xfrm>
            <a:off x="358774" y="84908"/>
            <a:ext cx="8445600" cy="504000"/>
          </a:xfrm>
          <a:noFill/>
          <a:ln w="9525">
            <a:noFill/>
            <a:miter lim="800000"/>
            <a:headEnd/>
            <a:tailEnd/>
          </a:ln>
          <a:effectLst/>
        </p:spPr>
        <p:txBody>
          <a:bodyPr vert="horz" wrap="square" lIns="0" tIns="0" rIns="0" bIns="0" numCol="1" anchor="b" anchorCtr="0" compatLnSpc="1">
            <a:prstTxWarp prst="textNoShape">
              <a:avLst/>
            </a:prstTxWarp>
          </a:bodyPr>
          <a:lstStyle>
            <a:lvl1pPr>
              <a:defRPr lang="en-GB" cap="all" baseline="0" noProof="0" dirty="0">
                <a:solidFill>
                  <a:schemeClr val="bg1"/>
                </a:solidFill>
                <a:latin typeface="+mn-lt"/>
              </a:defRPr>
            </a:lvl1pPr>
          </a:lstStyle>
          <a:p>
            <a:pPr lvl="0"/>
            <a:r>
              <a:rPr lang="de-DE" noProof="0" dirty="0"/>
              <a:t>Title</a:t>
            </a:r>
            <a:endParaRPr lang="en-GB" noProof="0" dirty="0"/>
          </a:p>
        </p:txBody>
      </p:sp>
      <p:grpSp>
        <p:nvGrpSpPr>
          <p:cNvPr id="14" name="Group 13"/>
          <p:cNvGrpSpPr/>
          <p:nvPr userDrawn="1"/>
        </p:nvGrpSpPr>
        <p:grpSpPr>
          <a:xfrm>
            <a:off x="0" y="667932"/>
            <a:ext cx="9144000" cy="54000"/>
            <a:chOff x="0" y="667932"/>
            <a:chExt cx="9144000" cy="72000"/>
          </a:xfrm>
        </p:grpSpPr>
        <p:sp>
          <p:nvSpPr>
            <p:cNvPr id="15" name="Rectangle 14"/>
            <p:cNvSpPr/>
            <p:nvPr userDrawn="1"/>
          </p:nvSpPr>
          <p:spPr bwMode="auto">
            <a:xfrm>
              <a:off x="0" y="667932"/>
              <a:ext cx="3042000" cy="72000"/>
            </a:xfrm>
            <a:prstGeom prst="rect">
              <a:avLst/>
            </a:prstGeom>
            <a:gradFill flip="none" rotWithShape="1">
              <a:gsLst>
                <a:gs pos="0">
                  <a:schemeClr val="bg1">
                    <a:alpha val="0"/>
                  </a:schemeClr>
                </a:gs>
                <a:gs pos="74000">
                  <a:schemeClr val="bg2"/>
                </a:gs>
                <a:gs pos="100000">
                  <a:schemeClr val="bg2"/>
                </a:gs>
              </a:gsLst>
              <a:lin ang="1080000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sp>
          <p:nvSpPr>
            <p:cNvPr id="16" name="Rectangle 15"/>
            <p:cNvSpPr/>
            <p:nvPr userDrawn="1"/>
          </p:nvSpPr>
          <p:spPr bwMode="auto">
            <a:xfrm>
              <a:off x="3096000" y="667932"/>
              <a:ext cx="6048000" cy="72000"/>
            </a:xfrm>
            <a:prstGeom prst="rect">
              <a:avLst/>
            </a:prstGeom>
            <a:gradFill flip="none" rotWithShape="1">
              <a:gsLst>
                <a:gs pos="0">
                  <a:schemeClr val="bg1">
                    <a:alpha val="0"/>
                  </a:schemeClr>
                </a:gs>
                <a:gs pos="74000">
                  <a:schemeClr val="bg1"/>
                </a:gs>
                <a:gs pos="100000">
                  <a:schemeClr val="bg1"/>
                </a:gs>
              </a:gsLst>
              <a:lin ang="0" scaled="1"/>
              <a:tileRect/>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R="0" lvl="0" indent="0" eaLnBrk="0" fontAlgn="base" hangingPunct="0">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Calibri" panose="020F0502020204030204" pitchFamily="34" charset="0"/>
              </a:endParaRPr>
            </a:p>
          </p:txBody>
        </p:sp>
      </p:grpSp>
      <p:grpSp>
        <p:nvGrpSpPr>
          <p:cNvPr id="23" name="Group 22"/>
          <p:cNvGrpSpPr/>
          <p:nvPr userDrawn="1"/>
        </p:nvGrpSpPr>
        <p:grpSpPr>
          <a:xfrm>
            <a:off x="7471011" y="-1"/>
            <a:ext cx="1672989" cy="1588851"/>
            <a:chOff x="7471011" y="-1"/>
            <a:chExt cx="1672989" cy="1588851"/>
          </a:xfrm>
        </p:grpSpPr>
        <p:pic>
          <p:nvPicPr>
            <p:cNvPr id="24" name="Picture 23"/>
            <p:cNvPicPr>
              <a:picLocks noChangeAspect="1"/>
            </p:cNvPicPr>
            <p:nvPr userDrawn="1"/>
          </p:nvPicPr>
          <p:blipFill rotWithShape="1">
            <a:blip r:embed="rId3"/>
            <a:srcRect t="47335" r="36214"/>
            <a:stretch/>
          </p:blipFill>
          <p:spPr>
            <a:xfrm>
              <a:off x="7471011" y="-1"/>
              <a:ext cx="1672989" cy="1588851"/>
            </a:xfrm>
            <a:prstGeom prst="rect">
              <a:avLst/>
            </a:prstGeom>
          </p:spPr>
        </p:pic>
        <p:pic>
          <p:nvPicPr>
            <p:cNvPr id="25" name="Picture 24"/>
            <p:cNvPicPr>
              <a:picLocks noChangeAspect="1"/>
            </p:cNvPicPr>
            <p:nvPr userDrawn="1"/>
          </p:nvPicPr>
          <p:blipFill rotWithShape="1">
            <a:blip r:embed="rId4"/>
            <a:srcRect t="47335" r="36214"/>
            <a:stretch/>
          </p:blipFill>
          <p:spPr>
            <a:xfrm>
              <a:off x="7471011" y="-1"/>
              <a:ext cx="1672989" cy="1588851"/>
            </a:xfrm>
            <a:prstGeom prst="rect">
              <a:avLst/>
            </a:prstGeom>
          </p:spPr>
        </p:pic>
      </p:grpSp>
      <p:sp>
        <p:nvSpPr>
          <p:cNvPr id="4" name="Text Placeholder 3"/>
          <p:cNvSpPr>
            <a:spLocks noGrp="1"/>
          </p:cNvSpPr>
          <p:nvPr>
            <p:ph type="body" sz="quarter" idx="14"/>
          </p:nvPr>
        </p:nvSpPr>
        <p:spPr>
          <a:xfrm>
            <a:off x="358775" y="868363"/>
            <a:ext cx="8104290" cy="3508375"/>
          </a:xfrm>
        </p:spPr>
        <p:txBody>
          <a:bodyPr/>
          <a:lstStyle>
            <a:lvl1pPr marL="265113" indent="-265113">
              <a:lnSpc>
                <a:spcPct val="100000"/>
              </a:lnSpc>
              <a:spcBef>
                <a:spcPts val="600"/>
              </a:spcBef>
              <a:buClr>
                <a:schemeClr val="accent1"/>
              </a:buClr>
              <a:buFont typeface="Arial" panose="020B0604020202020204" pitchFamily="34" charset="0"/>
              <a:buChar char="•"/>
              <a:defRPr/>
            </a:lvl1pPr>
            <a:lvl2pPr>
              <a:buClr>
                <a:schemeClr val="accent1"/>
              </a:buClr>
              <a:defRPr/>
            </a:lvl2pPr>
            <a:lvl3pPr marL="542925" indent="-265113">
              <a:lnSpc>
                <a:spcPct val="100000"/>
              </a:lnSpc>
              <a:spcBef>
                <a:spcPts val="600"/>
              </a:spcBef>
              <a:buFont typeface="Arial" panose="020B0604020202020204" pitchFamily="34" charset="0"/>
              <a:buChar char="•"/>
              <a:defRPr sz="1600"/>
            </a:lvl3pPr>
            <a:lvl4pPr>
              <a:lnSpc>
                <a:spcPct val="100000"/>
              </a:lnSpc>
              <a:spcBef>
                <a:spcPts val="600"/>
              </a:spcBef>
              <a:defRPr sz="1600"/>
            </a:lvl4pPr>
            <a:lvl5pPr>
              <a:lnSpc>
                <a:spcPct val="100000"/>
              </a:lnSpc>
              <a:spcBef>
                <a:spcPts val="600"/>
              </a:spcBef>
              <a:defRPr sz="1600"/>
            </a:lvl5pPr>
            <a:lvl6pPr>
              <a:lnSpc>
                <a:spcPct val="100000"/>
              </a:lnSpc>
              <a:spcBef>
                <a:spcPts val="600"/>
              </a:spcBef>
              <a:defRPr sz="1600">
                <a:solidFill>
                  <a:schemeClr val="accent1"/>
                </a:solidFill>
              </a:defRPr>
            </a:lvl6pPr>
          </a:lstStyle>
          <a:p>
            <a:pPr lvl="0"/>
            <a:r>
              <a:rPr lang="en-US" dirty="0"/>
              <a:t>Edit Master text styles</a:t>
            </a:r>
          </a:p>
          <a:p>
            <a:pPr lvl="2"/>
            <a:r>
              <a:rPr lang="en-US" dirty="0"/>
              <a:t>Second level</a:t>
            </a:r>
          </a:p>
          <a:p>
            <a:pPr lvl="3"/>
            <a:r>
              <a:rPr lang="en-US" dirty="0"/>
              <a:t>Third level</a:t>
            </a:r>
          </a:p>
          <a:p>
            <a:pPr lvl="4"/>
            <a:r>
              <a:rPr lang="en-US" dirty="0"/>
              <a:t>Fourth level</a:t>
            </a:r>
          </a:p>
          <a:p>
            <a:pPr lvl="5"/>
            <a:r>
              <a:rPr lang="en-US" dirty="0"/>
              <a:t>Fifth level</a:t>
            </a:r>
            <a:endParaRPr lang="en-GB" dirty="0"/>
          </a:p>
        </p:txBody>
      </p:sp>
      <p:pic>
        <p:nvPicPr>
          <p:cNvPr id="17" name="Picture 16"/>
          <p:cNvPicPr>
            <a:picLocks noChangeAspect="1"/>
          </p:cNvPicPr>
          <p:nvPr userDrawn="1"/>
        </p:nvPicPr>
        <p:blipFill>
          <a:blip r:embed="rId5"/>
          <a:stretch>
            <a:fillRect/>
          </a:stretch>
        </p:blipFill>
        <p:spPr>
          <a:xfrm>
            <a:off x="203484" y="4623439"/>
            <a:ext cx="946867" cy="412808"/>
          </a:xfrm>
          <a:prstGeom prst="rect">
            <a:avLst/>
          </a:prstGeom>
        </p:spPr>
      </p:pic>
    </p:spTree>
    <p:extLst>
      <p:ext uri="{BB962C8B-B14F-4D97-AF65-F5344CB8AC3E}">
        <p14:creationId xmlns:p14="http://schemas.microsoft.com/office/powerpoint/2010/main" val="3223701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Organisational chart_01">
    <p:spTree>
      <p:nvGrpSpPr>
        <p:cNvPr id="1" name=""/>
        <p:cNvGrpSpPr/>
        <p:nvPr/>
      </p:nvGrpSpPr>
      <p:grpSpPr>
        <a:xfrm>
          <a:off x="0" y="0"/>
          <a:ext cx="0" cy="0"/>
          <a:chOff x="0" y="0"/>
          <a:chExt cx="0" cy="0"/>
        </a:xfrm>
      </p:grpSpPr>
      <p:sp>
        <p:nvSpPr>
          <p:cNvPr id="11" name="Rechteck 10"/>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cxnSp>
        <p:nvCxnSpPr>
          <p:cNvPr id="5" name="Gerade Verbindung 4"/>
          <p:cNvCxnSpPr/>
          <p:nvPr/>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1869292"/>
            <a:ext cx="9144000" cy="0"/>
          </a:xfrm>
          <a:prstGeom prst="line">
            <a:avLst/>
          </a:prstGeom>
          <a:ln w="12700">
            <a:solidFill>
              <a:srgbClr val="6699CC"/>
            </a:solidFill>
          </a:ln>
        </p:spPr>
        <p:style>
          <a:lnRef idx="1">
            <a:schemeClr val="accent1"/>
          </a:lnRef>
          <a:fillRef idx="0">
            <a:schemeClr val="accent1"/>
          </a:fillRef>
          <a:effectRef idx="0">
            <a:schemeClr val="accent1"/>
          </a:effectRef>
          <a:fontRef idx="minor">
            <a:schemeClr val="tx1"/>
          </a:fontRef>
        </p:style>
      </p:cxn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
        <p:nvSpPr>
          <p:cNvPr id="3" name="Datumsplatzhalter 2"/>
          <p:cNvSpPr>
            <a:spLocks noGrp="1"/>
          </p:cNvSpPr>
          <p:nvPr>
            <p:ph type="dt" sz="half" idx="10"/>
          </p:nvPr>
        </p:nvSpPr>
        <p:spPr/>
        <p:txBody>
          <a:bodyPr/>
          <a:lstStyle/>
          <a:p>
            <a:endParaRPr lang="en-GB" dirty="0">
              <a:solidFill>
                <a:prstClr val="white">
                  <a:lumMod val="50000"/>
                </a:prstClr>
              </a:solidFill>
            </a:endParaRPr>
          </a:p>
        </p:txBody>
      </p:sp>
      <p:sp>
        <p:nvSpPr>
          <p:cNvPr id="4" name="Fußzeilenplatzhalter 3"/>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8" name="Titel 7"/>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471616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tand-alone">
    <p:spTree>
      <p:nvGrpSpPr>
        <p:cNvPr id="1" name=""/>
        <p:cNvGrpSpPr/>
        <p:nvPr/>
      </p:nvGrpSpPr>
      <p:grpSpPr>
        <a:xfrm>
          <a:off x="0" y="0"/>
          <a:ext cx="0" cy="0"/>
          <a:chOff x="0" y="0"/>
          <a:chExt cx="0" cy="0"/>
        </a:xfrm>
      </p:grpSpPr>
      <p:sp>
        <p:nvSpPr>
          <p:cNvPr id="8" name="Rechteck 7"/>
          <p:cNvSpPr/>
          <p:nvPr userDrawn="1"/>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sp>
        <p:nvSpPr>
          <p:cNvPr id="4" name="Datumsplatzhalter 3"/>
          <p:cNvSpPr>
            <a:spLocks noGrp="1"/>
          </p:cNvSpPr>
          <p:nvPr>
            <p:ph type="dt" sz="half" idx="10"/>
          </p:nvPr>
        </p:nvSpPr>
        <p:spPr/>
        <p:txBody>
          <a:bodyPr/>
          <a:lstStyle/>
          <a:p>
            <a:endParaRPr lang="en-GB" dirty="0">
              <a:solidFill>
                <a:prstClr val="white">
                  <a:lumMod val="50000"/>
                </a:prstClr>
              </a:solidFill>
            </a:endParaRPr>
          </a:p>
        </p:txBody>
      </p:sp>
      <p:sp>
        <p:nvSpPr>
          <p:cNvPr id="5" name="Fußzeilenplatzhalter 4"/>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59678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el 36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78437"/>
            <a:ext cx="8408850" cy="553998"/>
          </a:xfrm>
        </p:spPr>
        <p:txBody>
          <a:bodyPr/>
          <a:lstStyle>
            <a:lvl1pPr>
              <a:defRPr sz="36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dirty="0">
              <a:solidFill>
                <a:prstClr val="white">
                  <a:lumMod val="50000"/>
                </a:prstClr>
              </a:solidFill>
            </a:endParaRPr>
          </a:p>
        </p:txBody>
      </p:sp>
      <p:sp>
        <p:nvSpPr>
          <p:cNvPr id="5" name="Fußzeilenplatzhalter 4"/>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633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el 24p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0"/>
          </p:nvPr>
        </p:nvSpPr>
        <p:spPr/>
        <p:txBody>
          <a:bodyPr/>
          <a:lstStyle/>
          <a:p>
            <a:endParaRPr lang="en-GB" dirty="0">
              <a:solidFill>
                <a:prstClr val="white">
                  <a:lumMod val="50000"/>
                </a:prstClr>
              </a:solidFill>
            </a:endParaRPr>
          </a:p>
        </p:txBody>
      </p:sp>
      <p:sp>
        <p:nvSpPr>
          <p:cNvPr id="5" name="Fußzeilenplatzhalter 4"/>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cxnSp>
        <p:nvCxnSpPr>
          <p:cNvPr id="7" name="Gerade Verbindung 6"/>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519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tandard page_05">
    <p:spTree>
      <p:nvGrpSpPr>
        <p:cNvPr id="1" name=""/>
        <p:cNvGrpSpPr/>
        <p:nvPr/>
      </p:nvGrpSpPr>
      <p:grpSpPr>
        <a:xfrm>
          <a:off x="0" y="0"/>
          <a:ext cx="0" cy="0"/>
          <a:chOff x="0" y="0"/>
          <a:chExt cx="0" cy="0"/>
        </a:xfrm>
      </p:grpSpPr>
      <p:sp>
        <p:nvSpPr>
          <p:cNvPr id="3" name="Inhaltsplatzhalter 2"/>
          <p:cNvSpPr>
            <a:spLocks noGrp="1"/>
          </p:cNvSpPr>
          <p:nvPr>
            <p:ph idx="1"/>
          </p:nvPr>
        </p:nvSpPr>
        <p:spPr>
          <a:xfrm>
            <a:off x="1771575" y="1200151"/>
            <a:ext cx="5616001" cy="3394472"/>
          </a:xfrm>
        </p:spPr>
        <p:txBody>
          <a:bodyPr/>
          <a:lstStyle>
            <a:lvl1pPr marL="0" indent="0">
              <a:spcBef>
                <a:spcPts val="600"/>
              </a:spcBef>
              <a:buNone/>
              <a:defRPr/>
            </a:lvl1pPr>
            <a:lvl2pPr marL="182563" indent="-182563">
              <a:spcBef>
                <a:spcPts val="600"/>
              </a:spcBef>
              <a:buFont typeface="BISans" panose="02000503040000020004" pitchFamily="2" charset="0"/>
              <a:buChar char="•"/>
              <a:defRPr/>
            </a:lvl2pPr>
            <a:lvl3pPr marL="358775" indent="-176213">
              <a:buFont typeface="Arial" panose="020B0604020202020204" pitchFamily="34" charset="0"/>
              <a:buChar char="–"/>
              <a:defRPr/>
            </a:lvl3pPr>
          </a:lstStyle>
          <a:p>
            <a:pPr lvl="0"/>
            <a:r>
              <a:rPr lang="de-DE" noProof="0"/>
              <a:t>Textmasterformat bearbeiten</a:t>
            </a:r>
          </a:p>
          <a:p>
            <a:pPr lvl="1"/>
            <a:r>
              <a:rPr lang="de-DE" noProof="0"/>
              <a:t>Zweite Ebene</a:t>
            </a:r>
          </a:p>
          <a:p>
            <a:pPr lvl="2"/>
            <a:r>
              <a:rPr lang="de-DE" noProof="0"/>
              <a:t>Dritte Ebene</a:t>
            </a:r>
          </a:p>
        </p:txBody>
      </p:sp>
      <p:sp>
        <p:nvSpPr>
          <p:cNvPr id="4" name="Datumsplatzhalter 3"/>
          <p:cNvSpPr>
            <a:spLocks noGrp="1"/>
          </p:cNvSpPr>
          <p:nvPr>
            <p:ph type="dt" sz="half" idx="12"/>
          </p:nvPr>
        </p:nvSpPr>
        <p:spPr/>
        <p:txBody>
          <a:bodyPr/>
          <a:lstStyle/>
          <a:p>
            <a:endParaRPr lang="en-GB" dirty="0">
              <a:solidFill>
                <a:prstClr val="white">
                  <a:lumMod val="50000"/>
                </a:prstClr>
              </a:solidFill>
            </a:endParaRPr>
          </a:p>
        </p:txBody>
      </p:sp>
      <p:sp>
        <p:nvSpPr>
          <p:cNvPr id="6" name="Fußzeilenplatzhalter 5"/>
          <p:cNvSpPr>
            <a:spLocks noGrp="1"/>
          </p:cNvSpPr>
          <p:nvPr>
            <p:ph type="ftr" sz="quarter" idx="13"/>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7" name="Foliennummernplatzhalter 6"/>
          <p:cNvSpPr>
            <a:spLocks noGrp="1"/>
          </p:cNvSpPr>
          <p:nvPr>
            <p:ph type="sldNum" sz="quarter" idx="14"/>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14"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Tree>
    <p:extLst>
      <p:ext uri="{BB962C8B-B14F-4D97-AF65-F5344CB8AC3E}">
        <p14:creationId xmlns:p14="http://schemas.microsoft.com/office/powerpoint/2010/main" val="17199126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iagram slide_02">
    <p:spTree>
      <p:nvGrpSpPr>
        <p:cNvPr id="1" name=""/>
        <p:cNvGrpSpPr/>
        <p:nvPr/>
      </p:nvGrpSpPr>
      <p:grpSpPr>
        <a:xfrm>
          <a:off x="0" y="0"/>
          <a:ext cx="0" cy="0"/>
          <a:chOff x="0" y="0"/>
          <a:chExt cx="0" cy="0"/>
        </a:xfrm>
      </p:grpSpPr>
      <p:sp>
        <p:nvSpPr>
          <p:cNvPr id="3" name="Inhaltsplatzhalter 2"/>
          <p:cNvSpPr>
            <a:spLocks noGrp="1"/>
          </p:cNvSpPr>
          <p:nvPr>
            <p:ph idx="1"/>
          </p:nvPr>
        </p:nvSpPr>
        <p:spPr>
          <a:xfrm>
            <a:off x="367577" y="1200152"/>
            <a:ext cx="2934425" cy="2782569"/>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Datumsplatzhalter 3"/>
          <p:cNvSpPr>
            <a:spLocks noGrp="1"/>
          </p:cNvSpPr>
          <p:nvPr>
            <p:ph type="dt" sz="half" idx="12"/>
          </p:nvPr>
        </p:nvSpPr>
        <p:spPr/>
        <p:txBody>
          <a:bodyPr/>
          <a:lstStyle/>
          <a:p>
            <a:endParaRPr lang="en-GB" dirty="0">
              <a:solidFill>
                <a:prstClr val="white">
                  <a:lumMod val="50000"/>
                </a:prstClr>
              </a:solidFill>
            </a:endParaRPr>
          </a:p>
        </p:txBody>
      </p:sp>
      <p:sp>
        <p:nvSpPr>
          <p:cNvPr id="6" name="Fußzeilenplatzhalter 5"/>
          <p:cNvSpPr>
            <a:spLocks noGrp="1"/>
          </p:cNvSpPr>
          <p:nvPr>
            <p:ph type="ftr" sz="quarter" idx="13"/>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7" name="Foliennummernplatzhalter 6"/>
          <p:cNvSpPr>
            <a:spLocks noGrp="1"/>
          </p:cNvSpPr>
          <p:nvPr>
            <p:ph type="sldNum" sz="quarter" idx="14"/>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
        <p:nvSpPr>
          <p:cNvPr id="16" name="Titel 1"/>
          <p:cNvSpPr>
            <a:spLocks noGrp="1"/>
          </p:cNvSpPr>
          <p:nvPr>
            <p:ph type="title"/>
          </p:nvPr>
        </p:nvSpPr>
        <p:spPr>
          <a:xfrm>
            <a:off x="367575" y="115012"/>
            <a:ext cx="8408850" cy="369332"/>
          </a:xfrm>
        </p:spPr>
        <p:txBody>
          <a:bodyPr/>
          <a:lstStyle>
            <a:lvl1pPr>
              <a:defRPr sz="2400">
                <a:solidFill>
                  <a:srgbClr val="003366"/>
                </a:solidFill>
              </a:defRPr>
            </a:lvl1pPr>
          </a:lstStyle>
          <a:p>
            <a:r>
              <a:rPr lang="de-DE" noProof="0"/>
              <a:t>Titelmasterformat durch Klicken bearbeiten</a:t>
            </a:r>
            <a:endParaRPr lang="en-GB" noProof="0" dirty="0"/>
          </a:p>
        </p:txBody>
      </p:sp>
      <p:cxnSp>
        <p:nvCxnSpPr>
          <p:cNvPr id="8" name="Gerade Verbindung 7"/>
          <p:cNvCxnSpPr/>
          <p:nvPr userDrawn="1"/>
        </p:nvCxnSpPr>
        <p:spPr>
          <a:xfrm>
            <a:off x="0" y="728590"/>
            <a:ext cx="9144000" cy="0"/>
          </a:xfrm>
          <a:prstGeom prst="line">
            <a:avLst/>
          </a:prstGeom>
          <a:ln w="12700">
            <a:solidFill>
              <a:srgbClr val="003366"/>
            </a:solidFill>
          </a:ln>
          <a:effectLst/>
        </p:spPr>
        <p:style>
          <a:lnRef idx="2">
            <a:schemeClr val="accent1"/>
          </a:lnRef>
          <a:fillRef idx="0">
            <a:schemeClr val="accent1"/>
          </a:fillRef>
          <a:effectRef idx="1">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443" y="4934219"/>
            <a:ext cx="630270" cy="142883"/>
          </a:xfrm>
          <a:prstGeom prst="rect">
            <a:avLst/>
          </a:prstGeom>
        </p:spPr>
      </p:pic>
    </p:spTree>
    <p:extLst>
      <p:ext uri="{BB962C8B-B14F-4D97-AF65-F5344CB8AC3E}">
        <p14:creationId xmlns:p14="http://schemas.microsoft.com/office/powerpoint/2010/main" val="41415105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en-GB" dirty="0">
              <a:solidFill>
                <a:prstClr val="white">
                  <a:lumMod val="50000"/>
                </a:prstClr>
              </a:solidFill>
            </a:endParaRPr>
          </a:p>
        </p:txBody>
      </p:sp>
      <p:sp>
        <p:nvSpPr>
          <p:cNvPr id="3" name="Fußzeilenplatzhalter 2"/>
          <p:cNvSpPr>
            <a:spLocks noGrp="1"/>
          </p:cNvSpPr>
          <p:nvPr>
            <p:ph type="ftr" sz="quarter" idx="11"/>
          </p:nvPr>
        </p:nvSpPr>
        <p:spPr/>
        <p:txBody>
          <a:bodyPr/>
          <a:lstStyle/>
          <a:p>
            <a:r>
              <a:rPr lang="en-GB">
                <a:solidFill>
                  <a:prstClr val="white">
                    <a:lumMod val="50000"/>
                  </a:prstClr>
                </a:solidFill>
              </a:rPr>
              <a:t>#ConV2X 2018</a:t>
            </a:r>
            <a:endParaRPr lang="en-GB" dirty="0">
              <a:solidFill>
                <a:prstClr val="white">
                  <a:lumMod val="50000"/>
                </a:prstClr>
              </a:solidFill>
            </a:endParaRPr>
          </a:p>
        </p:txBody>
      </p:sp>
      <p:sp>
        <p:nvSpPr>
          <p:cNvPr id="4" name="Foliennummernplatzhalter 3"/>
          <p:cNvSpPr>
            <a:spLocks noGrp="1"/>
          </p:cNvSpPr>
          <p:nvPr>
            <p:ph type="sldNum" sz="quarter" idx="12"/>
          </p:nvPr>
        </p:nvSpPr>
        <p:spPr/>
        <p:txBody>
          <a:body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spTree>
    <p:extLst>
      <p:ext uri="{BB962C8B-B14F-4D97-AF65-F5344CB8AC3E}">
        <p14:creationId xmlns:p14="http://schemas.microsoft.com/office/powerpoint/2010/main" val="35158597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page_01">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nvPr>
        </p:nvGraphicFramePr>
        <p:xfrm>
          <a:off x="1591" y="1589"/>
          <a:ext cx="1587" cy="1587"/>
        </p:xfrm>
        <a:graphic>
          <a:graphicData uri="http://schemas.openxmlformats.org/presentationml/2006/ole">
            <mc:AlternateContent xmlns:mc="http://schemas.openxmlformats.org/markup-compatibility/2006">
              <mc:Choice xmlns:v="urn:schemas-microsoft-com:vml" Requires="v">
                <p:oleObj spid="_x0000_s3355" name="think-cell Folie" r:id="rId4" imgW="270" imgH="270" progId="TCLayout.ActiveDocument.1">
                  <p:embed/>
                </p:oleObj>
              </mc:Choice>
              <mc:Fallback>
                <p:oleObj name="think-cell Folie" r:id="rId4" imgW="270" imgH="270" progId="TCLayout.ActiveDocument.1">
                  <p:embed/>
                  <p:pic>
                    <p:nvPicPr>
                      <p:cNvPr id="4" name="Objekt 3" hidden="1"/>
                      <p:cNvPicPr/>
                      <p:nvPr/>
                    </p:nvPicPr>
                    <p:blipFill>
                      <a:blip r:embed="rId5"/>
                      <a:stretch>
                        <a:fillRect/>
                      </a:stretch>
                    </p:blipFill>
                    <p:spPr>
                      <a:xfrm>
                        <a:off x="1591" y="1589"/>
                        <a:ext cx="1587" cy="1587"/>
                      </a:xfrm>
                      <a:prstGeom prst="rect">
                        <a:avLst/>
                      </a:prstGeom>
                    </p:spPr>
                  </p:pic>
                </p:oleObj>
              </mc:Fallback>
            </mc:AlternateContent>
          </a:graphicData>
        </a:graphic>
      </p:graphicFrame>
      <p:sp>
        <p:nvSpPr>
          <p:cNvPr id="12" name="Rechteck 11"/>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pic>
        <p:nvPicPr>
          <p:cNvPr id="102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24" name="Gerade Verbindung 23"/>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7" y="1991163"/>
            <a:ext cx="5884369" cy="1477328"/>
          </a:xfrm>
        </p:spPr>
        <p:txBody>
          <a:bodyPr wrap="square" lIns="0">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7" y="3572753"/>
            <a:ext cx="5884369"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0" name="Gerade Verbindung 9"/>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678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Title page_02">
    <p:spTree>
      <p:nvGrpSpPr>
        <p:cNvPr id="1" name=""/>
        <p:cNvGrpSpPr/>
        <p:nvPr/>
      </p:nvGrpSpPr>
      <p:grpSpPr>
        <a:xfrm>
          <a:off x="0" y="0"/>
          <a:ext cx="0" cy="0"/>
          <a:chOff x="0" y="0"/>
          <a:chExt cx="0" cy="0"/>
        </a:xfrm>
      </p:grpSpPr>
      <p:sp>
        <p:nvSpPr>
          <p:cNvPr id="13" name="Rechteck 12"/>
          <p:cNvSpPr/>
          <p:nvPr/>
        </p:nvSpPr>
        <p:spPr>
          <a:xfrm>
            <a:off x="0" y="2196370"/>
            <a:ext cx="9144000" cy="2947130"/>
          </a:xfrm>
          <a:prstGeom prst="rect">
            <a:avLst/>
          </a:prstGeom>
          <a:gradFill>
            <a:gsLst>
              <a:gs pos="0">
                <a:srgbClr val="6699CC">
                  <a:alpha val="40000"/>
                </a:srgbClr>
              </a:gs>
              <a:gs pos="100000">
                <a:srgbClr val="FFFF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400" dirty="0">
              <a:solidFill>
                <a:prstClr val="black"/>
              </a:solidFill>
            </a:endParaRPr>
          </a:p>
        </p:txBody>
      </p:sp>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231" t="19013" b="13976"/>
          <a:stretch/>
        </p:blipFill>
        <p:spPr bwMode="auto">
          <a:xfrm>
            <a:off x="0" y="0"/>
            <a:ext cx="642979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24" name="Gerade Verbindung 23"/>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367575" y="1991163"/>
            <a:ext cx="5374856" cy="1477328"/>
          </a:xfrm>
        </p:spPr>
        <p:txBody>
          <a:bodyPr wrap="square">
            <a:spAutoFit/>
          </a:bodyPr>
          <a:lstStyle>
            <a:lvl1pPr>
              <a:defRPr sz="4800">
                <a:solidFill>
                  <a:srgbClr val="003366"/>
                </a:solidFill>
              </a:defRPr>
            </a:lvl1pPr>
          </a:lstStyle>
          <a:p>
            <a:r>
              <a:rPr lang="en-GB" noProof="0" dirty="0" err="1"/>
              <a:t>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Untertitel 2"/>
          <p:cNvSpPr>
            <a:spLocks noGrp="1"/>
          </p:cNvSpPr>
          <p:nvPr>
            <p:ph type="subTitle" idx="1" hasCustomPrompt="1"/>
          </p:nvPr>
        </p:nvSpPr>
        <p:spPr>
          <a:xfrm>
            <a:off x="367575" y="3572753"/>
            <a:ext cx="5374856" cy="369332"/>
          </a:xfrm>
        </p:spPr>
        <p:txBody>
          <a:bodyPr wrap="square">
            <a:spAutoFit/>
          </a:bodyPr>
          <a:lstStyle>
            <a:lvl1pPr marL="0" indent="0" algn="l">
              <a:buNone/>
              <a:defRPr sz="2400">
                <a:solidFill>
                  <a:srgbClr val="003366"/>
                </a:solidFill>
                <a:latin typeface="BISansCond" panose="0200000605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err="1"/>
              <a:t>Untertitel</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cxnSp>
        <p:nvCxnSpPr>
          <p:cNvPr id="11" name="Gerade Verbindung 10"/>
          <p:cNvCxnSpPr/>
          <p:nvPr/>
        </p:nvCxnSpPr>
        <p:spPr>
          <a:xfrm>
            <a:off x="4" y="1869292"/>
            <a:ext cx="9143999" cy="0"/>
          </a:xfrm>
          <a:prstGeom prst="line">
            <a:avLst/>
          </a:prstGeom>
          <a:ln w="12700">
            <a:solidFill>
              <a:srgbClr val="003366"/>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0" hasCustomPrompt="1"/>
          </p:nvPr>
        </p:nvSpPr>
        <p:spPr>
          <a:xfrm>
            <a:off x="5793393" y="279537"/>
            <a:ext cx="2260800" cy="2260800"/>
          </a:xfrm>
          <a:prstGeom prst="ellipse">
            <a:avLst/>
          </a:prstGeom>
          <a:gradFill flip="none" rotWithShape="1">
            <a:gsLst>
              <a:gs pos="0">
                <a:srgbClr val="002142"/>
              </a:gs>
              <a:gs pos="100000">
                <a:srgbClr val="27518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lvl1pPr marL="0" indent="0" algn="ctr">
              <a:buNone/>
              <a:defRPr lang="de-DE" sz="3000" dirty="0">
                <a:solidFill>
                  <a:schemeClr val="bg1"/>
                </a:solidFill>
                <a:latin typeface="+mj-lt"/>
              </a:defRPr>
            </a:lvl1pPr>
          </a:lstStyle>
          <a:p>
            <a:pPr marL="0" lvl="0" algn="ctr"/>
            <a:r>
              <a:rPr lang="en-GB" noProof="0" dirty="0"/>
              <a:t>Add. info [font size variable]</a:t>
            </a:r>
          </a:p>
        </p:txBody>
      </p:sp>
    </p:spTree>
    <p:extLst>
      <p:ext uri="{BB962C8B-B14F-4D97-AF65-F5344CB8AC3E}">
        <p14:creationId xmlns:p14="http://schemas.microsoft.com/office/powerpoint/2010/main" val="23391176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hapter title_01">
    <p:spTree>
      <p:nvGrpSpPr>
        <p:cNvPr id="1" name=""/>
        <p:cNvGrpSpPr/>
        <p:nvPr/>
      </p:nvGrpSpPr>
      <p:grpSpPr>
        <a:xfrm>
          <a:off x="0" y="0"/>
          <a:ext cx="0" cy="0"/>
          <a:chOff x="0" y="0"/>
          <a:chExt cx="0" cy="0"/>
        </a:xfrm>
      </p:grpSpPr>
      <p:sp>
        <p:nvSpPr>
          <p:cNvPr id="13" name="Rechteck 12"/>
          <p:cNvSpPr/>
          <p:nvPr/>
        </p:nvSpPr>
        <p:spPr>
          <a:xfrm>
            <a:off x="0" y="0"/>
            <a:ext cx="9144000" cy="5143500"/>
          </a:xfrm>
          <a:prstGeom prst="rect">
            <a:avLst/>
          </a:prstGeom>
          <a:gradFill>
            <a:gsLst>
              <a:gs pos="0">
                <a:srgbClr val="89C0FF"/>
              </a:gs>
              <a:gs pos="100000">
                <a:srgbClr val="5486C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9698" y="4416838"/>
            <a:ext cx="1259701" cy="381600"/>
          </a:xfrm>
          <a:prstGeom prst="rect">
            <a:avLst/>
          </a:prstGeom>
        </p:spPr>
      </p:pic>
      <p:cxnSp>
        <p:nvCxnSpPr>
          <p:cNvPr id="17" name="Gerade Verbindung 16"/>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extplatzhalter 18"/>
          <p:cNvSpPr>
            <a:spLocks noGrp="1"/>
          </p:cNvSpPr>
          <p:nvPr>
            <p:ph type="body" sz="quarter" idx="11"/>
          </p:nvPr>
        </p:nvSpPr>
        <p:spPr>
          <a:xfrm>
            <a:off x="351833" y="1980097"/>
            <a:ext cx="4059237" cy="1477328"/>
          </a:xfrm>
        </p:spPr>
        <p:txBody>
          <a:bodyPr wrap="square">
            <a:spAutoFit/>
          </a:bodyPr>
          <a:lstStyle>
            <a:lvl1pPr marL="0" indent="0">
              <a:buNone/>
              <a:defRPr sz="4800">
                <a:solidFill>
                  <a:schemeClr val="bg1"/>
                </a:solidFill>
                <a:latin typeface="BISansCond" panose="02000006050000020004" pitchFamily="2" charset="0"/>
              </a:defRPr>
            </a:lvl1pPr>
          </a:lstStyle>
          <a:p>
            <a:pPr lvl="0"/>
            <a:r>
              <a:rPr lang="de-DE" noProof="0"/>
              <a:t>Textmasterformat bearbeiten</a:t>
            </a:r>
          </a:p>
        </p:txBody>
      </p:sp>
      <p:sp>
        <p:nvSpPr>
          <p:cNvPr id="20" name="Textplatzhalter 18"/>
          <p:cNvSpPr>
            <a:spLocks noGrp="1"/>
          </p:cNvSpPr>
          <p:nvPr>
            <p:ph type="body" sz="quarter" idx="12"/>
          </p:nvPr>
        </p:nvSpPr>
        <p:spPr>
          <a:xfrm>
            <a:off x="351829" y="2788611"/>
            <a:ext cx="4059236" cy="369332"/>
          </a:xfrm>
        </p:spPr>
        <p:txBody>
          <a:bodyPr wrap="square">
            <a:spAutoFit/>
          </a:bodyPr>
          <a:lstStyle>
            <a:lvl1pPr marL="0" indent="0">
              <a:buNone/>
              <a:defRPr sz="2400">
                <a:solidFill>
                  <a:schemeClr val="bg1"/>
                </a:solidFill>
                <a:latin typeface="BISansCond" panose="02000006050000020004" pitchFamily="2" charset="0"/>
              </a:defRPr>
            </a:lvl1pPr>
          </a:lstStyle>
          <a:p>
            <a:pPr lvl="0"/>
            <a:r>
              <a:rPr lang="de-DE" noProof="0"/>
              <a:t>Textmasterformat bearbeiten</a:t>
            </a:r>
          </a:p>
        </p:txBody>
      </p:sp>
      <p:cxnSp>
        <p:nvCxnSpPr>
          <p:cNvPr id="10" name="Gerade Verbindung 9"/>
          <p:cNvCxnSpPr/>
          <p:nvPr/>
        </p:nvCxnSpPr>
        <p:spPr>
          <a:xfrm>
            <a:off x="0" y="1869292"/>
            <a:ext cx="9144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98746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0.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image" Target="../media/image23.png"/><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theme" Target="../theme/theme2.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image" Target="../media/image23.pn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theme" Target="../theme/theme3.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slideLayout" Target="../slideLayouts/slideLayout78.xml"/><Relationship Id="rId7" Type="http://schemas.openxmlformats.org/officeDocument/2006/relationships/oleObject" Target="../embeddings/oleObject1.bin"/><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tags" Target="../tags/tag1.xml"/><Relationship Id="rId5" Type="http://schemas.openxmlformats.org/officeDocument/2006/relationships/vmlDrawing" Target="../drawings/vmlDrawing1.vml"/><Relationship Id="rId4" Type="http://schemas.openxmlformats.org/officeDocument/2006/relationships/theme" Target="../theme/theme4.xml"/><Relationship Id="rId9" Type="http://schemas.openxmlformats.org/officeDocument/2006/relationships/image" Target="../media/image2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image" Target="../media/image23.png"/><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theme" Target="../theme/theme5.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image" Target="../media/image33.png"/><Relationship Id="rId3" Type="http://schemas.openxmlformats.org/officeDocument/2006/relationships/slideLayout" Target="../slideLayouts/slideLayout99.xml"/><Relationship Id="rId21" Type="http://schemas.openxmlformats.org/officeDocument/2006/relationships/theme" Target="../theme/theme6.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image" Target="../media/image34.emf"/><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oleObject" Target="../embeddings/oleObject2.bin"/><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tags" Target="../tags/tag2.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vmlDrawing" Target="../drawings/vmlDrawing2.v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image" Target="../media/image38.emf"/><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image" Target="../media/image37.png"/><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theme" Target="../theme/theme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image" Target="../media/image23.png"/><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theme" Target="../theme/theme8.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5" Type="http://schemas.openxmlformats.org/officeDocument/2006/relationships/slideLayout" Target="../slideLayouts/slideLayout155.xml"/><Relationship Id="rId4" Type="http://schemas.openxmlformats.org/officeDocument/2006/relationships/slideLayout" Target="../slideLayouts/slideLayout154.xml"/><Relationship Id="rId9" Type="http://schemas.openxmlformats.org/officeDocument/2006/relationships/image" Target="../media/image4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65" name="Rectangle 41"/>
          <p:cNvSpPr>
            <a:spLocks noGrp="1" noChangeArrowheads="1"/>
          </p:cNvSpPr>
          <p:nvPr>
            <p:ph type="body" idx="1"/>
          </p:nvPr>
        </p:nvSpPr>
        <p:spPr bwMode="auto">
          <a:xfrm>
            <a:off x="358777" y="852724"/>
            <a:ext cx="8434388" cy="36492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noProof="0" dirty="0"/>
              <a:t>Click to add text</a:t>
            </a:r>
          </a:p>
          <a:p>
            <a:pPr lvl="1"/>
            <a:r>
              <a:rPr lang="de-DE" noProof="0" dirty="0"/>
              <a:t>Second level</a:t>
            </a:r>
          </a:p>
          <a:p>
            <a:pPr lvl="2"/>
            <a:r>
              <a:rPr lang="de-DE" noProof="0" dirty="0"/>
              <a:t>Third level</a:t>
            </a:r>
          </a:p>
          <a:p>
            <a:pPr lvl="3"/>
            <a:r>
              <a:rPr lang="de-DE" noProof="0" dirty="0"/>
              <a:t>Fourth level</a:t>
            </a:r>
          </a:p>
          <a:p>
            <a:pPr lvl="4"/>
            <a:r>
              <a:rPr lang="de-DE" noProof="0" dirty="0"/>
              <a:t>Fifth level</a:t>
            </a:r>
            <a:endParaRPr lang="en-GB" noProof="0" dirty="0"/>
          </a:p>
        </p:txBody>
      </p:sp>
      <p:sp>
        <p:nvSpPr>
          <p:cNvPr id="1066" name="Rectangle 42"/>
          <p:cNvSpPr>
            <a:spLocks noGrp="1" noChangeArrowheads="1"/>
          </p:cNvSpPr>
          <p:nvPr>
            <p:ph type="title"/>
          </p:nvPr>
        </p:nvSpPr>
        <p:spPr bwMode="white">
          <a:xfrm>
            <a:off x="358775" y="84908"/>
            <a:ext cx="8445591" cy="50291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de-DE" noProof="0" dirty="0"/>
              <a:t>Click to add title</a:t>
            </a:r>
            <a:endParaRPr lang="en-GB" noProof="0" dirty="0"/>
          </a:p>
        </p:txBody>
      </p:sp>
      <p:pic>
        <p:nvPicPr>
          <p:cNvPr id="9" name="Picture 8"/>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8247360" y="4803848"/>
            <a:ext cx="709049" cy="216127"/>
          </a:xfrm>
          <a:prstGeom prst="rect">
            <a:avLst/>
          </a:prstGeom>
        </p:spPr>
      </p:pic>
    </p:spTree>
    <p:extLst>
      <p:ext uri="{BB962C8B-B14F-4D97-AF65-F5344CB8AC3E}">
        <p14:creationId xmlns:p14="http://schemas.microsoft.com/office/powerpoint/2010/main" val="2283592672"/>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7" r:id="rId23"/>
    <p:sldLayoutId id="2147483678" r:id="rId24"/>
    <p:sldLayoutId id="2147483679" r:id="rId25"/>
    <p:sldLayoutId id="2147483680" r:id="rId26"/>
    <p:sldLayoutId id="2147483681" r:id="rId27"/>
    <p:sldLayoutId id="2147483682" r:id="rId28"/>
    <p:sldLayoutId id="2147483683" r:id="rId29"/>
    <p:sldLayoutId id="2147483684" r:id="rId30"/>
    <p:sldLayoutId id="2147483685" r:id="rId31"/>
    <p:sldLayoutId id="2147483686" r:id="rId32"/>
    <p:sldLayoutId id="2147483687" r:id="rId3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rtl="0" eaLnBrk="1" fontAlgn="base" hangingPunct="1">
        <a:lnSpc>
          <a:spcPct val="100000"/>
        </a:lnSpc>
        <a:spcBef>
          <a:spcPts val="600"/>
        </a:spcBef>
        <a:spcAft>
          <a:spcPct val="0"/>
        </a:spcAft>
        <a:defRPr sz="2400" b="1" baseline="0">
          <a:solidFill>
            <a:schemeClr val="accent1"/>
          </a:solidFill>
          <a:latin typeface="+mj-lt"/>
          <a:ea typeface="+mj-ea"/>
          <a:cs typeface="+mj-cs"/>
        </a:defRPr>
      </a:lvl1pPr>
      <a:lvl2pPr algn="l" rtl="0" eaLnBrk="1" fontAlgn="base" hangingPunct="1">
        <a:spcBef>
          <a:spcPct val="0"/>
        </a:spcBef>
        <a:spcAft>
          <a:spcPct val="0"/>
        </a:spcAft>
        <a:defRPr sz="2400">
          <a:solidFill>
            <a:schemeClr val="tx2"/>
          </a:solidFill>
          <a:latin typeface="BISansCond" pitchFamily="50" charset="0"/>
        </a:defRPr>
      </a:lvl2pPr>
      <a:lvl3pPr algn="l" rtl="0" eaLnBrk="1" fontAlgn="base" hangingPunct="1">
        <a:spcBef>
          <a:spcPct val="0"/>
        </a:spcBef>
        <a:spcAft>
          <a:spcPct val="0"/>
        </a:spcAft>
        <a:defRPr sz="2400">
          <a:solidFill>
            <a:schemeClr val="tx2"/>
          </a:solidFill>
          <a:latin typeface="BISansCond" pitchFamily="50" charset="0"/>
        </a:defRPr>
      </a:lvl3pPr>
      <a:lvl4pPr algn="l" rtl="0" eaLnBrk="1" fontAlgn="base" hangingPunct="1">
        <a:spcBef>
          <a:spcPct val="0"/>
        </a:spcBef>
        <a:spcAft>
          <a:spcPct val="0"/>
        </a:spcAft>
        <a:defRPr sz="2400">
          <a:solidFill>
            <a:schemeClr val="tx2"/>
          </a:solidFill>
          <a:latin typeface="BISansCond" pitchFamily="50" charset="0"/>
        </a:defRPr>
      </a:lvl4pPr>
      <a:lvl5pPr algn="l" rtl="0" eaLnBrk="1" fontAlgn="base" hangingPunct="1">
        <a:spcBef>
          <a:spcPct val="0"/>
        </a:spcBef>
        <a:spcAft>
          <a:spcPct val="0"/>
        </a:spcAft>
        <a:defRPr sz="2400">
          <a:solidFill>
            <a:schemeClr val="tx2"/>
          </a:solidFill>
          <a:latin typeface="BISansCond" pitchFamily="50" charset="0"/>
        </a:defRPr>
      </a:lvl5pPr>
      <a:lvl6pPr marL="457200" algn="l" rtl="0" eaLnBrk="1" fontAlgn="base" hangingPunct="1">
        <a:spcBef>
          <a:spcPct val="0"/>
        </a:spcBef>
        <a:spcAft>
          <a:spcPct val="0"/>
        </a:spcAft>
        <a:defRPr sz="2400">
          <a:solidFill>
            <a:schemeClr val="tx2"/>
          </a:solidFill>
          <a:latin typeface="BISansCond" pitchFamily="50" charset="0"/>
        </a:defRPr>
      </a:lvl6pPr>
      <a:lvl7pPr marL="914400" algn="l" rtl="0" eaLnBrk="1" fontAlgn="base" hangingPunct="1">
        <a:spcBef>
          <a:spcPct val="0"/>
        </a:spcBef>
        <a:spcAft>
          <a:spcPct val="0"/>
        </a:spcAft>
        <a:defRPr sz="2400">
          <a:solidFill>
            <a:schemeClr val="tx2"/>
          </a:solidFill>
          <a:latin typeface="BISansCond" pitchFamily="50" charset="0"/>
        </a:defRPr>
      </a:lvl7pPr>
      <a:lvl8pPr marL="1371600" algn="l" rtl="0" eaLnBrk="1" fontAlgn="base" hangingPunct="1">
        <a:spcBef>
          <a:spcPct val="0"/>
        </a:spcBef>
        <a:spcAft>
          <a:spcPct val="0"/>
        </a:spcAft>
        <a:defRPr sz="2400">
          <a:solidFill>
            <a:schemeClr val="tx2"/>
          </a:solidFill>
          <a:latin typeface="BISansCond" pitchFamily="50" charset="0"/>
        </a:defRPr>
      </a:lvl8pPr>
      <a:lvl9pPr marL="1828800" algn="l" rtl="0" eaLnBrk="1" fontAlgn="base" hangingPunct="1">
        <a:spcBef>
          <a:spcPct val="0"/>
        </a:spcBef>
        <a:spcAft>
          <a:spcPct val="0"/>
        </a:spcAft>
        <a:defRPr sz="2400">
          <a:solidFill>
            <a:schemeClr val="tx2"/>
          </a:solidFill>
          <a:latin typeface="BISansCond" pitchFamily="50" charset="0"/>
        </a:defRPr>
      </a:lvl9pPr>
    </p:titleStyle>
    <p:bodyStyle>
      <a:lvl1pPr marL="0" marR="0" indent="0" algn="l" defTabSz="8610600" rtl="0" eaLnBrk="1" fontAlgn="base" latinLnBrk="0" hangingPunct="1">
        <a:lnSpc>
          <a:spcPct val="100000"/>
        </a:lnSpc>
        <a:spcBef>
          <a:spcPts val="600"/>
        </a:spcBef>
        <a:spcAft>
          <a:spcPct val="0"/>
        </a:spcAft>
        <a:buClr>
          <a:schemeClr val="folHlink"/>
        </a:buClr>
        <a:buSzTx/>
        <a:buFont typeface="Wingdings" pitchFamily="2" charset="2"/>
        <a:buNone/>
        <a:tabLst/>
        <a:defRPr sz="1800" baseline="0">
          <a:solidFill>
            <a:schemeClr val="accent1"/>
          </a:solidFill>
          <a:latin typeface="+mn-lt"/>
          <a:ea typeface="+mn-ea"/>
          <a:cs typeface="+mn-cs"/>
        </a:defRPr>
      </a:lvl1pPr>
      <a:lvl2pPr marL="276225" indent="-274638" algn="l" defTabSz="8610600" rtl="0" eaLnBrk="1" fontAlgn="base" hangingPunct="1">
        <a:lnSpc>
          <a:spcPct val="100000"/>
        </a:lnSpc>
        <a:spcBef>
          <a:spcPts val="600"/>
        </a:spcBef>
        <a:spcAft>
          <a:spcPct val="0"/>
        </a:spcAft>
        <a:buClrTx/>
        <a:buChar char="•"/>
        <a:defRPr sz="1800">
          <a:solidFill>
            <a:schemeClr val="accent1"/>
          </a:solidFill>
          <a:latin typeface="+mn-lt"/>
        </a:defRPr>
      </a:lvl2pPr>
      <a:lvl3pPr marL="542925" indent="-265113" algn="l" defTabSz="8610600" rtl="0" eaLnBrk="1" fontAlgn="base" hangingPunct="1">
        <a:lnSpc>
          <a:spcPct val="100000"/>
        </a:lnSpc>
        <a:spcBef>
          <a:spcPts val="600"/>
        </a:spcBef>
        <a:spcAft>
          <a:spcPct val="0"/>
        </a:spcAft>
        <a:buClrTx/>
        <a:buFont typeface="BISansCond" pitchFamily="2" charset="0"/>
        <a:buChar char="–"/>
        <a:defRPr sz="1800">
          <a:solidFill>
            <a:schemeClr val="accent1"/>
          </a:solidFill>
          <a:latin typeface="+mn-lt"/>
        </a:defRPr>
      </a:lvl3pPr>
      <a:lvl4pPr marL="819150" indent="-274638" algn="l" defTabSz="8610600" rtl="0" eaLnBrk="1" fontAlgn="base" hangingPunct="1">
        <a:lnSpc>
          <a:spcPct val="100000"/>
        </a:lnSpc>
        <a:spcBef>
          <a:spcPts val="600"/>
        </a:spcBef>
        <a:spcAft>
          <a:spcPct val="0"/>
        </a:spcAft>
        <a:buFont typeface="BISansCond" pitchFamily="2" charset="0"/>
        <a:buChar char="–"/>
        <a:defRPr sz="1800">
          <a:solidFill>
            <a:schemeClr val="accent1"/>
          </a:solidFill>
          <a:latin typeface="+mn-lt"/>
        </a:defRPr>
      </a:lvl4pPr>
      <a:lvl5pPr marL="1085850" indent="-265113" algn="l" defTabSz="8610600" rtl="0" eaLnBrk="1" fontAlgn="base" hangingPunct="1">
        <a:lnSpc>
          <a:spcPct val="100000"/>
        </a:lnSpc>
        <a:spcBef>
          <a:spcPts val="600"/>
        </a:spcBef>
        <a:spcAft>
          <a:spcPct val="0"/>
        </a:spcAft>
        <a:buFont typeface="BISansCond" pitchFamily="2" charset="0"/>
        <a:buChar char="–"/>
        <a:defRPr sz="1800">
          <a:solidFill>
            <a:schemeClr val="accent1"/>
          </a:solidFill>
          <a:latin typeface="+mn-lt"/>
        </a:defRPr>
      </a:lvl5pPr>
      <a:lvl6pPr marL="15430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6pPr>
      <a:lvl7pPr marL="20002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7pPr>
      <a:lvl8pPr marL="24574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8pPr>
      <a:lvl9pPr marL="29146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449" y="205978"/>
            <a:ext cx="7317105" cy="99417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913449" y="1371600"/>
            <a:ext cx="7317105" cy="32575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06863" y="4836321"/>
            <a:ext cx="4979929" cy="135730"/>
          </a:xfrm>
          <a:prstGeom prst="rect">
            <a:avLst/>
          </a:prstGeom>
        </p:spPr>
        <p:txBody>
          <a:bodyPr vert="horz" lIns="91440" tIns="45720" rIns="91440" bIns="45720" rtlCol="0" anchor="ctr"/>
          <a:lstStyle>
            <a:lvl1pPr algn="l">
              <a:defRPr sz="619" cap="all" baseline="0">
                <a:solidFill>
                  <a:schemeClr val="tx1"/>
                </a:solidFill>
              </a:defRPr>
            </a:lvl1pPr>
          </a:lstStyle>
          <a:p>
            <a:pPr defTabSz="308049" hangingPunct="0"/>
            <a:r>
              <a:rPr lang="en-US" b="1" kern="0">
                <a:solidFill>
                  <a:srgbClr val="545454"/>
                </a:solidFill>
                <a:latin typeface="Helvetica Neue"/>
                <a:sym typeface="Helvetica Neue"/>
              </a:rPr>
              <a:t>Add a footer</a:t>
            </a:r>
            <a:endParaRPr lang="en-US" b="1" kern="0" dirty="0">
              <a:solidFill>
                <a:srgbClr val="545454"/>
              </a:solidFill>
              <a:latin typeface="Helvetica Neue"/>
              <a:sym typeface="Helvetica Neue"/>
            </a:endParaRPr>
          </a:p>
        </p:txBody>
      </p:sp>
      <p:sp>
        <p:nvSpPr>
          <p:cNvPr id="4" name="Date Placeholder 3"/>
          <p:cNvSpPr>
            <a:spLocks noGrp="1"/>
          </p:cNvSpPr>
          <p:nvPr>
            <p:ph type="dt" sz="half" idx="2"/>
          </p:nvPr>
        </p:nvSpPr>
        <p:spPr>
          <a:xfrm>
            <a:off x="6115453" y="4836321"/>
            <a:ext cx="1047467" cy="135730"/>
          </a:xfrm>
          <a:prstGeom prst="rect">
            <a:avLst/>
          </a:prstGeom>
        </p:spPr>
        <p:txBody>
          <a:bodyPr vert="horz" lIns="91440" tIns="45720" rIns="91440" bIns="45720" rtlCol="0" anchor="ctr"/>
          <a:lstStyle>
            <a:lvl1pPr algn="r">
              <a:defRPr sz="619">
                <a:solidFill>
                  <a:schemeClr val="tx1"/>
                </a:solidFill>
              </a:defRPr>
            </a:lvl1pPr>
          </a:lstStyle>
          <a:p>
            <a:pPr defTabSz="308049" hangingPunct="0"/>
            <a:fld id="{EDF33987-6305-4E2A-BF18-EF013ECE927B}" type="datetimeFigureOut">
              <a:rPr lang="en-US" b="1" kern="0" smtClean="0">
                <a:solidFill>
                  <a:srgbClr val="545454"/>
                </a:solidFill>
                <a:latin typeface="Helvetica Neue"/>
                <a:sym typeface="Helvetica Neue"/>
              </a:rPr>
              <a:pPr defTabSz="308049" hangingPunct="0"/>
              <a:t>10/24/18</a:t>
            </a:fld>
            <a:endParaRPr lang="en-US" b="1" kern="0" dirty="0">
              <a:solidFill>
                <a:srgbClr val="545454"/>
              </a:solidFill>
              <a:latin typeface="Helvetica Neue"/>
              <a:sym typeface="Helvetica Neue"/>
            </a:endParaRPr>
          </a:p>
        </p:txBody>
      </p:sp>
      <p:sp>
        <p:nvSpPr>
          <p:cNvPr id="6" name="Slide Number Placeholder 5"/>
          <p:cNvSpPr>
            <a:spLocks noGrp="1"/>
          </p:cNvSpPr>
          <p:nvPr>
            <p:ph type="sldNum" sz="quarter" idx="4"/>
          </p:nvPr>
        </p:nvSpPr>
        <p:spPr>
          <a:xfrm>
            <a:off x="7373080" y="4836321"/>
            <a:ext cx="857474" cy="135730"/>
          </a:xfrm>
          <a:prstGeom prst="rect">
            <a:avLst/>
          </a:prstGeom>
        </p:spPr>
        <p:txBody>
          <a:bodyPr vert="horz" lIns="91440" tIns="45720" rIns="91440" bIns="45720" rtlCol="0" anchor="ctr"/>
          <a:lstStyle>
            <a:lvl1pPr algn="r">
              <a:defRPr sz="619">
                <a:solidFill>
                  <a:schemeClr val="tx1"/>
                </a:solidFill>
              </a:defRPr>
            </a:lvl1pPr>
          </a:lstStyle>
          <a:p>
            <a:pPr defTabSz="308049" hangingPunct="0"/>
            <a:fld id="{F36C87F6-986D-49E6-AF40-1B3A1EE8064D}" type="slidenum">
              <a:rPr lang="en-US" b="1" kern="0" smtClean="0">
                <a:solidFill>
                  <a:srgbClr val="545454"/>
                </a:solidFill>
                <a:latin typeface="Helvetica Neue"/>
                <a:sym typeface="Helvetica Neue"/>
              </a:rPr>
              <a:pPr defTabSz="308049" hangingPunct="0"/>
              <a:t>‹#›</a:t>
            </a:fld>
            <a:endParaRPr lang="en-US" b="1" kern="0" dirty="0">
              <a:solidFill>
                <a:srgbClr val="545454"/>
              </a:solidFill>
              <a:latin typeface="Helvetica Neue"/>
              <a:sym typeface="Helvetica Neue"/>
            </a:endParaRPr>
          </a:p>
        </p:txBody>
      </p:sp>
    </p:spTree>
    <p:extLst>
      <p:ext uri="{BB962C8B-B14F-4D97-AF65-F5344CB8AC3E}">
        <p14:creationId xmlns:p14="http://schemas.microsoft.com/office/powerpoint/2010/main" val="369496678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514420" rtl="0" eaLnBrk="1" latinLnBrk="0" hangingPunct="1">
        <a:lnSpc>
          <a:spcPct val="90000"/>
        </a:lnSpc>
        <a:spcBef>
          <a:spcPct val="0"/>
        </a:spcBef>
        <a:buNone/>
        <a:defRPr sz="2251" kern="1200" cap="all" baseline="0">
          <a:solidFill>
            <a:schemeClr val="tx1">
              <a:lumMod val="50000"/>
            </a:schemeClr>
          </a:solidFill>
          <a:latin typeface="+mj-lt"/>
          <a:ea typeface="+mj-ea"/>
          <a:cs typeface="+mj-cs"/>
        </a:defRPr>
      </a:lvl1pPr>
    </p:titleStyle>
    <p:bodyStyle>
      <a:lvl1pPr marL="154326" indent="-128605" algn="l" defTabSz="514420" rtl="0" eaLnBrk="1" latinLnBrk="0" hangingPunct="1">
        <a:lnSpc>
          <a:spcPct val="90000"/>
        </a:lnSpc>
        <a:spcBef>
          <a:spcPts val="1012"/>
        </a:spcBef>
        <a:buClr>
          <a:schemeClr val="tx1"/>
        </a:buClr>
        <a:buSzPct val="80000"/>
        <a:buFont typeface="Arial" pitchFamily="34" charset="0"/>
        <a:buChar char="•"/>
        <a:defRPr sz="1350" kern="1200">
          <a:solidFill>
            <a:schemeClr val="tx1"/>
          </a:solidFill>
          <a:latin typeface="+mn-lt"/>
          <a:ea typeface="+mn-ea"/>
          <a:cs typeface="+mn-cs"/>
        </a:defRPr>
      </a:lvl1pPr>
      <a:lvl2pPr marL="282931" indent="-128605" algn="l" defTabSz="514420" rtl="0" eaLnBrk="1" latinLnBrk="0" hangingPunct="1">
        <a:lnSpc>
          <a:spcPct val="90000"/>
        </a:lnSpc>
        <a:spcBef>
          <a:spcPts val="337"/>
        </a:spcBef>
        <a:buClr>
          <a:schemeClr val="tx1"/>
        </a:buClr>
        <a:buSzPct val="80000"/>
        <a:buFont typeface="Arial" pitchFamily="34" charset="0"/>
        <a:buChar char="•"/>
        <a:defRPr sz="1125" kern="1200">
          <a:solidFill>
            <a:schemeClr val="tx1"/>
          </a:solidFill>
          <a:latin typeface="+mn-lt"/>
          <a:ea typeface="+mn-ea"/>
          <a:cs typeface="+mn-cs"/>
        </a:defRPr>
      </a:lvl2pPr>
      <a:lvl3pPr marL="411536" indent="-128605" algn="l" defTabSz="514420" rtl="0" eaLnBrk="1" latinLnBrk="0" hangingPunct="1">
        <a:lnSpc>
          <a:spcPct val="90000"/>
        </a:lnSpc>
        <a:spcBef>
          <a:spcPts val="337"/>
        </a:spcBef>
        <a:buClr>
          <a:schemeClr val="tx1"/>
        </a:buClr>
        <a:buSzPct val="80000"/>
        <a:buFont typeface="Arial" pitchFamily="34" charset="0"/>
        <a:buChar char="•"/>
        <a:defRPr sz="1012" kern="1200">
          <a:solidFill>
            <a:schemeClr val="tx1"/>
          </a:solidFill>
          <a:latin typeface="+mn-lt"/>
          <a:ea typeface="+mn-ea"/>
          <a:cs typeface="+mn-cs"/>
        </a:defRPr>
      </a:lvl3pPr>
      <a:lvl4pPr marL="540141" indent="-128605" algn="l" defTabSz="514420" rtl="0" eaLnBrk="1" latinLnBrk="0" hangingPunct="1">
        <a:lnSpc>
          <a:spcPct val="90000"/>
        </a:lnSpc>
        <a:spcBef>
          <a:spcPts val="337"/>
        </a:spcBef>
        <a:buClr>
          <a:schemeClr val="tx1"/>
        </a:buClr>
        <a:buSzPct val="80000"/>
        <a:buFont typeface="Arial" pitchFamily="34" charset="0"/>
        <a:buChar char="•"/>
        <a:defRPr sz="900" kern="1200">
          <a:solidFill>
            <a:schemeClr val="tx1"/>
          </a:solidFill>
          <a:latin typeface="+mn-lt"/>
          <a:ea typeface="+mn-ea"/>
          <a:cs typeface="+mn-cs"/>
        </a:defRPr>
      </a:lvl4pPr>
      <a:lvl5pPr marL="668746" indent="-128605" algn="l" defTabSz="514420" rtl="0" eaLnBrk="1" latinLnBrk="0" hangingPunct="1">
        <a:lnSpc>
          <a:spcPct val="90000"/>
        </a:lnSpc>
        <a:spcBef>
          <a:spcPts val="337"/>
        </a:spcBef>
        <a:buClr>
          <a:schemeClr val="tx1"/>
        </a:buClr>
        <a:buSzPct val="80000"/>
        <a:buFont typeface="Arial" pitchFamily="34" charset="0"/>
        <a:buChar char="•"/>
        <a:defRPr sz="900" kern="1200">
          <a:solidFill>
            <a:schemeClr val="tx1"/>
          </a:solidFill>
          <a:latin typeface="+mn-lt"/>
          <a:ea typeface="+mn-ea"/>
          <a:cs typeface="+mn-cs"/>
        </a:defRPr>
      </a:lvl5pPr>
      <a:lvl6pPr marL="797351" indent="-128605" algn="l" defTabSz="514420" rtl="0" eaLnBrk="1" latinLnBrk="0" hangingPunct="1">
        <a:spcBef>
          <a:spcPts val="337"/>
        </a:spcBef>
        <a:buSzPct val="80000"/>
        <a:buFont typeface="Arial" pitchFamily="34" charset="0"/>
        <a:buChar char="•"/>
        <a:defRPr sz="900" kern="1200">
          <a:solidFill>
            <a:schemeClr val="tx1"/>
          </a:solidFill>
          <a:latin typeface="+mn-lt"/>
          <a:ea typeface="+mn-ea"/>
          <a:cs typeface="+mn-cs"/>
        </a:defRPr>
      </a:lvl6pPr>
      <a:lvl7pPr marL="925956" indent="-128605" algn="l" defTabSz="514420" rtl="0" eaLnBrk="1" latinLnBrk="0" hangingPunct="1">
        <a:spcBef>
          <a:spcPts val="337"/>
        </a:spcBef>
        <a:buSzPct val="80000"/>
        <a:buFont typeface="Arial" pitchFamily="34" charset="0"/>
        <a:buChar char="•"/>
        <a:defRPr sz="900" kern="1200">
          <a:solidFill>
            <a:schemeClr val="tx1"/>
          </a:solidFill>
          <a:latin typeface="+mn-lt"/>
          <a:ea typeface="+mn-ea"/>
          <a:cs typeface="+mn-cs"/>
        </a:defRPr>
      </a:lvl7pPr>
      <a:lvl8pPr marL="1054560" indent="-128605" algn="l" defTabSz="514420" rtl="0" eaLnBrk="1" latinLnBrk="0" hangingPunct="1">
        <a:spcBef>
          <a:spcPts val="337"/>
        </a:spcBef>
        <a:buSzPct val="80000"/>
        <a:buFont typeface="Arial" pitchFamily="34" charset="0"/>
        <a:buChar char="•"/>
        <a:defRPr sz="900" kern="1200">
          <a:solidFill>
            <a:schemeClr val="tx1"/>
          </a:solidFill>
          <a:latin typeface="+mn-lt"/>
          <a:ea typeface="+mn-ea"/>
          <a:cs typeface="+mn-cs"/>
        </a:defRPr>
      </a:lvl8pPr>
      <a:lvl9pPr marL="1183166" indent="-128605" algn="l" defTabSz="514420" rtl="0" eaLnBrk="1" latinLnBrk="0" hangingPunct="1">
        <a:spcBef>
          <a:spcPts val="337"/>
        </a:spcBef>
        <a:buSzPct val="80000"/>
        <a:buFont typeface="Arial" pitchFamily="34" charset="0"/>
        <a:buChar char="•"/>
        <a:defRPr sz="900" kern="1200" baseline="0">
          <a:solidFill>
            <a:schemeClr val="tx1"/>
          </a:solidFill>
          <a:latin typeface="+mn-lt"/>
          <a:ea typeface="+mn-ea"/>
          <a:cs typeface="+mn-cs"/>
        </a:defRPr>
      </a:lvl9pPr>
    </p:bodyStyle>
    <p:otherStyle>
      <a:defPPr>
        <a:defRPr/>
      </a:defPPr>
      <a:lvl1pPr marL="0" algn="l" defTabSz="514420" rtl="0" eaLnBrk="1" latinLnBrk="0" hangingPunct="1">
        <a:defRPr sz="1012" kern="1200">
          <a:solidFill>
            <a:schemeClr val="tx1"/>
          </a:solidFill>
          <a:latin typeface="+mn-lt"/>
          <a:ea typeface="+mn-ea"/>
          <a:cs typeface="+mn-cs"/>
        </a:defRPr>
      </a:lvl1pPr>
      <a:lvl2pPr marL="257210" algn="l" defTabSz="514420" rtl="0" eaLnBrk="1" latinLnBrk="0" hangingPunct="1">
        <a:defRPr sz="1012" kern="1200">
          <a:solidFill>
            <a:schemeClr val="tx1"/>
          </a:solidFill>
          <a:latin typeface="+mn-lt"/>
          <a:ea typeface="+mn-ea"/>
          <a:cs typeface="+mn-cs"/>
        </a:defRPr>
      </a:lvl2pPr>
      <a:lvl3pPr marL="514420" algn="l" defTabSz="514420" rtl="0" eaLnBrk="1" latinLnBrk="0" hangingPunct="1">
        <a:defRPr sz="1012" kern="1200">
          <a:solidFill>
            <a:schemeClr val="tx1"/>
          </a:solidFill>
          <a:latin typeface="+mn-lt"/>
          <a:ea typeface="+mn-ea"/>
          <a:cs typeface="+mn-cs"/>
        </a:defRPr>
      </a:lvl3pPr>
      <a:lvl4pPr marL="771630" algn="l" defTabSz="514420" rtl="0" eaLnBrk="1" latinLnBrk="0" hangingPunct="1">
        <a:defRPr sz="1012" kern="1200">
          <a:solidFill>
            <a:schemeClr val="tx1"/>
          </a:solidFill>
          <a:latin typeface="+mn-lt"/>
          <a:ea typeface="+mn-ea"/>
          <a:cs typeface="+mn-cs"/>
        </a:defRPr>
      </a:lvl4pPr>
      <a:lvl5pPr marL="1028840" algn="l" defTabSz="514420" rtl="0" eaLnBrk="1" latinLnBrk="0" hangingPunct="1">
        <a:defRPr sz="1012" kern="1200">
          <a:solidFill>
            <a:schemeClr val="tx1"/>
          </a:solidFill>
          <a:latin typeface="+mn-lt"/>
          <a:ea typeface="+mn-ea"/>
          <a:cs typeface="+mn-cs"/>
        </a:defRPr>
      </a:lvl5pPr>
      <a:lvl6pPr marL="1286049" algn="l" defTabSz="514420" rtl="0" eaLnBrk="1" latinLnBrk="0" hangingPunct="1">
        <a:defRPr sz="1012" kern="1200">
          <a:solidFill>
            <a:schemeClr val="tx1"/>
          </a:solidFill>
          <a:latin typeface="+mn-lt"/>
          <a:ea typeface="+mn-ea"/>
          <a:cs typeface="+mn-cs"/>
        </a:defRPr>
      </a:lvl6pPr>
      <a:lvl7pPr marL="1543259" algn="l" defTabSz="514420" rtl="0" eaLnBrk="1" latinLnBrk="0" hangingPunct="1">
        <a:defRPr sz="1012" kern="1200">
          <a:solidFill>
            <a:schemeClr val="tx1"/>
          </a:solidFill>
          <a:latin typeface="+mn-lt"/>
          <a:ea typeface="+mn-ea"/>
          <a:cs typeface="+mn-cs"/>
        </a:defRPr>
      </a:lvl7pPr>
      <a:lvl8pPr marL="1800470" algn="l" defTabSz="514420" rtl="0" eaLnBrk="1" latinLnBrk="0" hangingPunct="1">
        <a:defRPr sz="1012" kern="1200">
          <a:solidFill>
            <a:schemeClr val="tx1"/>
          </a:solidFill>
          <a:latin typeface="+mn-lt"/>
          <a:ea typeface="+mn-ea"/>
          <a:cs typeface="+mn-cs"/>
        </a:defRPr>
      </a:lvl8pPr>
      <a:lvl9pPr marL="2057679" algn="l" defTabSz="514420" rtl="0" eaLnBrk="1" latinLnBrk="0" hangingPunct="1">
        <a:defRPr sz="1012"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3" name="Gruppieren 22"/>
          <p:cNvGrpSpPr/>
          <p:nvPr/>
        </p:nvGrpSpPr>
        <p:grpSpPr>
          <a:xfrm>
            <a:off x="182826" y="36709"/>
            <a:ext cx="8782685" cy="5106791"/>
            <a:chOff x="182826" y="36709"/>
            <a:chExt cx="8782685" cy="5106791"/>
          </a:xfrm>
        </p:grpSpPr>
        <p:cxnSp>
          <p:nvCxnSpPr>
            <p:cNvPr id="9" name="Gerade Verbindung 8"/>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0" name="Gerade Verbindung 19"/>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sp>
        <p:nvSpPr>
          <p:cNvPr id="2" name="Titelplatzhalter 1"/>
          <p:cNvSpPr>
            <a:spLocks noGrp="1"/>
          </p:cNvSpPr>
          <p:nvPr>
            <p:ph type="title"/>
          </p:nvPr>
        </p:nvSpPr>
        <p:spPr>
          <a:xfrm>
            <a:off x="367575" y="290572"/>
            <a:ext cx="8408850" cy="369332"/>
          </a:xfrm>
          <a:prstGeom prst="rect">
            <a:avLst/>
          </a:prstGeom>
        </p:spPr>
        <p:txBody>
          <a:bodyPr vert="horz" wrap="square" lIns="0" tIns="0" rIns="0" bIns="0" rtlCol="0" anchor="t" anchorCtr="0">
            <a:spAutoFit/>
          </a:bodyPr>
          <a:lstStyle/>
          <a:p>
            <a:r>
              <a:rPr lang="en-GB" noProof="0" dirty="0" err="1"/>
              <a:t>Titelmasterformat</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Textplatzhalter 2"/>
          <p:cNvSpPr>
            <a:spLocks noGrp="1"/>
          </p:cNvSpPr>
          <p:nvPr>
            <p:ph type="body" idx="1"/>
          </p:nvPr>
        </p:nvSpPr>
        <p:spPr>
          <a:xfrm>
            <a:off x="367575" y="1200151"/>
            <a:ext cx="8408850" cy="3394472"/>
          </a:xfrm>
          <a:prstGeom prst="rect">
            <a:avLst/>
          </a:prstGeom>
        </p:spPr>
        <p:txBody>
          <a:bodyPr vert="horz" lIns="0" tIns="0" rIns="0" bIns="0" rtlCol="0">
            <a:noAutofit/>
          </a:bodyPr>
          <a:lstStyle/>
          <a:p>
            <a:pPr lvl="0"/>
            <a:r>
              <a:rPr lang="en-GB" noProof="0" dirty="0" err="1"/>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2"/>
          </p:nvPr>
        </p:nvSpPr>
        <p:spPr>
          <a:xfrm>
            <a:off x="7598176" y="4910708"/>
            <a:ext cx="605935"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endParaRPr lang="en-GB" dirty="0"/>
          </a:p>
        </p:txBody>
      </p:sp>
      <p:sp>
        <p:nvSpPr>
          <p:cNvPr id="5" name="Fußzeilenplatzhalter 4"/>
          <p:cNvSpPr>
            <a:spLocks noGrp="1"/>
          </p:cNvSpPr>
          <p:nvPr>
            <p:ph type="ftr" sz="quarter" idx="3"/>
          </p:nvPr>
        </p:nvSpPr>
        <p:spPr>
          <a:xfrm>
            <a:off x="1351328" y="4910708"/>
            <a:ext cx="6139718" cy="153888"/>
          </a:xfrm>
          <a:prstGeom prst="rect">
            <a:avLst/>
          </a:prstGeom>
        </p:spPr>
        <p:txBody>
          <a:bodyPr vert="horz" wrap="square" lIns="0" tIns="0" rIns="0" bIns="0" rtlCol="0" anchor="ctr">
            <a:spAutoFit/>
          </a:bodyPr>
          <a:lstStyle>
            <a:lvl1pPr algn="l">
              <a:defRPr sz="1000">
                <a:solidFill>
                  <a:schemeClr val="bg1">
                    <a:lumMod val="50000"/>
                  </a:schemeClr>
                </a:solidFill>
                <a:latin typeface="BISansCond" panose="02000006050000020004" pitchFamily="2" charset="0"/>
              </a:defRPr>
            </a:lvl1pPr>
          </a:lstStyle>
          <a:p>
            <a:r>
              <a:rPr lang="en-GB"/>
              <a:t>#ConV2X 2018</a:t>
            </a:r>
            <a:endParaRPr lang="en-GB" dirty="0"/>
          </a:p>
        </p:txBody>
      </p:sp>
      <p:sp>
        <p:nvSpPr>
          <p:cNvPr id="6" name="Foliennummernplatzhalter 5"/>
          <p:cNvSpPr>
            <a:spLocks noGrp="1"/>
          </p:cNvSpPr>
          <p:nvPr>
            <p:ph type="sldNum" sz="quarter" idx="4"/>
          </p:nvPr>
        </p:nvSpPr>
        <p:spPr>
          <a:xfrm>
            <a:off x="8564829" y="4910708"/>
            <a:ext cx="211596"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fld id="{143B55C4-4F5A-416B-997D-6CE47EB0A945}" type="slidenum">
              <a:rPr lang="en-GB" smtClean="0"/>
              <a:pPr/>
              <a:t>‹#›</a:t>
            </a:fld>
            <a:endParaRPr lang="en-GB" dirty="0"/>
          </a:p>
        </p:txBody>
      </p:sp>
      <p:grpSp>
        <p:nvGrpSpPr>
          <p:cNvPr id="17" name="Gruppieren 16"/>
          <p:cNvGrpSpPr/>
          <p:nvPr/>
        </p:nvGrpSpPr>
        <p:grpSpPr>
          <a:xfrm>
            <a:off x="182826" y="36709"/>
            <a:ext cx="8782685" cy="5106791"/>
            <a:chOff x="182826" y="36709"/>
            <a:chExt cx="8782685" cy="5106791"/>
          </a:xfrm>
        </p:grpSpPr>
        <p:cxnSp>
          <p:nvCxnSpPr>
            <p:cNvPr id="18" name="Gerade Verbindung 17"/>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1" name="Gerade Verbindung 2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2" name="Gerade Verbindung 21"/>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pic>
        <p:nvPicPr>
          <p:cNvPr id="29" name="Grafik 28"/>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82199655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spcBef>
          <a:spcPct val="0"/>
        </a:spcBef>
        <a:buNone/>
        <a:defRPr sz="2400" kern="1200">
          <a:solidFill>
            <a:srgbClr val="003366"/>
          </a:solidFill>
          <a:latin typeface="+mj-lt"/>
          <a:ea typeface="+mj-ea"/>
          <a:cs typeface="+mj-cs"/>
        </a:defRPr>
      </a:lvl1pPr>
    </p:titleStyle>
    <p:bodyStyle>
      <a:lvl1pPr marL="266700" indent="-266700" algn="l" defTabSz="914400" rtl="0" eaLnBrk="1" latinLnBrk="0" hangingPunct="1">
        <a:spcBef>
          <a:spcPts val="400"/>
        </a:spcBef>
        <a:buFont typeface="Arial" panose="020B0604020202020204" pitchFamily="34" charset="0"/>
        <a:buChar char="•"/>
        <a:defRPr sz="2000" kern="1200">
          <a:solidFill>
            <a:schemeClr val="tx1"/>
          </a:solidFill>
          <a:latin typeface="+mn-lt"/>
          <a:ea typeface="+mn-ea"/>
          <a:cs typeface="+mn-cs"/>
        </a:defRPr>
      </a:lvl1pPr>
      <a:lvl2pPr marL="450850" indent="-18415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2pPr>
      <a:lvl3pPr marL="6286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3pPr>
      <a:lvl4pPr marL="8064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4pPr>
      <a:lvl5pPr marL="984250" indent="-177800" algn="l" defTabSz="914400" rtl="0" eaLnBrk="1" latinLnBrk="0" hangingPunct="1">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3" name="Gruppieren 22"/>
          <p:cNvGrpSpPr/>
          <p:nvPr/>
        </p:nvGrpSpPr>
        <p:grpSpPr>
          <a:xfrm>
            <a:off x="182828" y="36710"/>
            <a:ext cx="8782685" cy="5106791"/>
            <a:chOff x="182826" y="36709"/>
            <a:chExt cx="8782685" cy="5106791"/>
          </a:xfrm>
        </p:grpSpPr>
        <p:cxnSp>
          <p:nvCxnSpPr>
            <p:cNvPr id="9" name="Gerade Verbindung 8"/>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0" name="Gerade Verbindung 19"/>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sp>
        <p:nvSpPr>
          <p:cNvPr id="2" name="Titelplatzhalter 1"/>
          <p:cNvSpPr>
            <a:spLocks noGrp="1"/>
          </p:cNvSpPr>
          <p:nvPr>
            <p:ph type="title"/>
          </p:nvPr>
        </p:nvSpPr>
        <p:spPr>
          <a:xfrm>
            <a:off x="367575" y="290572"/>
            <a:ext cx="8408850" cy="369332"/>
          </a:xfrm>
          <a:prstGeom prst="rect">
            <a:avLst/>
          </a:prstGeom>
        </p:spPr>
        <p:txBody>
          <a:bodyPr vert="horz" wrap="square" lIns="0" tIns="0" rIns="0" bIns="0" rtlCol="0" anchor="t" anchorCtr="0">
            <a:spAutoFit/>
          </a:bodyPr>
          <a:lstStyle/>
          <a:p>
            <a:r>
              <a:rPr lang="de-DE" noProof="0" dirty="0"/>
              <a:t>Titelmasterformat</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Textplatzhalter 2"/>
          <p:cNvSpPr>
            <a:spLocks noGrp="1"/>
          </p:cNvSpPr>
          <p:nvPr>
            <p:ph type="body" idx="1"/>
          </p:nvPr>
        </p:nvSpPr>
        <p:spPr>
          <a:xfrm>
            <a:off x="367575" y="1200151"/>
            <a:ext cx="8408850" cy="3394472"/>
          </a:xfrm>
          <a:prstGeom prst="rect">
            <a:avLst/>
          </a:prstGeom>
        </p:spPr>
        <p:txBody>
          <a:bodyPr vert="horz" lIns="0" tIns="0" rIns="0" bIns="0" rtlCol="0">
            <a:noAutofit/>
          </a:bodyPr>
          <a:lstStyle/>
          <a:p>
            <a:pPr lvl="0"/>
            <a:r>
              <a:rPr lang="de-DE" noProof="0" dirty="0"/>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2"/>
          </p:nvPr>
        </p:nvSpPr>
        <p:spPr>
          <a:xfrm>
            <a:off x="7598178" y="4910708"/>
            <a:ext cx="605935"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endParaRPr lang="en-GB" dirty="0"/>
          </a:p>
        </p:txBody>
      </p:sp>
      <p:sp>
        <p:nvSpPr>
          <p:cNvPr id="5" name="Fußzeilenplatzhalter 4"/>
          <p:cNvSpPr>
            <a:spLocks noGrp="1"/>
          </p:cNvSpPr>
          <p:nvPr>
            <p:ph type="ftr" sz="quarter" idx="3"/>
          </p:nvPr>
        </p:nvSpPr>
        <p:spPr>
          <a:xfrm>
            <a:off x="1351328" y="4910708"/>
            <a:ext cx="6139718" cy="153888"/>
          </a:xfrm>
          <a:prstGeom prst="rect">
            <a:avLst/>
          </a:prstGeom>
        </p:spPr>
        <p:txBody>
          <a:bodyPr vert="horz" wrap="square" lIns="0" tIns="0" rIns="0" bIns="0" rtlCol="0" anchor="ctr">
            <a:spAutoFit/>
          </a:bodyPr>
          <a:lstStyle>
            <a:lvl1pPr algn="l">
              <a:defRPr sz="1000">
                <a:solidFill>
                  <a:schemeClr val="bg1">
                    <a:lumMod val="50000"/>
                  </a:schemeClr>
                </a:solidFill>
                <a:latin typeface="BISansCond" panose="02000006050000020004" pitchFamily="2" charset="0"/>
              </a:defRPr>
            </a:lvl1pPr>
          </a:lstStyle>
          <a:p>
            <a:r>
              <a:rPr lang="en-GB"/>
              <a:t>#ConV2X 2018</a:t>
            </a:r>
            <a:endParaRPr lang="en-GB" dirty="0"/>
          </a:p>
        </p:txBody>
      </p:sp>
      <p:sp>
        <p:nvSpPr>
          <p:cNvPr id="6" name="Foliennummernplatzhalter 5"/>
          <p:cNvSpPr>
            <a:spLocks noGrp="1"/>
          </p:cNvSpPr>
          <p:nvPr>
            <p:ph type="sldNum" sz="quarter" idx="4"/>
          </p:nvPr>
        </p:nvSpPr>
        <p:spPr>
          <a:xfrm>
            <a:off x="8564829" y="4910708"/>
            <a:ext cx="211596"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fld id="{143B55C4-4F5A-416B-997D-6CE47EB0A945}" type="slidenum">
              <a:rPr lang="en-GB" smtClean="0"/>
              <a:pPr/>
              <a:t>‹#›</a:t>
            </a:fld>
            <a:endParaRPr lang="en-GB" dirty="0"/>
          </a:p>
        </p:txBody>
      </p:sp>
      <p:grpSp>
        <p:nvGrpSpPr>
          <p:cNvPr id="17" name="Gruppieren 16"/>
          <p:cNvGrpSpPr/>
          <p:nvPr/>
        </p:nvGrpSpPr>
        <p:grpSpPr>
          <a:xfrm>
            <a:off x="182828" y="36710"/>
            <a:ext cx="8782685" cy="5106791"/>
            <a:chOff x="182826" y="36709"/>
            <a:chExt cx="8782685" cy="5106791"/>
          </a:xfrm>
        </p:grpSpPr>
        <p:cxnSp>
          <p:nvCxnSpPr>
            <p:cNvPr id="18" name="Gerade Verbindung 17"/>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1" name="Gerade Verbindung 2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2" name="Gerade Verbindung 21"/>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pic>
        <p:nvPicPr>
          <p:cNvPr id="29" name="Grafik 2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46535256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spcBef>
          <a:spcPct val="0"/>
        </a:spcBef>
        <a:buNone/>
        <a:defRPr sz="2400" kern="1200">
          <a:solidFill>
            <a:srgbClr val="003366"/>
          </a:solidFill>
          <a:latin typeface="+mj-lt"/>
          <a:ea typeface="+mj-ea"/>
          <a:cs typeface="+mj-cs"/>
        </a:defRPr>
      </a:lvl1pPr>
    </p:titleStyle>
    <p:bodyStyle>
      <a:lvl1pPr marL="266700" indent="-266700" algn="l" defTabSz="914400" rtl="0" eaLnBrk="1" latinLnBrk="0" hangingPunct="1">
        <a:spcBef>
          <a:spcPts val="400"/>
        </a:spcBef>
        <a:buFont typeface="Arial" panose="020B0604020202020204" pitchFamily="34" charset="0"/>
        <a:buChar char="•"/>
        <a:defRPr sz="2000" kern="1200">
          <a:solidFill>
            <a:schemeClr val="tx1"/>
          </a:solidFill>
          <a:latin typeface="+mn-lt"/>
          <a:ea typeface="+mn-ea"/>
          <a:cs typeface="+mn-cs"/>
        </a:defRPr>
      </a:lvl1pPr>
      <a:lvl2pPr marL="450850" indent="-18415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2pPr>
      <a:lvl3pPr marL="6286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3pPr>
      <a:lvl4pPr marL="8064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4pPr>
      <a:lvl5pPr marL="984250" indent="-177800" algn="l" defTabSz="914400" rtl="0" eaLnBrk="1" latinLnBrk="0" hangingPunct="1">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6"/>
            </p:custDataLst>
            <p:extLst/>
          </p:nvPr>
        </p:nvGraphicFramePr>
        <p:xfrm>
          <a:off x="1591" y="1194"/>
          <a:ext cx="1587" cy="1190"/>
        </p:xfrm>
        <a:graphic>
          <a:graphicData uri="http://schemas.openxmlformats.org/presentationml/2006/ole">
            <mc:AlternateContent xmlns:mc="http://schemas.openxmlformats.org/markup-compatibility/2006">
              <mc:Choice xmlns:v="urn:schemas-microsoft-com:vml" Requires="v">
                <p:oleObj spid="_x0000_s1307" name="think-cell Folie" r:id="rId7" imgW="270" imgH="270" progId="TCLayout.ActiveDocument.1">
                  <p:embed/>
                </p:oleObj>
              </mc:Choice>
              <mc:Fallback>
                <p:oleObj name="think-cell Folie" r:id="rId7" imgW="270" imgH="270" progId="TCLayout.ActiveDocument.1">
                  <p:embed/>
                  <p:pic>
                    <p:nvPicPr>
                      <p:cNvPr id="3" name="Objekt 2" hidden="1"/>
                      <p:cNvPicPr/>
                      <p:nvPr/>
                    </p:nvPicPr>
                    <p:blipFill>
                      <a:blip r:embed="rId8"/>
                      <a:stretch>
                        <a:fillRect/>
                      </a:stretch>
                    </p:blipFill>
                    <p:spPr>
                      <a:xfrm>
                        <a:off x="1591" y="1194"/>
                        <a:ext cx="1587" cy="1190"/>
                      </a:xfrm>
                      <a:prstGeom prst="rect">
                        <a:avLst/>
                      </a:prstGeom>
                    </p:spPr>
                  </p:pic>
                </p:oleObj>
              </mc:Fallback>
            </mc:AlternateContent>
          </a:graphicData>
        </a:graphic>
      </p:graphicFrame>
      <p:sp>
        <p:nvSpPr>
          <p:cNvPr id="1116" name="Rectangle 92"/>
          <p:cNvSpPr>
            <a:spLocks noChangeArrowheads="1"/>
          </p:cNvSpPr>
          <p:nvPr/>
        </p:nvSpPr>
        <p:spPr bwMode="auto">
          <a:xfrm>
            <a:off x="0" y="3"/>
            <a:ext cx="9144000" cy="741760"/>
          </a:xfrm>
          <a:prstGeom prst="rect">
            <a:avLst/>
          </a:prstGeom>
          <a:solidFill>
            <a:schemeClr val="tx1"/>
          </a:solidFill>
          <a:ln w="9525">
            <a:noFill/>
            <a:miter lim="800000"/>
            <a:headEnd/>
            <a:tailEnd/>
          </a:ln>
          <a:effectLst/>
        </p:spPr>
        <p:txBody>
          <a:bodyPr wrap="none" anchor="ctr"/>
          <a:lstStyle/>
          <a:p>
            <a:endParaRPr lang="en-US" dirty="0">
              <a:solidFill>
                <a:srgbClr val="003366"/>
              </a:solidFill>
            </a:endParaRPr>
          </a:p>
        </p:txBody>
      </p:sp>
      <p:sp>
        <p:nvSpPr>
          <p:cNvPr id="1065" name="Rectangle 41"/>
          <p:cNvSpPr>
            <a:spLocks noGrp="1" noChangeArrowheads="1"/>
          </p:cNvSpPr>
          <p:nvPr>
            <p:ph type="body" idx="1"/>
          </p:nvPr>
        </p:nvSpPr>
        <p:spPr bwMode="auto">
          <a:xfrm>
            <a:off x="358777" y="944170"/>
            <a:ext cx="8605713" cy="36492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1066" name="Rectangle 42"/>
          <p:cNvSpPr>
            <a:spLocks noGrp="1" noChangeArrowheads="1"/>
          </p:cNvSpPr>
          <p:nvPr>
            <p:ph type="title"/>
          </p:nvPr>
        </p:nvSpPr>
        <p:spPr bwMode="white">
          <a:xfrm>
            <a:off x="358781" y="80963"/>
            <a:ext cx="6780213" cy="50720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pic>
        <p:nvPicPr>
          <p:cNvPr id="1145" name="Picture 121" descr="BI-Logo_36pt_blue_neg"/>
          <p:cNvPicPr>
            <a:picLocks noChangeAspect="1" noChangeArrowheads="1"/>
          </p:cNvPicPr>
          <p:nvPr/>
        </p:nvPicPr>
        <p:blipFill>
          <a:blip r:embed="rId9" cstate="print"/>
          <a:srcRect/>
          <a:stretch>
            <a:fillRect/>
          </a:stretch>
        </p:blipFill>
        <p:spPr bwMode="auto">
          <a:xfrm>
            <a:off x="7318375" y="134543"/>
            <a:ext cx="1460500" cy="336947"/>
          </a:xfrm>
          <a:prstGeom prst="rect">
            <a:avLst/>
          </a:prstGeom>
          <a:noFill/>
        </p:spPr>
      </p:pic>
      <p:sp>
        <p:nvSpPr>
          <p:cNvPr id="1058830" name="Rectangle 14"/>
          <p:cNvSpPr>
            <a:spLocks noGrp="1" noChangeArrowheads="1"/>
          </p:cNvSpPr>
          <p:nvPr>
            <p:ph type="sldNum" sz="quarter" idx="4"/>
          </p:nvPr>
        </p:nvSpPr>
        <p:spPr bwMode="auto">
          <a:xfrm>
            <a:off x="8172405" y="4951813"/>
            <a:ext cx="900113" cy="13454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r">
              <a:defRPr sz="1000">
                <a:solidFill>
                  <a:srgbClr val="000000"/>
                </a:solidFill>
                <a:latin typeface="+mn-lt"/>
              </a:defRPr>
            </a:lvl1pPr>
          </a:lstStyle>
          <a:p>
            <a:fld id="{D446586B-FF75-47A1-A069-ED9CC9CD5B58}" type="slidenum">
              <a:rPr lang="en-US" smtClean="0"/>
              <a:pPr/>
              <a:t>‹#›</a:t>
            </a:fld>
            <a:endParaRPr lang="en-US" dirty="0"/>
          </a:p>
        </p:txBody>
      </p:sp>
      <p:sp>
        <p:nvSpPr>
          <p:cNvPr id="11" name="Rectangle 1"/>
          <p:cNvSpPr>
            <a:spLocks noChangeArrowheads="1"/>
          </p:cNvSpPr>
          <p:nvPr/>
        </p:nvSpPr>
        <p:spPr bwMode="auto">
          <a:xfrm>
            <a:off x="0" y="5000627"/>
            <a:ext cx="9144000" cy="219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base">
              <a:spcBef>
                <a:spcPct val="0"/>
              </a:spcBef>
              <a:spcAft>
                <a:spcPct val="0"/>
              </a:spcAft>
            </a:pPr>
            <a:r>
              <a:rPr lang="en-US" sz="620" dirty="0">
                <a:solidFill>
                  <a:srgbClr val="003366"/>
                </a:solidFill>
                <a:latin typeface="Arial Narrow" pitchFamily="34" charset="0"/>
              </a:rPr>
              <a:t>The information in this document is working hypothesis and for discussion purposes only, and does not constitute in any case decisions on changes in the organization. All content requires senior management and legal review. No decision will be made without consulting representatives of the workers' council.</a:t>
            </a:r>
          </a:p>
        </p:txBody>
      </p:sp>
      <p:sp>
        <p:nvSpPr>
          <p:cNvPr id="14" name="Rectangle 1"/>
          <p:cNvSpPr>
            <a:spLocks noChangeArrowheads="1"/>
          </p:cNvSpPr>
          <p:nvPr/>
        </p:nvSpPr>
        <p:spPr bwMode="auto">
          <a:xfrm rot="16200000">
            <a:off x="-293322" y="4828180"/>
            <a:ext cx="678485" cy="292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fontAlgn="base">
              <a:spcBef>
                <a:spcPct val="0"/>
              </a:spcBef>
              <a:spcAft>
                <a:spcPct val="0"/>
              </a:spcAft>
            </a:pPr>
            <a:r>
              <a:rPr lang="en-US" sz="620" dirty="0">
                <a:solidFill>
                  <a:srgbClr val="003366"/>
                </a:solidFill>
                <a:latin typeface="Arial Narrow" pitchFamily="34" charset="0"/>
              </a:rPr>
              <a:t>Project ImPaCt</a:t>
            </a:r>
          </a:p>
        </p:txBody>
      </p:sp>
      <p:sp>
        <p:nvSpPr>
          <p:cNvPr id="12" name="Rectangle 12"/>
          <p:cNvSpPr/>
          <p:nvPr/>
        </p:nvSpPr>
        <p:spPr bwMode="auto">
          <a:xfrm>
            <a:off x="7303706" y="-41605"/>
            <a:ext cx="1872000" cy="191449"/>
          </a:xfrm>
          <a:prstGeom prst="rect">
            <a:avLst/>
          </a:prstGeom>
          <a:noFill/>
          <a:ln w="9525" cap="flat" cmpd="sng" algn="ctr">
            <a:noFill/>
            <a:prstDash val="solid"/>
            <a:round/>
            <a:headEnd type="none" w="med" len="med"/>
            <a:tailEnd type="none" w="med" len="med"/>
          </a:ln>
          <a:effectLst/>
        </p:spPr>
        <p:txBody>
          <a:bodyPr vert="horz" wrap="square" lIns="90000" tIns="90000" rIns="90000" bIns="90000" numCol="1" rtlCol="0" anchor="ctr" anchorCtr="0" compatLnSpc="1">
            <a:prstTxWarp prst="textNoShape">
              <a:avLst/>
            </a:prstTxWarp>
          </a:bodyPr>
          <a:lstStyle/>
          <a:p>
            <a:pPr algn="ctr" eaLnBrk="0" fontAlgn="base" hangingPunct="0">
              <a:spcBef>
                <a:spcPct val="0"/>
              </a:spcBef>
              <a:spcAft>
                <a:spcPct val="0"/>
              </a:spcAft>
            </a:pPr>
            <a:r>
              <a:rPr lang="en-US" sz="1400" b="1" i="1" dirty="0">
                <a:solidFill>
                  <a:srgbClr val="FF0000"/>
                </a:solidFill>
              </a:rPr>
              <a:t>For BI-internal use only</a:t>
            </a:r>
          </a:p>
        </p:txBody>
      </p:sp>
    </p:spTree>
    <p:extLst>
      <p:ext uri="{BB962C8B-B14F-4D97-AF65-F5344CB8AC3E}">
        <p14:creationId xmlns:p14="http://schemas.microsoft.com/office/powerpoint/2010/main" val="213914316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tx2"/>
          </a:solidFill>
          <a:latin typeface="BISansCond" pitchFamily="50" charset="0"/>
        </a:defRPr>
      </a:lvl2pPr>
      <a:lvl3pPr algn="l" rtl="0" eaLnBrk="1" fontAlgn="base" hangingPunct="1">
        <a:spcBef>
          <a:spcPct val="0"/>
        </a:spcBef>
        <a:spcAft>
          <a:spcPct val="0"/>
        </a:spcAft>
        <a:defRPr sz="2400">
          <a:solidFill>
            <a:schemeClr val="tx2"/>
          </a:solidFill>
          <a:latin typeface="BISansCond" pitchFamily="50" charset="0"/>
        </a:defRPr>
      </a:lvl3pPr>
      <a:lvl4pPr algn="l" rtl="0" eaLnBrk="1" fontAlgn="base" hangingPunct="1">
        <a:spcBef>
          <a:spcPct val="0"/>
        </a:spcBef>
        <a:spcAft>
          <a:spcPct val="0"/>
        </a:spcAft>
        <a:defRPr sz="2400">
          <a:solidFill>
            <a:schemeClr val="tx2"/>
          </a:solidFill>
          <a:latin typeface="BISansCond" pitchFamily="50" charset="0"/>
        </a:defRPr>
      </a:lvl4pPr>
      <a:lvl5pPr algn="l" rtl="0" eaLnBrk="1" fontAlgn="base" hangingPunct="1">
        <a:spcBef>
          <a:spcPct val="0"/>
        </a:spcBef>
        <a:spcAft>
          <a:spcPct val="0"/>
        </a:spcAft>
        <a:defRPr sz="2400">
          <a:solidFill>
            <a:schemeClr val="tx2"/>
          </a:solidFill>
          <a:latin typeface="BISansCond" pitchFamily="50" charset="0"/>
        </a:defRPr>
      </a:lvl5pPr>
      <a:lvl6pPr marL="457200" algn="l" rtl="0" eaLnBrk="1" fontAlgn="base" hangingPunct="1">
        <a:spcBef>
          <a:spcPct val="0"/>
        </a:spcBef>
        <a:spcAft>
          <a:spcPct val="0"/>
        </a:spcAft>
        <a:defRPr sz="2400">
          <a:solidFill>
            <a:schemeClr val="tx2"/>
          </a:solidFill>
          <a:latin typeface="BISansCond" pitchFamily="50" charset="0"/>
        </a:defRPr>
      </a:lvl6pPr>
      <a:lvl7pPr marL="914400" algn="l" rtl="0" eaLnBrk="1" fontAlgn="base" hangingPunct="1">
        <a:spcBef>
          <a:spcPct val="0"/>
        </a:spcBef>
        <a:spcAft>
          <a:spcPct val="0"/>
        </a:spcAft>
        <a:defRPr sz="2400">
          <a:solidFill>
            <a:schemeClr val="tx2"/>
          </a:solidFill>
          <a:latin typeface="BISansCond" pitchFamily="50" charset="0"/>
        </a:defRPr>
      </a:lvl7pPr>
      <a:lvl8pPr marL="1371600" algn="l" rtl="0" eaLnBrk="1" fontAlgn="base" hangingPunct="1">
        <a:spcBef>
          <a:spcPct val="0"/>
        </a:spcBef>
        <a:spcAft>
          <a:spcPct val="0"/>
        </a:spcAft>
        <a:defRPr sz="2400">
          <a:solidFill>
            <a:schemeClr val="tx2"/>
          </a:solidFill>
          <a:latin typeface="BISansCond" pitchFamily="50" charset="0"/>
        </a:defRPr>
      </a:lvl8pPr>
      <a:lvl9pPr marL="1828800" algn="l" rtl="0" eaLnBrk="1" fontAlgn="base" hangingPunct="1">
        <a:spcBef>
          <a:spcPct val="0"/>
        </a:spcBef>
        <a:spcAft>
          <a:spcPct val="0"/>
        </a:spcAft>
        <a:defRPr sz="2400">
          <a:solidFill>
            <a:schemeClr val="tx2"/>
          </a:solidFill>
          <a:latin typeface="BISansCond" pitchFamily="50" charset="0"/>
        </a:defRPr>
      </a:lvl9pPr>
    </p:titleStyle>
    <p:bodyStyle>
      <a:lvl1pPr marL="0" marR="0" indent="0" algn="l" defTabSz="8610600" rtl="0" eaLnBrk="1" fontAlgn="base" latinLnBrk="0" hangingPunct="1">
        <a:lnSpc>
          <a:spcPct val="100000"/>
        </a:lnSpc>
        <a:spcBef>
          <a:spcPts val="500"/>
        </a:spcBef>
        <a:spcAft>
          <a:spcPct val="0"/>
        </a:spcAft>
        <a:buClr>
          <a:schemeClr val="folHlink"/>
        </a:buClr>
        <a:buSzTx/>
        <a:buFont typeface="Wingdings" pitchFamily="2" charset="2"/>
        <a:buNone/>
        <a:tabLst/>
        <a:defRPr sz="2000">
          <a:solidFill>
            <a:schemeClr val="tx2"/>
          </a:solidFill>
          <a:latin typeface="+mn-lt"/>
          <a:ea typeface="+mn-ea"/>
          <a:cs typeface="+mn-cs"/>
        </a:defRPr>
      </a:lvl1pPr>
      <a:lvl2pPr marL="276225" indent="-274638" algn="l" defTabSz="8610600" rtl="0" eaLnBrk="1" fontAlgn="base" hangingPunct="1">
        <a:spcBef>
          <a:spcPts val="500"/>
        </a:spcBef>
        <a:spcAft>
          <a:spcPct val="0"/>
        </a:spcAft>
        <a:buClrTx/>
        <a:buChar char="•"/>
        <a:defRPr sz="2000">
          <a:solidFill>
            <a:schemeClr val="tx2"/>
          </a:solidFill>
          <a:latin typeface="+mn-lt"/>
        </a:defRPr>
      </a:lvl2pPr>
      <a:lvl3pPr marL="542925" indent="-265113" algn="l" defTabSz="8610600" rtl="0" eaLnBrk="1" fontAlgn="base" hangingPunct="1">
        <a:spcBef>
          <a:spcPts val="500"/>
        </a:spcBef>
        <a:spcAft>
          <a:spcPct val="0"/>
        </a:spcAft>
        <a:buClrTx/>
        <a:buFont typeface="BISansCond" pitchFamily="2" charset="0"/>
        <a:buChar char="–"/>
        <a:defRPr sz="2000">
          <a:solidFill>
            <a:schemeClr val="tx2"/>
          </a:solidFill>
          <a:latin typeface="+mn-lt"/>
        </a:defRPr>
      </a:lvl3pPr>
      <a:lvl4pPr marL="819150" indent="-274638" algn="l" defTabSz="8610600" rtl="0" eaLnBrk="1" fontAlgn="base" hangingPunct="1">
        <a:spcBef>
          <a:spcPts val="500"/>
        </a:spcBef>
        <a:spcAft>
          <a:spcPct val="0"/>
        </a:spcAft>
        <a:buFont typeface="BISansCond" pitchFamily="2" charset="0"/>
        <a:buChar char="–"/>
        <a:defRPr sz="2000">
          <a:solidFill>
            <a:schemeClr val="tx2"/>
          </a:solidFill>
          <a:latin typeface="+mn-lt"/>
        </a:defRPr>
      </a:lvl4pPr>
      <a:lvl5pPr marL="1085850" indent="-265113" algn="l" defTabSz="8610600" rtl="0" eaLnBrk="1" fontAlgn="base" hangingPunct="1">
        <a:spcBef>
          <a:spcPts val="500"/>
        </a:spcBef>
        <a:spcAft>
          <a:spcPct val="0"/>
        </a:spcAft>
        <a:buFont typeface="BISansCond" pitchFamily="2" charset="0"/>
        <a:buChar char="–"/>
        <a:defRPr sz="2000">
          <a:solidFill>
            <a:schemeClr val="tx2"/>
          </a:solidFill>
          <a:latin typeface="+mn-lt"/>
        </a:defRPr>
      </a:lvl5pPr>
      <a:lvl6pPr marL="15430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6pPr>
      <a:lvl7pPr marL="20002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7pPr>
      <a:lvl8pPr marL="24574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8pPr>
      <a:lvl9pPr marL="2914650" indent="-265113" algn="l" defTabSz="8610600" rtl="0" eaLnBrk="1" fontAlgn="base" hangingPunct="1">
        <a:spcBef>
          <a:spcPct val="0"/>
        </a:spcBef>
        <a:spcAft>
          <a:spcPct val="0"/>
        </a:spcAft>
        <a:buFont typeface="BISansCond" pitchFamily="2"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3" name="Gruppieren 22"/>
          <p:cNvGrpSpPr/>
          <p:nvPr/>
        </p:nvGrpSpPr>
        <p:grpSpPr>
          <a:xfrm>
            <a:off x="182829" y="36711"/>
            <a:ext cx="8782685" cy="5106791"/>
            <a:chOff x="182826" y="36709"/>
            <a:chExt cx="8782685" cy="5106791"/>
          </a:xfrm>
        </p:grpSpPr>
        <p:cxnSp>
          <p:nvCxnSpPr>
            <p:cNvPr id="9" name="Gerade Verbindung 8"/>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0" name="Gerade Verbindung 19"/>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sp>
        <p:nvSpPr>
          <p:cNvPr id="2" name="Titelplatzhalter 1"/>
          <p:cNvSpPr>
            <a:spLocks noGrp="1"/>
          </p:cNvSpPr>
          <p:nvPr>
            <p:ph type="title"/>
          </p:nvPr>
        </p:nvSpPr>
        <p:spPr>
          <a:xfrm>
            <a:off x="367575" y="297407"/>
            <a:ext cx="8408850" cy="369332"/>
          </a:xfrm>
          <a:prstGeom prst="rect">
            <a:avLst/>
          </a:prstGeom>
        </p:spPr>
        <p:txBody>
          <a:bodyPr vert="horz" wrap="square" lIns="0" tIns="0" rIns="0" bIns="0" rtlCol="0" anchor="t" anchorCtr="0">
            <a:spAutoFit/>
          </a:bodyPr>
          <a:lstStyle/>
          <a:p>
            <a:r>
              <a:rPr lang="en-GB" noProof="0" dirty="0" err="1"/>
              <a:t>Titelmasterformat</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Textplatzhalter 2"/>
          <p:cNvSpPr>
            <a:spLocks noGrp="1"/>
          </p:cNvSpPr>
          <p:nvPr>
            <p:ph type="body" idx="1"/>
          </p:nvPr>
        </p:nvSpPr>
        <p:spPr>
          <a:xfrm>
            <a:off x="367575" y="1200151"/>
            <a:ext cx="8408850" cy="3394472"/>
          </a:xfrm>
          <a:prstGeom prst="rect">
            <a:avLst/>
          </a:prstGeom>
        </p:spPr>
        <p:txBody>
          <a:bodyPr vert="horz" lIns="0" tIns="0" rIns="0" bIns="0" rtlCol="0">
            <a:noAutofit/>
          </a:bodyPr>
          <a:lstStyle/>
          <a:p>
            <a:pPr lvl="0"/>
            <a:r>
              <a:rPr lang="en-GB" noProof="0" dirty="0" err="1"/>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2"/>
          </p:nvPr>
        </p:nvSpPr>
        <p:spPr>
          <a:xfrm>
            <a:off x="7598180" y="4928716"/>
            <a:ext cx="605935"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endParaRPr lang="en-GB" dirty="0">
              <a:solidFill>
                <a:prstClr val="white">
                  <a:lumMod val="50000"/>
                </a:prstClr>
              </a:solidFill>
            </a:endParaRPr>
          </a:p>
        </p:txBody>
      </p:sp>
      <p:sp>
        <p:nvSpPr>
          <p:cNvPr id="5" name="Fußzeilenplatzhalter 4"/>
          <p:cNvSpPr>
            <a:spLocks noGrp="1"/>
          </p:cNvSpPr>
          <p:nvPr>
            <p:ph type="ftr" sz="quarter" idx="3"/>
          </p:nvPr>
        </p:nvSpPr>
        <p:spPr>
          <a:xfrm>
            <a:off x="1351328" y="4928716"/>
            <a:ext cx="6139718" cy="153888"/>
          </a:xfrm>
          <a:prstGeom prst="rect">
            <a:avLst/>
          </a:prstGeom>
        </p:spPr>
        <p:txBody>
          <a:bodyPr vert="horz" wrap="square" lIns="0" tIns="0" rIns="0" bIns="0" rtlCol="0" anchor="ctr">
            <a:spAutoFit/>
          </a:bodyPr>
          <a:lstStyle>
            <a:lvl1pPr algn="l">
              <a:defRPr sz="1000">
                <a:solidFill>
                  <a:schemeClr val="bg1">
                    <a:lumMod val="50000"/>
                  </a:schemeClr>
                </a:solidFill>
                <a:latin typeface="BISansCond" panose="02000006050000020004" pitchFamily="2" charset="0"/>
              </a:defRPr>
            </a:lvl1pPr>
          </a:lstStyle>
          <a:p>
            <a:r>
              <a:rPr lang="en-GB">
                <a:solidFill>
                  <a:prstClr val="white">
                    <a:lumMod val="50000"/>
                  </a:prstClr>
                </a:solidFill>
              </a:rPr>
              <a:t>#ConV2X 2018</a:t>
            </a:r>
            <a:endParaRPr lang="en-GB" dirty="0">
              <a:solidFill>
                <a:prstClr val="white">
                  <a:lumMod val="50000"/>
                </a:prstClr>
              </a:solidFill>
            </a:endParaRPr>
          </a:p>
        </p:txBody>
      </p:sp>
      <p:sp>
        <p:nvSpPr>
          <p:cNvPr id="6" name="Foliennummernplatzhalter 5"/>
          <p:cNvSpPr>
            <a:spLocks noGrp="1"/>
          </p:cNvSpPr>
          <p:nvPr>
            <p:ph type="sldNum" sz="quarter" idx="4"/>
          </p:nvPr>
        </p:nvSpPr>
        <p:spPr>
          <a:xfrm>
            <a:off x="8564829" y="4928716"/>
            <a:ext cx="211596"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fld id="{143B55C4-4F5A-416B-997D-6CE47EB0A945}" type="slidenum">
              <a:rPr lang="en-GB" smtClean="0">
                <a:solidFill>
                  <a:prstClr val="white">
                    <a:lumMod val="50000"/>
                  </a:prstClr>
                </a:solidFill>
              </a:rPr>
              <a:pPr/>
              <a:t>‹#›</a:t>
            </a:fld>
            <a:endParaRPr lang="en-GB" dirty="0">
              <a:solidFill>
                <a:prstClr val="white">
                  <a:lumMod val="50000"/>
                </a:prstClr>
              </a:solidFill>
            </a:endParaRPr>
          </a:p>
        </p:txBody>
      </p:sp>
      <p:grpSp>
        <p:nvGrpSpPr>
          <p:cNvPr id="17" name="Gruppieren 16"/>
          <p:cNvGrpSpPr/>
          <p:nvPr/>
        </p:nvGrpSpPr>
        <p:grpSpPr>
          <a:xfrm>
            <a:off x="182829" y="36711"/>
            <a:ext cx="8782685" cy="5106791"/>
            <a:chOff x="182826" y="36709"/>
            <a:chExt cx="8782685" cy="5106791"/>
          </a:xfrm>
        </p:grpSpPr>
        <p:cxnSp>
          <p:nvCxnSpPr>
            <p:cNvPr id="18" name="Gerade Verbindung 17"/>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1" name="Gerade Verbindung 2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2" name="Gerade Verbindung 21"/>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pic>
        <p:nvPicPr>
          <p:cNvPr id="29" name="Grafik 1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8539010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spcBef>
          <a:spcPct val="0"/>
        </a:spcBef>
        <a:buNone/>
        <a:defRPr sz="2400" kern="1200">
          <a:solidFill>
            <a:srgbClr val="003366"/>
          </a:solidFill>
          <a:latin typeface="+mj-lt"/>
          <a:ea typeface="+mj-ea"/>
          <a:cs typeface="+mj-cs"/>
        </a:defRPr>
      </a:lvl1pPr>
    </p:titleStyle>
    <p:bodyStyle>
      <a:lvl1pPr marL="266700" indent="-266700" algn="l" defTabSz="914400" rtl="0" eaLnBrk="1" latinLnBrk="0" hangingPunct="1">
        <a:spcBef>
          <a:spcPts val="400"/>
        </a:spcBef>
        <a:buFont typeface="Arial" panose="020B0604020202020204" pitchFamily="34" charset="0"/>
        <a:buChar char="•"/>
        <a:defRPr sz="2000" kern="1200">
          <a:solidFill>
            <a:schemeClr val="tx1"/>
          </a:solidFill>
          <a:latin typeface="+mn-lt"/>
          <a:ea typeface="+mn-ea"/>
          <a:cs typeface="+mn-cs"/>
        </a:defRPr>
      </a:lvl1pPr>
      <a:lvl2pPr marL="450850" indent="-18415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2pPr>
      <a:lvl3pPr marL="6286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3pPr>
      <a:lvl4pPr marL="8064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4pPr>
      <a:lvl5pPr marL="984250" indent="-177800" algn="l" defTabSz="914400" rtl="0" eaLnBrk="1" latinLnBrk="0" hangingPunct="1">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23"/>
            </p:custDataLst>
            <p:extLst/>
          </p:nvPr>
        </p:nvGraphicFramePr>
        <p:xfrm>
          <a:off x="1591" y="1589"/>
          <a:ext cx="1587" cy="1587"/>
        </p:xfrm>
        <a:graphic>
          <a:graphicData uri="http://schemas.openxmlformats.org/presentationml/2006/ole">
            <mc:AlternateContent xmlns:mc="http://schemas.openxmlformats.org/markup-compatibility/2006">
              <mc:Choice xmlns:v="urn:schemas-microsoft-com:vml" Requires="v">
                <p:oleObj spid="_x0000_s2331" name="think-cell Folie" r:id="rId24" imgW="270" imgH="270" progId="TCLayout.ActiveDocument.1">
                  <p:embed/>
                </p:oleObj>
              </mc:Choice>
              <mc:Fallback>
                <p:oleObj name="think-cell Folie" r:id="rId24" imgW="270" imgH="270" progId="TCLayout.ActiveDocument.1">
                  <p:embed/>
                  <p:pic>
                    <p:nvPicPr>
                      <p:cNvPr id="7" name="Objekt 6" hidden="1"/>
                      <p:cNvPicPr/>
                      <p:nvPr/>
                    </p:nvPicPr>
                    <p:blipFill>
                      <a:blip r:embed="rId25"/>
                      <a:stretch>
                        <a:fillRect/>
                      </a:stretch>
                    </p:blipFill>
                    <p:spPr>
                      <a:xfrm>
                        <a:off x="1591" y="1589"/>
                        <a:ext cx="1587" cy="1587"/>
                      </a:xfrm>
                      <a:prstGeom prst="rect">
                        <a:avLst/>
                      </a:prstGeom>
                    </p:spPr>
                  </p:pic>
                </p:oleObj>
              </mc:Fallback>
            </mc:AlternateContent>
          </a:graphicData>
        </a:graphic>
      </p:graphicFrame>
      <p:grpSp>
        <p:nvGrpSpPr>
          <p:cNvPr id="23" name="Gruppieren 22"/>
          <p:cNvGrpSpPr/>
          <p:nvPr/>
        </p:nvGrpSpPr>
        <p:grpSpPr>
          <a:xfrm>
            <a:off x="182829" y="36716"/>
            <a:ext cx="8782685" cy="5106791"/>
            <a:chOff x="182826" y="36709"/>
            <a:chExt cx="8782685" cy="5106791"/>
          </a:xfrm>
        </p:grpSpPr>
        <p:cxnSp>
          <p:nvCxnSpPr>
            <p:cNvPr id="9" name="Gerade Verbindung 8"/>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0" name="Gerade Verbindung 19"/>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sp>
        <p:nvSpPr>
          <p:cNvPr id="2" name="Titelplatzhalter 1"/>
          <p:cNvSpPr>
            <a:spLocks noGrp="1"/>
          </p:cNvSpPr>
          <p:nvPr>
            <p:ph type="title"/>
          </p:nvPr>
        </p:nvSpPr>
        <p:spPr>
          <a:xfrm>
            <a:off x="367575" y="290572"/>
            <a:ext cx="8408850" cy="369332"/>
          </a:xfrm>
          <a:prstGeom prst="rect">
            <a:avLst/>
          </a:prstGeom>
        </p:spPr>
        <p:txBody>
          <a:bodyPr vert="horz" wrap="square" lIns="0" tIns="0" rIns="0" bIns="0" rtlCol="0" anchor="t" anchorCtr="0">
            <a:spAutoFit/>
          </a:bodyPr>
          <a:lstStyle/>
          <a:p>
            <a:r>
              <a:rPr lang="en-GB" noProof="0" dirty="0" err="1"/>
              <a:t>Titelmasterformat</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Textplatzhalter 2"/>
          <p:cNvSpPr>
            <a:spLocks noGrp="1"/>
          </p:cNvSpPr>
          <p:nvPr>
            <p:ph type="body" idx="1"/>
          </p:nvPr>
        </p:nvSpPr>
        <p:spPr>
          <a:xfrm>
            <a:off x="367575" y="1200151"/>
            <a:ext cx="8408850" cy="3394472"/>
          </a:xfrm>
          <a:prstGeom prst="rect">
            <a:avLst/>
          </a:prstGeom>
        </p:spPr>
        <p:txBody>
          <a:bodyPr vert="horz" lIns="0" tIns="0" rIns="0" bIns="0" rtlCol="0">
            <a:noAutofit/>
          </a:bodyPr>
          <a:lstStyle/>
          <a:p>
            <a:pPr lvl="0"/>
            <a:r>
              <a:rPr lang="en-GB" noProof="0" dirty="0" err="1"/>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2"/>
          </p:nvPr>
        </p:nvSpPr>
        <p:spPr>
          <a:xfrm>
            <a:off x="7598181" y="4910708"/>
            <a:ext cx="605935" cy="153888"/>
          </a:xfrm>
          <a:prstGeom prst="rect">
            <a:avLst/>
          </a:prstGeom>
        </p:spPr>
        <p:txBody>
          <a:bodyPr vert="horz" wrap="none" lIns="0" tIns="0" rIns="0" bIns="0" rtlCol="0" anchor="ctr">
            <a:spAutoFit/>
          </a:bodyPr>
          <a:lstStyle>
            <a:lvl1pPr algn="r">
              <a:defRPr sz="1000">
                <a:solidFill>
                  <a:schemeClr val="bg1">
                    <a:lumMod val="65000"/>
                  </a:schemeClr>
                </a:solidFill>
                <a:latin typeface="BISansCond" panose="02000006050000020004" pitchFamily="2" charset="0"/>
              </a:defRPr>
            </a:lvl1pPr>
          </a:lstStyle>
          <a:p>
            <a:endParaRPr lang="en-GB">
              <a:solidFill>
                <a:prstClr val="white">
                  <a:lumMod val="65000"/>
                </a:prstClr>
              </a:solidFill>
            </a:endParaRPr>
          </a:p>
        </p:txBody>
      </p:sp>
      <p:sp>
        <p:nvSpPr>
          <p:cNvPr id="5" name="Fußzeilenplatzhalter 4"/>
          <p:cNvSpPr>
            <a:spLocks noGrp="1"/>
          </p:cNvSpPr>
          <p:nvPr>
            <p:ph type="ftr" sz="quarter" idx="3"/>
          </p:nvPr>
        </p:nvSpPr>
        <p:spPr>
          <a:xfrm>
            <a:off x="1351328" y="4910708"/>
            <a:ext cx="6139718" cy="153888"/>
          </a:xfrm>
          <a:prstGeom prst="rect">
            <a:avLst/>
          </a:prstGeom>
        </p:spPr>
        <p:txBody>
          <a:bodyPr vert="horz" wrap="square" lIns="0" tIns="0" rIns="0" bIns="0" rtlCol="0" anchor="ctr">
            <a:spAutoFit/>
          </a:bodyPr>
          <a:lstStyle>
            <a:lvl1pPr algn="l">
              <a:defRPr sz="1000">
                <a:solidFill>
                  <a:schemeClr val="bg1">
                    <a:lumMod val="65000"/>
                  </a:schemeClr>
                </a:solidFill>
                <a:latin typeface="BISansCond" panose="02000006050000020004" pitchFamily="2" charset="0"/>
              </a:defRPr>
            </a:lvl1pPr>
          </a:lstStyle>
          <a:p>
            <a:r>
              <a:rPr lang="en-GB">
                <a:solidFill>
                  <a:prstClr val="white">
                    <a:lumMod val="65000"/>
                  </a:prstClr>
                </a:solidFill>
              </a:rPr>
              <a:t>#ConV2X 2018</a:t>
            </a:r>
          </a:p>
        </p:txBody>
      </p:sp>
      <p:sp>
        <p:nvSpPr>
          <p:cNvPr id="6" name="Foliennummernplatzhalter 5"/>
          <p:cNvSpPr>
            <a:spLocks noGrp="1"/>
          </p:cNvSpPr>
          <p:nvPr>
            <p:ph type="sldNum" sz="quarter" idx="4"/>
          </p:nvPr>
        </p:nvSpPr>
        <p:spPr>
          <a:xfrm>
            <a:off x="8564829" y="4910708"/>
            <a:ext cx="211596" cy="153888"/>
          </a:xfrm>
          <a:prstGeom prst="rect">
            <a:avLst/>
          </a:prstGeom>
        </p:spPr>
        <p:txBody>
          <a:bodyPr vert="horz" wrap="none" lIns="0" tIns="0" rIns="0" bIns="0" rtlCol="0" anchor="ctr">
            <a:spAutoFit/>
          </a:bodyPr>
          <a:lstStyle>
            <a:lvl1pPr algn="r">
              <a:defRPr sz="1000">
                <a:solidFill>
                  <a:schemeClr val="bg1">
                    <a:lumMod val="65000"/>
                  </a:schemeClr>
                </a:solidFill>
                <a:latin typeface="BISansCond" panose="02000006050000020004" pitchFamily="2" charset="0"/>
              </a:defRPr>
            </a:lvl1pPr>
          </a:lstStyle>
          <a:p>
            <a:fld id="{A97E546F-5F22-4FC8-9328-EEF93277C966}" type="slidenum">
              <a:rPr lang="en-GB" smtClean="0">
                <a:solidFill>
                  <a:prstClr val="white">
                    <a:lumMod val="65000"/>
                  </a:prstClr>
                </a:solidFill>
              </a:rPr>
              <a:pPr/>
              <a:t>‹#›</a:t>
            </a:fld>
            <a:endParaRPr lang="en-GB">
              <a:solidFill>
                <a:prstClr val="white">
                  <a:lumMod val="65000"/>
                </a:prstClr>
              </a:solidFill>
            </a:endParaRPr>
          </a:p>
        </p:txBody>
      </p:sp>
      <p:grpSp>
        <p:nvGrpSpPr>
          <p:cNvPr id="17" name="Gruppieren 16"/>
          <p:cNvGrpSpPr/>
          <p:nvPr/>
        </p:nvGrpSpPr>
        <p:grpSpPr>
          <a:xfrm>
            <a:off x="182829" y="36716"/>
            <a:ext cx="8782685" cy="5106791"/>
            <a:chOff x="182826" y="36709"/>
            <a:chExt cx="8782685" cy="5106791"/>
          </a:xfrm>
        </p:grpSpPr>
        <p:cxnSp>
          <p:nvCxnSpPr>
            <p:cNvPr id="18" name="Gerade Verbindung 17"/>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1" name="Gerade Verbindung 2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2" name="Gerade Verbindung 21"/>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pic>
        <p:nvPicPr>
          <p:cNvPr id="29" name="Grafik 28"/>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1457511168"/>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spcBef>
          <a:spcPct val="0"/>
        </a:spcBef>
        <a:buNone/>
        <a:defRPr sz="2400" kern="1200">
          <a:solidFill>
            <a:schemeClr val="tx1"/>
          </a:solidFill>
          <a:latin typeface="+mj-lt"/>
          <a:ea typeface="+mj-ea"/>
          <a:cs typeface="+mj-cs"/>
        </a:defRPr>
      </a:lvl1pPr>
    </p:titleStyle>
    <p:bodyStyle>
      <a:lvl1pPr marL="266700" indent="-266700" algn="l" defTabSz="914400" rtl="0" eaLnBrk="1" latinLnBrk="0" hangingPunct="1">
        <a:spcBef>
          <a:spcPts val="400"/>
        </a:spcBef>
        <a:buFont typeface="Arial" panose="020B0604020202020204" pitchFamily="34" charset="0"/>
        <a:buChar char="•"/>
        <a:defRPr sz="2000" kern="1200">
          <a:solidFill>
            <a:schemeClr val="tx1"/>
          </a:solidFill>
          <a:latin typeface="+mn-lt"/>
          <a:ea typeface="+mn-ea"/>
          <a:cs typeface="+mn-cs"/>
        </a:defRPr>
      </a:lvl1pPr>
      <a:lvl2pPr marL="450850" indent="-18415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2pPr>
      <a:lvl3pPr marL="6286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3pPr>
      <a:lvl4pPr marL="8064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4pPr>
      <a:lvl5pPr marL="984250" indent="-177800" algn="l" defTabSz="914400" rtl="0" eaLnBrk="1" latinLnBrk="0" hangingPunct="1">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0" y="1"/>
            <a:ext cx="9144000" cy="754380"/>
          </a:xfrm>
          <a:prstGeom prst="rect">
            <a:avLst/>
          </a:prstGeom>
          <a:solidFill>
            <a:schemeClr val="accent1"/>
          </a:solidFill>
          <a:ln w="9525">
            <a:noFill/>
            <a:miter lim="800000"/>
            <a:headEnd/>
            <a:tailEnd/>
          </a:ln>
          <a:effectLst/>
        </p:spPr>
        <p:txBody>
          <a:bodyPr wrap="none" anchor="ctr"/>
          <a:lstStyle/>
          <a:p>
            <a:pPr algn="l" eaLnBrk="0" hangingPunct="0">
              <a:lnSpc>
                <a:spcPct val="100000"/>
              </a:lnSpc>
              <a:spcBef>
                <a:spcPct val="0"/>
              </a:spcBef>
              <a:buClrTx/>
              <a:buFontTx/>
              <a:buNone/>
              <a:defRPr/>
            </a:pPr>
            <a:endParaRPr lang="de-DE" sz="1050" dirty="0">
              <a:solidFill>
                <a:srgbClr val="000000"/>
              </a:solidFill>
              <a:latin typeface="BISansCond"/>
              <a:ea typeface="+mn-ea"/>
            </a:endParaRPr>
          </a:p>
        </p:txBody>
      </p:sp>
      <p:pic>
        <p:nvPicPr>
          <p:cNvPr id="10" name="Picture 7" descr="BI-Logo_36pt_blue_ne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677149" y="134541"/>
            <a:ext cx="1095375" cy="336947"/>
          </a:xfrm>
          <a:prstGeom prst="rect">
            <a:avLst/>
          </a:prstGeom>
          <a:noFill/>
          <a:ln w="9525">
            <a:noFill/>
            <a:miter lim="800000"/>
            <a:headEnd/>
            <a:tailEnd/>
          </a:ln>
        </p:spPr>
      </p:pic>
      <p:pic>
        <p:nvPicPr>
          <p:cNvPr id="12" name="Picture 11"/>
          <p:cNvPicPr>
            <a:picLocks noChangeAspect="1"/>
          </p:cNvPicPr>
          <p:nvPr/>
        </p:nvPicPr>
        <p:blipFill>
          <a:blip r:embed="rId13" cstate="print"/>
          <a:stretch>
            <a:fillRect/>
          </a:stretch>
        </p:blipFill>
        <p:spPr>
          <a:xfrm>
            <a:off x="8247089" y="4372429"/>
            <a:ext cx="675757" cy="667548"/>
          </a:xfrm>
          <a:prstGeom prst="rect">
            <a:avLst/>
          </a:prstGeom>
        </p:spPr>
      </p:pic>
      <p:sp>
        <p:nvSpPr>
          <p:cNvPr id="2" name="Title Placeholder 1"/>
          <p:cNvSpPr>
            <a:spLocks noGrp="1"/>
          </p:cNvSpPr>
          <p:nvPr>
            <p:ph type="title"/>
          </p:nvPr>
        </p:nvSpPr>
        <p:spPr>
          <a:xfrm>
            <a:off x="357188" y="94501"/>
            <a:ext cx="7182000" cy="648890"/>
          </a:xfrm>
          <a:prstGeom prst="rect">
            <a:avLst/>
          </a:prstGeom>
        </p:spPr>
        <p:txBody>
          <a:bodyPr vert="horz" lIns="0" tIns="0" rIns="0" bIns="0" rtlCol="0" anchor="t">
            <a:noAutofit/>
          </a:bodyPr>
          <a:lstStyle/>
          <a:p>
            <a:r>
              <a:rPr lang="en-US" dirty="0"/>
              <a:t>Click to edit Master title style</a:t>
            </a:r>
            <a:endParaRPr lang="en-GB" dirty="0"/>
          </a:p>
        </p:txBody>
      </p:sp>
      <p:sp>
        <p:nvSpPr>
          <p:cNvPr id="14" name="Text Placeholder 13"/>
          <p:cNvSpPr>
            <a:spLocks noGrp="1"/>
          </p:cNvSpPr>
          <p:nvPr>
            <p:ph type="body" idx="1"/>
          </p:nvPr>
        </p:nvSpPr>
        <p:spPr>
          <a:xfrm>
            <a:off x="357188" y="849408"/>
            <a:ext cx="8415337" cy="3394472"/>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1576202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rtl="0" eaLnBrk="1" fontAlgn="base" hangingPunct="1">
        <a:lnSpc>
          <a:spcPct val="90000"/>
        </a:lnSpc>
        <a:spcBef>
          <a:spcPct val="0"/>
        </a:spcBef>
        <a:spcAft>
          <a:spcPct val="0"/>
        </a:spcAft>
        <a:defRPr sz="1800" b="1" i="0">
          <a:solidFill>
            <a:schemeClr val="bg1"/>
          </a:solidFill>
          <a:latin typeface="+mj-lt"/>
          <a:ea typeface="+mj-ea"/>
          <a:cs typeface="BISansNEXT" panose="02000503040000020004" pitchFamily="50" charset="0"/>
        </a:defRPr>
      </a:lvl1pPr>
      <a:lvl2pPr algn="l" rtl="0" eaLnBrk="1" fontAlgn="base" hangingPunct="1">
        <a:spcBef>
          <a:spcPct val="0"/>
        </a:spcBef>
        <a:spcAft>
          <a:spcPct val="0"/>
        </a:spcAft>
        <a:defRPr sz="1800">
          <a:solidFill>
            <a:schemeClr val="bg1"/>
          </a:solidFill>
          <a:latin typeface="BISansCond" pitchFamily="2" charset="0"/>
        </a:defRPr>
      </a:lvl2pPr>
      <a:lvl3pPr algn="l" rtl="0" eaLnBrk="1" fontAlgn="base" hangingPunct="1">
        <a:spcBef>
          <a:spcPct val="0"/>
        </a:spcBef>
        <a:spcAft>
          <a:spcPct val="0"/>
        </a:spcAft>
        <a:defRPr sz="1800">
          <a:solidFill>
            <a:schemeClr val="bg1"/>
          </a:solidFill>
          <a:latin typeface="BISansCond" pitchFamily="2" charset="0"/>
        </a:defRPr>
      </a:lvl3pPr>
      <a:lvl4pPr algn="l" rtl="0" eaLnBrk="1" fontAlgn="base" hangingPunct="1">
        <a:spcBef>
          <a:spcPct val="0"/>
        </a:spcBef>
        <a:spcAft>
          <a:spcPct val="0"/>
        </a:spcAft>
        <a:defRPr sz="1800">
          <a:solidFill>
            <a:schemeClr val="bg1"/>
          </a:solidFill>
          <a:latin typeface="BISansCond" pitchFamily="2" charset="0"/>
        </a:defRPr>
      </a:lvl4pPr>
      <a:lvl5pPr algn="l" rtl="0" eaLnBrk="1" fontAlgn="base" hangingPunct="1">
        <a:spcBef>
          <a:spcPct val="0"/>
        </a:spcBef>
        <a:spcAft>
          <a:spcPct val="0"/>
        </a:spcAft>
        <a:defRPr sz="1800">
          <a:solidFill>
            <a:schemeClr val="bg1"/>
          </a:solidFill>
          <a:latin typeface="BISansCond" pitchFamily="2" charset="0"/>
        </a:defRPr>
      </a:lvl5pPr>
      <a:lvl6pPr marL="342900" algn="l" rtl="0" eaLnBrk="1" fontAlgn="base" hangingPunct="1">
        <a:spcBef>
          <a:spcPct val="0"/>
        </a:spcBef>
        <a:spcAft>
          <a:spcPct val="0"/>
        </a:spcAft>
        <a:defRPr sz="1800">
          <a:solidFill>
            <a:schemeClr val="bg1"/>
          </a:solidFill>
          <a:latin typeface="BISansCond" pitchFamily="2" charset="0"/>
        </a:defRPr>
      </a:lvl6pPr>
      <a:lvl7pPr marL="685800" algn="l" rtl="0" eaLnBrk="1" fontAlgn="base" hangingPunct="1">
        <a:spcBef>
          <a:spcPct val="0"/>
        </a:spcBef>
        <a:spcAft>
          <a:spcPct val="0"/>
        </a:spcAft>
        <a:defRPr sz="1800">
          <a:solidFill>
            <a:schemeClr val="bg1"/>
          </a:solidFill>
          <a:latin typeface="BISansCond" pitchFamily="2" charset="0"/>
        </a:defRPr>
      </a:lvl7pPr>
      <a:lvl8pPr marL="1028700" algn="l" rtl="0" eaLnBrk="1" fontAlgn="base" hangingPunct="1">
        <a:spcBef>
          <a:spcPct val="0"/>
        </a:spcBef>
        <a:spcAft>
          <a:spcPct val="0"/>
        </a:spcAft>
        <a:defRPr sz="1800">
          <a:solidFill>
            <a:schemeClr val="bg1"/>
          </a:solidFill>
          <a:latin typeface="BISansCond" pitchFamily="2" charset="0"/>
        </a:defRPr>
      </a:lvl8pPr>
      <a:lvl9pPr marL="1371600" algn="l" rtl="0" eaLnBrk="1" fontAlgn="base" hangingPunct="1">
        <a:spcBef>
          <a:spcPct val="0"/>
        </a:spcBef>
        <a:spcAft>
          <a:spcPct val="0"/>
        </a:spcAft>
        <a:defRPr sz="1800">
          <a:solidFill>
            <a:schemeClr val="bg1"/>
          </a:solidFill>
          <a:latin typeface="BISansCond" pitchFamily="2" charset="0"/>
        </a:defRPr>
      </a:lvl9pPr>
    </p:titleStyle>
    <p:bodyStyle>
      <a:lvl1pPr marL="0" marR="0" indent="0" algn="l" defTabSz="6457950" rtl="0" eaLnBrk="1" fontAlgn="base" latinLnBrk="0" hangingPunct="1">
        <a:lnSpc>
          <a:spcPct val="100000"/>
        </a:lnSpc>
        <a:spcBef>
          <a:spcPts val="225"/>
        </a:spcBef>
        <a:spcAft>
          <a:spcPts val="225"/>
        </a:spcAft>
        <a:buClrTx/>
        <a:buSzPct val="140000"/>
        <a:buFont typeface="Arial" pitchFamily="34" charset="0"/>
        <a:buNone/>
        <a:tabLst/>
        <a:defRPr sz="1350" b="0" i="0">
          <a:solidFill>
            <a:schemeClr val="tx1"/>
          </a:solidFill>
          <a:latin typeface="+mn-lt"/>
          <a:ea typeface="+mn-ea"/>
          <a:cs typeface="BISansNEXT" panose="02000503040000020004" pitchFamily="50" charset="0"/>
        </a:defRPr>
      </a:lvl1pPr>
      <a:lvl2pPr marL="214313" marR="0" indent="-214313" algn="l" defTabSz="6457950" rtl="0" eaLnBrk="1" fontAlgn="base" latinLnBrk="0" hangingPunct="1">
        <a:lnSpc>
          <a:spcPct val="100000"/>
        </a:lnSpc>
        <a:spcBef>
          <a:spcPts val="225"/>
        </a:spcBef>
        <a:spcAft>
          <a:spcPts val="225"/>
        </a:spcAft>
        <a:buClrTx/>
        <a:buSzPct val="140000"/>
        <a:buFont typeface="Arial"/>
        <a:buChar char="•"/>
        <a:tabLst/>
        <a:defRPr lang="en-US" sz="1350" b="0" i="0" kern="1200" dirty="0" smtClean="0">
          <a:solidFill>
            <a:schemeClr val="tx1"/>
          </a:solidFill>
          <a:latin typeface="+mn-lt"/>
          <a:ea typeface="+mn-ea"/>
          <a:cs typeface="BISansNEXT" panose="02000503040000020004" pitchFamily="50" charset="0"/>
          <a:sym typeface="Arial" charset="0"/>
        </a:defRPr>
      </a:lvl2pPr>
      <a:lvl3pPr marL="427435" marR="0" indent="-219075" algn="l" defTabSz="6457950" rtl="0" eaLnBrk="1" fontAlgn="base" latinLnBrk="0" hangingPunct="1">
        <a:lnSpc>
          <a:spcPct val="100000"/>
        </a:lnSpc>
        <a:spcBef>
          <a:spcPts val="225"/>
        </a:spcBef>
        <a:spcAft>
          <a:spcPts val="225"/>
        </a:spcAft>
        <a:buClrTx/>
        <a:buSzPct val="100000"/>
        <a:buFont typeface="Courier New"/>
        <a:buChar char="o"/>
        <a:tabLst/>
        <a:defRPr sz="1200" b="0" i="0">
          <a:solidFill>
            <a:schemeClr val="tx1"/>
          </a:solidFill>
          <a:latin typeface="+mn-lt"/>
        </a:defRPr>
      </a:lvl3pPr>
      <a:lvl4pPr marL="645319" marR="0" indent="-217885" algn="l" defTabSz="6457950" rtl="0" eaLnBrk="1" fontAlgn="base" latinLnBrk="0" hangingPunct="1">
        <a:lnSpc>
          <a:spcPct val="100000"/>
        </a:lnSpc>
        <a:spcBef>
          <a:spcPts val="225"/>
        </a:spcBef>
        <a:spcAft>
          <a:spcPts val="225"/>
        </a:spcAft>
        <a:buClrTx/>
        <a:buSzPct val="140000"/>
        <a:buFont typeface="Arial"/>
        <a:buChar char="•"/>
        <a:tabLst/>
        <a:defRPr sz="1050" b="0" i="0">
          <a:solidFill>
            <a:schemeClr val="tx1"/>
          </a:solidFill>
          <a:latin typeface="+mn-lt"/>
        </a:defRPr>
      </a:lvl4pPr>
      <a:lvl5pPr marL="814388" marR="0" indent="-216694" algn="l" defTabSz="6457950" rtl="0" eaLnBrk="1" fontAlgn="base" latinLnBrk="0" hangingPunct="1">
        <a:lnSpc>
          <a:spcPct val="100000"/>
        </a:lnSpc>
        <a:spcBef>
          <a:spcPts val="225"/>
        </a:spcBef>
        <a:spcAft>
          <a:spcPts val="225"/>
        </a:spcAft>
        <a:buClrTx/>
        <a:buSzPct val="100000"/>
        <a:buFont typeface="Courier New"/>
        <a:buChar char="o"/>
        <a:tabLst/>
        <a:defRPr sz="1050" b="0" i="0">
          <a:solidFill>
            <a:schemeClr val="tx1"/>
          </a:solidFill>
          <a:latin typeface="+mn-lt"/>
        </a:defRPr>
      </a:lvl5pPr>
      <a:lvl6pPr marL="1032272" marR="0" indent="-217885" algn="l" defTabSz="6457950" rtl="0" eaLnBrk="1" fontAlgn="base" latinLnBrk="0" hangingPunct="1">
        <a:lnSpc>
          <a:spcPct val="100000"/>
        </a:lnSpc>
        <a:spcBef>
          <a:spcPts val="225"/>
        </a:spcBef>
        <a:spcAft>
          <a:spcPts val="225"/>
        </a:spcAft>
        <a:buClrTx/>
        <a:buSzPct val="140000"/>
        <a:buFont typeface="Arial" pitchFamily="34" charset="0"/>
        <a:buChar char="•"/>
        <a:tabLst/>
        <a:defRPr sz="1050">
          <a:solidFill>
            <a:schemeClr val="tx1"/>
          </a:solidFill>
          <a:latin typeface="+mn-lt"/>
        </a:defRPr>
      </a:lvl6pPr>
      <a:lvl7pPr marL="1243013" indent="-210741" algn="l" defTabSz="6457950" rtl="0" eaLnBrk="1" fontAlgn="base" hangingPunct="1">
        <a:spcBef>
          <a:spcPct val="0"/>
        </a:spcBef>
        <a:spcAft>
          <a:spcPct val="0"/>
        </a:spcAft>
        <a:buFont typeface="Courier New" pitchFamily="49" charset="0"/>
        <a:buChar char="o"/>
        <a:defRPr sz="1050">
          <a:solidFill>
            <a:schemeClr val="tx1"/>
          </a:solidFill>
          <a:latin typeface="+mn-lt"/>
        </a:defRPr>
      </a:lvl7pPr>
      <a:lvl8pPr marL="1843088" indent="-198835" algn="l" defTabSz="6457950" rtl="0" eaLnBrk="1" fontAlgn="base" hangingPunct="1">
        <a:spcBef>
          <a:spcPct val="0"/>
        </a:spcBef>
        <a:spcAft>
          <a:spcPct val="0"/>
        </a:spcAft>
        <a:buFont typeface="BISansCond" pitchFamily="2" charset="0"/>
        <a:buChar char="–"/>
        <a:defRPr sz="1500">
          <a:solidFill>
            <a:schemeClr val="tx1"/>
          </a:solidFill>
          <a:latin typeface="+mn-lt"/>
        </a:defRPr>
      </a:lvl8pPr>
      <a:lvl9pPr marL="2185988" indent="-198835" algn="l" defTabSz="6457950" rtl="0" eaLnBrk="1" fontAlgn="base" hangingPunct="1">
        <a:spcBef>
          <a:spcPct val="0"/>
        </a:spcBef>
        <a:spcAft>
          <a:spcPct val="0"/>
        </a:spcAft>
        <a:buFont typeface="BISansCond" pitchFamily="2" charset="0"/>
        <a:buChar char="–"/>
        <a:defRPr sz="1500">
          <a:solidFill>
            <a:schemeClr val="tx1"/>
          </a:solidFill>
          <a:latin typeface="+mn-lt"/>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3" name="Gruppieren 22"/>
          <p:cNvGrpSpPr/>
          <p:nvPr/>
        </p:nvGrpSpPr>
        <p:grpSpPr>
          <a:xfrm>
            <a:off x="182826" y="36709"/>
            <a:ext cx="8782685" cy="5106791"/>
            <a:chOff x="182826" y="36709"/>
            <a:chExt cx="8782685" cy="5106791"/>
          </a:xfrm>
        </p:grpSpPr>
        <p:cxnSp>
          <p:nvCxnSpPr>
            <p:cNvPr id="9" name="Gerade Verbindung 8"/>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0" name="Gerade Verbindung 19"/>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sp>
        <p:nvSpPr>
          <p:cNvPr id="2" name="Titelplatzhalter 1"/>
          <p:cNvSpPr>
            <a:spLocks noGrp="1"/>
          </p:cNvSpPr>
          <p:nvPr>
            <p:ph type="title"/>
          </p:nvPr>
        </p:nvSpPr>
        <p:spPr>
          <a:xfrm>
            <a:off x="367575" y="290572"/>
            <a:ext cx="8408850" cy="369332"/>
          </a:xfrm>
          <a:prstGeom prst="rect">
            <a:avLst/>
          </a:prstGeom>
        </p:spPr>
        <p:txBody>
          <a:bodyPr vert="horz" wrap="square" lIns="0" tIns="0" rIns="0" bIns="0" rtlCol="0" anchor="t" anchorCtr="0">
            <a:spAutoFit/>
          </a:bodyPr>
          <a:lstStyle/>
          <a:p>
            <a:r>
              <a:rPr lang="en-GB" noProof="0" dirty="0" err="1"/>
              <a:t>Titelmasterformat</a:t>
            </a:r>
            <a:r>
              <a:rPr lang="en-GB" noProof="0" dirty="0"/>
              <a:t> </a:t>
            </a:r>
            <a:r>
              <a:rPr lang="en-GB" noProof="0" dirty="0" err="1"/>
              <a:t>durch</a:t>
            </a:r>
            <a:r>
              <a:rPr lang="en-GB" noProof="0" dirty="0"/>
              <a:t> </a:t>
            </a:r>
            <a:r>
              <a:rPr lang="en-GB" noProof="0" dirty="0" err="1"/>
              <a:t>Klicken</a:t>
            </a:r>
            <a:r>
              <a:rPr lang="en-GB" noProof="0" dirty="0"/>
              <a:t> </a:t>
            </a:r>
            <a:r>
              <a:rPr lang="en-GB" noProof="0" dirty="0" err="1"/>
              <a:t>bearbeiten</a:t>
            </a:r>
            <a:endParaRPr lang="en-GB" noProof="0" dirty="0"/>
          </a:p>
        </p:txBody>
      </p:sp>
      <p:sp>
        <p:nvSpPr>
          <p:cNvPr id="3" name="Textplatzhalter 2"/>
          <p:cNvSpPr>
            <a:spLocks noGrp="1"/>
          </p:cNvSpPr>
          <p:nvPr>
            <p:ph type="body" idx="1"/>
          </p:nvPr>
        </p:nvSpPr>
        <p:spPr>
          <a:xfrm>
            <a:off x="367575" y="1200151"/>
            <a:ext cx="8408850" cy="3394472"/>
          </a:xfrm>
          <a:prstGeom prst="rect">
            <a:avLst/>
          </a:prstGeom>
        </p:spPr>
        <p:txBody>
          <a:bodyPr vert="horz" lIns="0" tIns="0" rIns="0" bIns="0" rtlCol="0">
            <a:noAutofit/>
          </a:bodyPr>
          <a:lstStyle/>
          <a:p>
            <a:pPr lvl="0"/>
            <a:r>
              <a:rPr lang="en-GB" noProof="0" dirty="0" err="1"/>
              <a:t>Textmasterformat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p:txBody>
      </p:sp>
      <p:sp>
        <p:nvSpPr>
          <p:cNvPr id="4" name="Datumsplatzhalter 3"/>
          <p:cNvSpPr>
            <a:spLocks noGrp="1"/>
          </p:cNvSpPr>
          <p:nvPr>
            <p:ph type="dt" sz="half" idx="2"/>
          </p:nvPr>
        </p:nvSpPr>
        <p:spPr>
          <a:xfrm>
            <a:off x="7598176" y="4910708"/>
            <a:ext cx="605935"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endParaRPr lang="en-GB" dirty="0"/>
          </a:p>
        </p:txBody>
      </p:sp>
      <p:sp>
        <p:nvSpPr>
          <p:cNvPr id="5" name="Fußzeilenplatzhalter 4"/>
          <p:cNvSpPr>
            <a:spLocks noGrp="1"/>
          </p:cNvSpPr>
          <p:nvPr>
            <p:ph type="ftr" sz="quarter" idx="3"/>
          </p:nvPr>
        </p:nvSpPr>
        <p:spPr>
          <a:xfrm>
            <a:off x="1351328" y="4910708"/>
            <a:ext cx="6139718" cy="153888"/>
          </a:xfrm>
          <a:prstGeom prst="rect">
            <a:avLst/>
          </a:prstGeom>
        </p:spPr>
        <p:txBody>
          <a:bodyPr vert="horz" wrap="square" lIns="0" tIns="0" rIns="0" bIns="0" rtlCol="0" anchor="ctr">
            <a:spAutoFit/>
          </a:bodyPr>
          <a:lstStyle>
            <a:lvl1pPr algn="l">
              <a:defRPr sz="1000">
                <a:solidFill>
                  <a:schemeClr val="bg1">
                    <a:lumMod val="50000"/>
                  </a:schemeClr>
                </a:solidFill>
                <a:latin typeface="BISansCond" panose="02000006050000020004" pitchFamily="2" charset="0"/>
              </a:defRPr>
            </a:lvl1pPr>
          </a:lstStyle>
          <a:p>
            <a:r>
              <a:rPr lang="en-GB"/>
              <a:t>#ConV2X 2018</a:t>
            </a:r>
            <a:endParaRPr lang="en-GB" dirty="0"/>
          </a:p>
        </p:txBody>
      </p:sp>
      <p:sp>
        <p:nvSpPr>
          <p:cNvPr id="6" name="Foliennummernplatzhalter 5"/>
          <p:cNvSpPr>
            <a:spLocks noGrp="1"/>
          </p:cNvSpPr>
          <p:nvPr>
            <p:ph type="sldNum" sz="quarter" idx="4"/>
          </p:nvPr>
        </p:nvSpPr>
        <p:spPr>
          <a:xfrm>
            <a:off x="8564829" y="4910708"/>
            <a:ext cx="211596" cy="153888"/>
          </a:xfrm>
          <a:prstGeom prst="rect">
            <a:avLst/>
          </a:prstGeom>
        </p:spPr>
        <p:txBody>
          <a:bodyPr vert="horz" wrap="none" lIns="0" tIns="0" rIns="0" bIns="0" rtlCol="0" anchor="ctr">
            <a:spAutoFit/>
          </a:bodyPr>
          <a:lstStyle>
            <a:lvl1pPr algn="r">
              <a:defRPr sz="1000">
                <a:solidFill>
                  <a:schemeClr val="bg1">
                    <a:lumMod val="50000"/>
                  </a:schemeClr>
                </a:solidFill>
                <a:latin typeface="BISansCond" panose="02000006050000020004" pitchFamily="2" charset="0"/>
              </a:defRPr>
            </a:lvl1pPr>
          </a:lstStyle>
          <a:p>
            <a:fld id="{143B55C4-4F5A-416B-997D-6CE47EB0A945}" type="slidenum">
              <a:rPr lang="en-GB" smtClean="0"/>
              <a:pPr/>
              <a:t>‹#›</a:t>
            </a:fld>
            <a:endParaRPr lang="en-GB" dirty="0"/>
          </a:p>
        </p:txBody>
      </p:sp>
      <p:grpSp>
        <p:nvGrpSpPr>
          <p:cNvPr id="17" name="Gruppieren 16"/>
          <p:cNvGrpSpPr/>
          <p:nvPr/>
        </p:nvGrpSpPr>
        <p:grpSpPr>
          <a:xfrm>
            <a:off x="182826" y="36709"/>
            <a:ext cx="8782685" cy="5106791"/>
            <a:chOff x="182826" y="36709"/>
            <a:chExt cx="8782685" cy="5106791"/>
          </a:xfrm>
        </p:grpSpPr>
        <p:cxnSp>
          <p:nvCxnSpPr>
            <p:cNvPr id="18" name="Gerade Verbindung 17"/>
            <p:cNvCxnSpPr/>
            <p:nvPr/>
          </p:nvCxnSpPr>
          <p:spPr>
            <a:xfrm>
              <a:off x="36757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1" name="Gerade Verbindung 20"/>
            <p:cNvCxnSpPr/>
            <p:nvPr/>
          </p:nvCxnSpPr>
          <p:spPr>
            <a:xfrm flipV="1">
              <a:off x="182826" y="4783577"/>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2" name="Gerade Verbindung 21"/>
            <p:cNvCxnSpPr/>
            <p:nvPr/>
          </p:nvCxnSpPr>
          <p:spPr>
            <a:xfrm>
              <a:off x="8776425" y="36709"/>
              <a:ext cx="0" cy="510679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flipV="1">
              <a:off x="812055" y="5039714"/>
              <a:ext cx="7258417"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a:off x="135132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flipV="1">
              <a:off x="182826" y="188161"/>
              <a:ext cx="8782685" cy="1"/>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a:off x="991288" y="4715849"/>
              <a:ext cx="0" cy="371785"/>
            </a:xfrm>
            <a:prstGeom prst="line">
              <a:avLst/>
            </a:prstGeom>
            <a:ln w="9525">
              <a:noFill/>
            </a:ln>
            <a:effectLst/>
          </p:spPr>
          <p:style>
            <a:lnRef idx="2">
              <a:schemeClr val="accent1"/>
            </a:lnRef>
            <a:fillRef idx="0">
              <a:schemeClr val="accent1"/>
            </a:fillRef>
            <a:effectRef idx="1">
              <a:schemeClr val="accent1"/>
            </a:effectRef>
            <a:fontRef idx="minor">
              <a:schemeClr val="tx1"/>
            </a:fontRef>
          </p:style>
        </p:cxnSp>
      </p:grpSp>
      <p:pic>
        <p:nvPicPr>
          <p:cNvPr id="29" name="Grafik 28"/>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64443" y="4864131"/>
            <a:ext cx="630270" cy="190510"/>
          </a:xfrm>
          <a:prstGeom prst="rect">
            <a:avLst/>
          </a:prstGeom>
        </p:spPr>
      </p:pic>
    </p:spTree>
    <p:extLst>
      <p:ext uri="{BB962C8B-B14F-4D97-AF65-F5344CB8AC3E}">
        <p14:creationId xmlns:p14="http://schemas.microsoft.com/office/powerpoint/2010/main" val="1772794351"/>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spcBef>
          <a:spcPct val="0"/>
        </a:spcBef>
        <a:buNone/>
        <a:defRPr sz="2400" kern="1200">
          <a:solidFill>
            <a:srgbClr val="003366"/>
          </a:solidFill>
          <a:latin typeface="+mj-lt"/>
          <a:ea typeface="+mj-ea"/>
          <a:cs typeface="+mj-cs"/>
        </a:defRPr>
      </a:lvl1pPr>
    </p:titleStyle>
    <p:bodyStyle>
      <a:lvl1pPr marL="266700" indent="-266700" algn="l" defTabSz="914400" rtl="0" eaLnBrk="1" latinLnBrk="0" hangingPunct="1">
        <a:spcBef>
          <a:spcPts val="400"/>
        </a:spcBef>
        <a:buFont typeface="Arial" panose="020B0604020202020204" pitchFamily="34" charset="0"/>
        <a:buChar char="•"/>
        <a:defRPr sz="2000" kern="1200">
          <a:solidFill>
            <a:schemeClr val="tx1"/>
          </a:solidFill>
          <a:latin typeface="+mn-lt"/>
          <a:ea typeface="+mn-ea"/>
          <a:cs typeface="+mn-cs"/>
        </a:defRPr>
      </a:lvl1pPr>
      <a:lvl2pPr marL="450850" indent="-18415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2pPr>
      <a:lvl3pPr marL="6286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3pPr>
      <a:lvl4pPr marL="806450" indent="-177800" algn="l" defTabSz="914400" rtl="0" eaLnBrk="1" latinLnBrk="0" hangingPunct="1">
        <a:spcBef>
          <a:spcPts val="0"/>
        </a:spcBef>
        <a:buFont typeface="Arial" panose="020B0604020202020204" pitchFamily="34" charset="0"/>
        <a:buChar char="–"/>
        <a:defRPr sz="1600" kern="1200">
          <a:solidFill>
            <a:schemeClr val="tx1"/>
          </a:solidFill>
          <a:latin typeface="+mn-lt"/>
          <a:ea typeface="+mn-ea"/>
          <a:cs typeface="+mn-cs"/>
        </a:defRPr>
      </a:lvl4pPr>
      <a:lvl5pPr marL="984250" indent="-177800" algn="l" defTabSz="914400" rtl="0" eaLnBrk="1" latinLnBrk="0" hangingPunct="1">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3276" y="340617"/>
            <a:ext cx="7937085" cy="463300"/>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01526" y="960920"/>
            <a:ext cx="8537818" cy="3689249"/>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2944859900"/>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2" r:id="rId6"/>
    <p:sldLayoutId id="2147483863"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ts val="2200"/>
        </a:lnSpc>
        <a:spcBef>
          <a:spcPct val="0"/>
        </a:spcBef>
        <a:buNone/>
        <a:defRPr sz="2200" b="1" kern="1200">
          <a:solidFill>
            <a:srgbClr val="0072BB"/>
          </a:solidFill>
          <a:latin typeface="+mn-lt"/>
          <a:ea typeface="+mj-ea"/>
          <a:cs typeface="Calibri" panose="020F0502020204030204" pitchFamily="34" charset="0"/>
        </a:defRPr>
      </a:lvl1pPr>
    </p:titleStyle>
    <p:bodyStyle>
      <a:lvl1pPr marL="180975" indent="-180975"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1600" kern="1200">
          <a:solidFill>
            <a:schemeClr val="tx1"/>
          </a:solidFill>
          <a:latin typeface="BISans"/>
          <a:ea typeface="+mn-ea"/>
          <a:cs typeface="BISan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BISans"/>
          <a:ea typeface="+mn-ea"/>
          <a:cs typeface="BISan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BISans"/>
          <a:ea typeface="+mn-ea"/>
          <a:cs typeface="BISan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BISans"/>
          <a:ea typeface="+mn-ea"/>
          <a:cs typeface="BISan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431">
          <p15:clr>
            <a:srgbClr val="F26B43"/>
          </p15:clr>
        </p15:guide>
        <p15:guide id="4" orient="horz" pos="59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8.JPG"/><Relationship Id="rId1" Type="http://schemas.openxmlformats.org/officeDocument/2006/relationships/slideLayout" Target="../slideLayouts/slideLayout158.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13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13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132.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13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132.xml"/></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3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9.png"/><Relationship Id="rId7"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32.xml"/><Relationship Id="rId6" Type="http://schemas.openxmlformats.org/officeDocument/2006/relationships/image" Target="../media/image65.png"/><Relationship Id="rId5" Type="http://schemas.openxmlformats.org/officeDocument/2006/relationships/image" Target="../media/image61.jpeg"/><Relationship Id="rId4" Type="http://schemas.openxmlformats.org/officeDocument/2006/relationships/image" Target="../media/image60.png"/><Relationship Id="rId9" Type="http://schemas.openxmlformats.org/officeDocument/2006/relationships/image" Target="../media/image62.jpeg"/></Relationships>
</file>

<file path=ppt/slides/_rels/slide1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1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2.xml"/></Relationships>
</file>

<file path=ppt/slides/_rels/slide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image" Target="../media/image68.jpeg"/><Relationship Id="rId1" Type="http://schemas.openxmlformats.org/officeDocument/2006/relationships/slideLayout" Target="../slideLayouts/slideLayout132.xml"/><Relationship Id="rId6" Type="http://schemas.openxmlformats.org/officeDocument/2006/relationships/image" Target="../media/image71.png"/><Relationship Id="rId5" Type="http://schemas.openxmlformats.org/officeDocument/2006/relationships/image" Target="../media/image62.jpeg"/><Relationship Id="rId4" Type="http://schemas.openxmlformats.org/officeDocument/2006/relationships/image" Target="../media/image70.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132.xml"/><Relationship Id="rId6" Type="http://schemas.microsoft.com/office/2007/relationships/hdphoto" Target="../media/hdphoto3.wdp"/><Relationship Id="rId5" Type="http://schemas.openxmlformats.org/officeDocument/2006/relationships/image" Target="../media/image53.pn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2.xml"/></Relationships>
</file>

<file path=ppt/slides/_rels/slide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132.xml"/><Relationship Id="rId6" Type="http://schemas.microsoft.com/office/2007/relationships/hdphoto" Target="../media/hdphoto3.wdp"/><Relationship Id="rId5" Type="http://schemas.openxmlformats.org/officeDocument/2006/relationships/image" Target="../media/image53.png"/><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32.xml"/><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2.xml"/></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33.xml"/><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33.xml"/><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7966" y="4491878"/>
            <a:ext cx="2356922" cy="676852"/>
          </a:xfrm>
          <a:prstGeom prst="rect">
            <a:avLst/>
          </a:prstGeom>
        </p:spPr>
        <p:txBody>
          <a:bodyPr wrap="square">
            <a:spAutoFit/>
          </a:bodyPr>
          <a:lstStyle/>
          <a:p>
            <a:pPr defTabSz="308049" hangingPunct="0"/>
            <a:r>
              <a:rPr lang="en-US" sz="1266" b="1" kern="0" dirty="0">
                <a:solidFill>
                  <a:prstClr val="white">
                    <a:lumMod val="65000"/>
                  </a:prstClr>
                </a:solidFill>
                <a:latin typeface="Helvetica Neue"/>
                <a:sym typeface="Helvetica Neue"/>
              </a:rPr>
              <a:t>#Conv2X</a:t>
            </a:r>
          </a:p>
          <a:p>
            <a:pPr defTabSz="308049" hangingPunct="0"/>
            <a:r>
              <a:rPr lang="en-US" sz="844" b="1" kern="0" dirty="0">
                <a:solidFill>
                  <a:prstClr val="white">
                    <a:lumMod val="65000"/>
                  </a:prstClr>
                </a:solidFill>
                <a:latin typeface="Helvetica Neue"/>
                <a:sym typeface="Helvetica Neue"/>
              </a:rPr>
              <a:t>October 24, 2018</a:t>
            </a:r>
          </a:p>
          <a:p>
            <a:pPr defTabSz="308049" hangingPunct="0"/>
            <a:r>
              <a:rPr lang="en-US" sz="844" b="1" kern="0" dirty="0">
                <a:solidFill>
                  <a:prstClr val="white">
                    <a:lumMod val="65000"/>
                  </a:prstClr>
                </a:solidFill>
                <a:latin typeface="Helvetica Neue"/>
                <a:sym typeface="Helvetica Neue"/>
              </a:rPr>
              <a:t>Lerner Hall Columbia University, NYC, USA</a:t>
            </a:r>
          </a:p>
        </p:txBody>
      </p:sp>
      <p:sp>
        <p:nvSpPr>
          <p:cNvPr id="5" name="Rectangle 4"/>
          <p:cNvSpPr/>
          <p:nvPr/>
        </p:nvSpPr>
        <p:spPr>
          <a:xfrm>
            <a:off x="1538315" y="736673"/>
            <a:ext cx="6015636" cy="1066189"/>
          </a:xfrm>
          <a:prstGeom prst="rect">
            <a:avLst/>
          </a:prstGeom>
        </p:spPr>
        <p:txBody>
          <a:bodyPr wrap="square">
            <a:spAutoFit/>
          </a:bodyPr>
          <a:lstStyle/>
          <a:p>
            <a:pPr algn="ctr" defTabSz="308049" hangingPunct="0"/>
            <a:r>
              <a:rPr lang="en-US" sz="3164" kern="0" dirty="0">
                <a:solidFill>
                  <a:srgbClr val="C00000"/>
                </a:solidFill>
                <a:latin typeface="Avenir Next"/>
                <a:sym typeface="Helvetica Neue"/>
              </a:rPr>
              <a:t>Blockchain Technology in </a:t>
            </a:r>
          </a:p>
          <a:p>
            <a:pPr algn="ctr" defTabSz="308049" hangingPunct="0"/>
            <a:r>
              <a:rPr lang="en-US" sz="3164" kern="0" dirty="0">
                <a:solidFill>
                  <a:srgbClr val="C00000"/>
                </a:solidFill>
                <a:latin typeface="Avenir Next"/>
                <a:sym typeface="Helvetica Neue"/>
              </a:rPr>
              <a:t>Clinic Trials</a:t>
            </a:r>
            <a:endParaRPr lang="en-US" sz="3164" kern="0" dirty="0">
              <a:solidFill>
                <a:srgbClr val="C00000"/>
              </a:solidFill>
              <a:latin typeface="Helvetica Neue"/>
              <a:sym typeface="Helvetica Neue"/>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4893" y="4465687"/>
            <a:ext cx="1960519" cy="567640"/>
          </a:xfrm>
          <a:prstGeom prst="rect">
            <a:avLst/>
          </a:prstGeom>
        </p:spPr>
      </p:pic>
      <p:sp>
        <p:nvSpPr>
          <p:cNvPr id="8" name="Rectangle 7"/>
          <p:cNvSpPr/>
          <p:nvPr/>
        </p:nvSpPr>
        <p:spPr>
          <a:xfrm>
            <a:off x="3731569" y="3323568"/>
            <a:ext cx="1629127" cy="287130"/>
          </a:xfrm>
          <a:prstGeom prst="rect">
            <a:avLst/>
          </a:prstGeom>
        </p:spPr>
        <p:txBody>
          <a:bodyPr wrap="square">
            <a:spAutoFit/>
          </a:bodyPr>
          <a:lstStyle/>
          <a:p>
            <a:pPr algn="ctr" defTabSz="308049" hangingPunct="0"/>
            <a:r>
              <a:rPr lang="en-US" sz="1266" b="1" kern="0" dirty="0" err="1">
                <a:solidFill>
                  <a:srgbClr val="545454"/>
                </a:solidFill>
                <a:latin typeface="Helvetica Neue"/>
                <a:sym typeface="Helvetica Neue"/>
              </a:rPr>
              <a:t>Uli</a:t>
            </a:r>
            <a:r>
              <a:rPr lang="en-US" sz="1266" b="1" kern="0" dirty="0">
                <a:solidFill>
                  <a:srgbClr val="545454"/>
                </a:solidFill>
                <a:latin typeface="Helvetica Neue"/>
                <a:sym typeface="Helvetica Neue"/>
              </a:rPr>
              <a:t> </a:t>
            </a:r>
            <a:r>
              <a:rPr lang="en-US" sz="1266" b="1" kern="0" dirty="0" err="1">
                <a:solidFill>
                  <a:srgbClr val="545454"/>
                </a:solidFill>
                <a:latin typeface="Helvetica Neue"/>
                <a:sym typeface="Helvetica Neue"/>
              </a:rPr>
              <a:t>Broedl</a:t>
            </a:r>
            <a:endParaRPr lang="en-US" sz="1266" b="1" kern="0" dirty="0">
              <a:solidFill>
                <a:srgbClr val="545454"/>
              </a:solidFill>
              <a:latin typeface="Helvetica Neue"/>
              <a:sym typeface="Helvetica Neue"/>
            </a:endParaRPr>
          </a:p>
        </p:txBody>
      </p:sp>
      <p:pic>
        <p:nvPicPr>
          <p:cNvPr id="3" name="Picture 2">
            <a:extLst>
              <a:ext uri="{FF2B5EF4-FFF2-40B4-BE49-F238E27FC236}">
                <a16:creationId xmlns:a16="http://schemas.microsoft.com/office/drawing/2014/main" id="{5587255F-439F-2D47-A52F-1141BC71DDDD}"/>
              </a:ext>
            </a:extLst>
          </p:cNvPr>
          <p:cNvPicPr>
            <a:picLocks noChangeAspect="1"/>
          </p:cNvPicPr>
          <p:nvPr/>
        </p:nvPicPr>
        <p:blipFill>
          <a:blip r:embed="rId3"/>
          <a:stretch>
            <a:fillRect/>
          </a:stretch>
        </p:blipFill>
        <p:spPr>
          <a:xfrm>
            <a:off x="3994128" y="2205168"/>
            <a:ext cx="1104010" cy="1104010"/>
          </a:xfrm>
          <a:prstGeom prst="rect">
            <a:avLst/>
          </a:prstGeom>
        </p:spPr>
      </p:pic>
    </p:spTree>
    <p:extLst>
      <p:ext uri="{BB962C8B-B14F-4D97-AF65-F5344CB8AC3E}">
        <p14:creationId xmlns:p14="http://schemas.microsoft.com/office/powerpoint/2010/main" val="325957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3482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Flow </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505" y="1225855"/>
            <a:ext cx="1347599" cy="83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Image result for study eligibility cri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371" y="1225855"/>
            <a:ext cx="1357810" cy="8395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mage result for data sha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937" y="1225855"/>
            <a:ext cx="1362667" cy="83951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1813640" y="1647881"/>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866364" y="2257588"/>
            <a:ext cx="1698087" cy="738664"/>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Data collection,</a:t>
            </a:r>
          </a:p>
          <a:p>
            <a:pPr algn="ctr"/>
            <a:r>
              <a:rPr lang="en-US" sz="1600" dirty="0">
                <a:latin typeface="Arial" panose="020B0604020202020204" pitchFamily="34" charset="0"/>
                <a:cs typeface="Arial" panose="020B0604020202020204" pitchFamily="34" charset="0"/>
              </a:rPr>
              <a:t>Procedures and</a:t>
            </a:r>
          </a:p>
          <a:p>
            <a:pPr algn="ctr"/>
            <a:r>
              <a:rPr lang="en-US" sz="1600" dirty="0">
                <a:latin typeface="Arial" panose="020B0604020202020204" pitchFamily="34" charset="0"/>
                <a:cs typeface="Arial" panose="020B0604020202020204" pitchFamily="34" charset="0"/>
              </a:rPr>
              <a:t>Interventions</a:t>
            </a:r>
          </a:p>
        </p:txBody>
      </p:sp>
      <p:sp>
        <p:nvSpPr>
          <p:cNvPr id="62" name="TextBox 61"/>
          <p:cNvSpPr txBox="1"/>
          <p:nvPr/>
        </p:nvSpPr>
        <p:spPr>
          <a:xfrm>
            <a:off x="2706422" y="2257965"/>
            <a:ext cx="129497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Screening</a:t>
            </a:r>
          </a:p>
        </p:txBody>
      </p:sp>
      <p:sp>
        <p:nvSpPr>
          <p:cNvPr id="64" name="TextBox 63"/>
          <p:cNvSpPr txBox="1"/>
          <p:nvPr/>
        </p:nvSpPr>
        <p:spPr>
          <a:xfrm>
            <a:off x="7439937" y="2257212"/>
            <a:ext cx="1294977"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Secondary                       Data Sharing</a:t>
            </a:r>
          </a:p>
        </p:txBody>
      </p:sp>
      <p:cxnSp>
        <p:nvCxnSpPr>
          <p:cNvPr id="26" name="Straight Arrow Connector 25"/>
          <p:cNvCxnSpPr/>
          <p:nvPr/>
        </p:nvCxnSpPr>
        <p:spPr>
          <a:xfrm>
            <a:off x="4189046" y="165838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564452" y="165312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22465" y="2264646"/>
            <a:ext cx="1316925"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pic>
        <p:nvPicPr>
          <p:cNvPr id="28" name="Picture 8" descr="Image result for electronic informed consent clipart"/>
          <p:cNvPicPr>
            <a:picLocks noChangeAspect="1" noChangeArrowheads="1"/>
          </p:cNvPicPr>
          <p:nvPr/>
        </p:nvPicPr>
        <p:blipFill rotWithShape="1">
          <a:blip r:embed="rId6">
            <a:extLst>
              <a:ext uri="{28A0092B-C50C-407E-A947-70E740481C1C}">
                <a14:useLocalDpi xmlns:a14="http://schemas.microsoft.com/office/drawing/2010/main" val="0"/>
              </a:ext>
            </a:extLst>
          </a:blip>
          <a:srcRect b="7944"/>
          <a:stretch/>
        </p:blipFill>
        <p:spPr bwMode="auto">
          <a:xfrm>
            <a:off x="285755" y="1233289"/>
            <a:ext cx="1353635" cy="83951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90268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3482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Flow – Health Authority</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505" y="1225855"/>
            <a:ext cx="1347599" cy="83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Image result for study eligibility cri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371" y="1225855"/>
            <a:ext cx="1357810" cy="8395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mage result for data sha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937" y="1225855"/>
            <a:ext cx="1362667" cy="83951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1813640" y="1647881"/>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866364" y="2257588"/>
            <a:ext cx="1698087" cy="738664"/>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Data collection,</a:t>
            </a:r>
          </a:p>
          <a:p>
            <a:pPr algn="ctr"/>
            <a:r>
              <a:rPr lang="en-US" sz="1600" dirty="0">
                <a:latin typeface="Arial" panose="020B0604020202020204" pitchFamily="34" charset="0"/>
                <a:cs typeface="Arial" panose="020B0604020202020204" pitchFamily="34" charset="0"/>
              </a:rPr>
              <a:t>Procedures and</a:t>
            </a:r>
          </a:p>
          <a:p>
            <a:pPr algn="ctr"/>
            <a:r>
              <a:rPr lang="en-US" sz="1600" dirty="0">
                <a:latin typeface="Arial" panose="020B0604020202020204" pitchFamily="34" charset="0"/>
                <a:cs typeface="Arial" panose="020B0604020202020204" pitchFamily="34" charset="0"/>
              </a:rPr>
              <a:t>Interventions</a:t>
            </a:r>
          </a:p>
        </p:txBody>
      </p:sp>
      <p:sp>
        <p:nvSpPr>
          <p:cNvPr id="62" name="TextBox 61"/>
          <p:cNvSpPr txBox="1"/>
          <p:nvPr/>
        </p:nvSpPr>
        <p:spPr>
          <a:xfrm>
            <a:off x="2706422" y="2257965"/>
            <a:ext cx="129497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Screening</a:t>
            </a:r>
          </a:p>
        </p:txBody>
      </p:sp>
      <p:sp>
        <p:nvSpPr>
          <p:cNvPr id="64" name="TextBox 63"/>
          <p:cNvSpPr txBox="1"/>
          <p:nvPr/>
        </p:nvSpPr>
        <p:spPr>
          <a:xfrm>
            <a:off x="7439937" y="2257212"/>
            <a:ext cx="1294977"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Secondary                       Data Sharing</a:t>
            </a:r>
          </a:p>
        </p:txBody>
      </p:sp>
      <p:cxnSp>
        <p:nvCxnSpPr>
          <p:cNvPr id="26" name="Straight Arrow Connector 25"/>
          <p:cNvCxnSpPr/>
          <p:nvPr/>
        </p:nvCxnSpPr>
        <p:spPr>
          <a:xfrm>
            <a:off x="4189046" y="165838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564452" y="165312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71341" y="3405421"/>
            <a:ext cx="8783473" cy="984885"/>
          </a:xfrm>
          <a:prstGeom prst="rect">
            <a:avLst/>
          </a:prstGeom>
          <a:noFill/>
        </p:spPr>
        <p:txBody>
          <a:bodyPr wrap="square" lIns="0" tIns="0" rIns="0" bIns="0" rtlCol="0">
            <a:spAutoFit/>
          </a:bodyPr>
          <a:lstStyle/>
          <a:p>
            <a:endParaRPr lang="en-US" sz="1400" dirty="0"/>
          </a:p>
          <a:p>
            <a:pPr algn="ctr"/>
            <a:r>
              <a:rPr lang="en-US" dirty="0">
                <a:latin typeface="Arial" panose="020B0604020202020204" pitchFamily="34" charset="0"/>
                <a:cs typeface="Arial" panose="020B0604020202020204" pitchFamily="34" charset="0"/>
              </a:rPr>
              <a:t>The rights, safety, and well-being of the trial subjects are the most important considerations and should prevail over interests of science and society*</a:t>
            </a:r>
          </a:p>
          <a:p>
            <a:endParaRPr lang="en-US" sz="1400" dirty="0"/>
          </a:p>
        </p:txBody>
      </p:sp>
      <p:sp>
        <p:nvSpPr>
          <p:cNvPr id="5" name="TextBox 4"/>
          <p:cNvSpPr txBox="1"/>
          <p:nvPr/>
        </p:nvSpPr>
        <p:spPr>
          <a:xfrm>
            <a:off x="591749" y="4603537"/>
            <a:ext cx="7748204" cy="153888"/>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*E6 (R2) Good Clinical Practice: Integrated Addendum to ICH E6(R1); US HHS, FDA, CDER, CBER, 2018</a:t>
            </a:r>
          </a:p>
        </p:txBody>
      </p:sp>
      <p:sp>
        <p:nvSpPr>
          <p:cNvPr id="23" name="TextBox 22"/>
          <p:cNvSpPr txBox="1"/>
          <p:nvPr/>
        </p:nvSpPr>
        <p:spPr>
          <a:xfrm>
            <a:off x="322465" y="2264646"/>
            <a:ext cx="1316925"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pic>
        <p:nvPicPr>
          <p:cNvPr id="28" name="Picture 8" descr="Image result for electronic informed consent clipart"/>
          <p:cNvPicPr>
            <a:picLocks noChangeAspect="1" noChangeArrowheads="1"/>
          </p:cNvPicPr>
          <p:nvPr/>
        </p:nvPicPr>
        <p:blipFill rotWithShape="1">
          <a:blip r:embed="rId6">
            <a:extLst>
              <a:ext uri="{28A0092B-C50C-407E-A947-70E740481C1C}">
                <a14:useLocalDpi xmlns:a14="http://schemas.microsoft.com/office/drawing/2010/main" val="0"/>
              </a:ext>
            </a:extLst>
          </a:blip>
          <a:srcRect b="7944"/>
          <a:stretch/>
        </p:blipFill>
        <p:spPr bwMode="auto">
          <a:xfrm>
            <a:off x="285755" y="1233289"/>
            <a:ext cx="1353635" cy="839517"/>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6985940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40229"/>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Observations during GCP inspections across Canada 2015-2016</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775" y="1476512"/>
            <a:ext cx="6703963" cy="264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p:nvSpPr>
        <p:spPr>
          <a:xfrm>
            <a:off x="307975" y="1082420"/>
            <a:ext cx="8248195"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Percentage number of observations cited during GCP inspections across Canada in 2015–2016</a:t>
            </a:r>
          </a:p>
        </p:txBody>
      </p:sp>
      <p:sp>
        <p:nvSpPr>
          <p:cNvPr id="13" name="TextBox 12"/>
          <p:cNvSpPr txBox="1"/>
          <p:nvPr/>
        </p:nvSpPr>
        <p:spPr>
          <a:xfrm>
            <a:off x="460375" y="4479256"/>
            <a:ext cx="7828008" cy="307777"/>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Inspectorate Program Annual Inspection Summary Report 2015 – 2016 - Canada.ca</a:t>
            </a:r>
          </a:p>
          <a:p>
            <a:r>
              <a:rPr lang="en-US" sz="1000" dirty="0">
                <a:latin typeface="Arial" panose="020B0604020202020204" pitchFamily="34" charset="0"/>
                <a:cs typeface="Arial" panose="020B0604020202020204" pitchFamily="34" charset="0"/>
              </a:rPr>
              <a:t>GCP, Good Clinical Practice</a:t>
            </a:r>
          </a:p>
        </p:txBody>
      </p:sp>
      <p:sp>
        <p:nvSpPr>
          <p:cNvPr id="5" name="Footer Placeholder 4"/>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9079202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3482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Flow - Sponsor</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505" y="1225855"/>
            <a:ext cx="1347599" cy="83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Image result for study eligibility cri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371" y="1225855"/>
            <a:ext cx="1357810" cy="8395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mage result for data sha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937" y="1225855"/>
            <a:ext cx="1362667" cy="83951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1813640" y="1647881"/>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866364" y="2257588"/>
            <a:ext cx="1698087" cy="738664"/>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Data collection,</a:t>
            </a:r>
          </a:p>
          <a:p>
            <a:pPr algn="ctr"/>
            <a:r>
              <a:rPr lang="en-US" sz="1600" dirty="0">
                <a:latin typeface="Arial" panose="020B0604020202020204" pitchFamily="34" charset="0"/>
                <a:cs typeface="Arial" panose="020B0604020202020204" pitchFamily="34" charset="0"/>
              </a:rPr>
              <a:t>Procedures and</a:t>
            </a:r>
          </a:p>
          <a:p>
            <a:pPr algn="ctr"/>
            <a:r>
              <a:rPr lang="en-US" sz="1600" dirty="0">
                <a:latin typeface="Arial" panose="020B0604020202020204" pitchFamily="34" charset="0"/>
                <a:cs typeface="Arial" panose="020B0604020202020204" pitchFamily="34" charset="0"/>
              </a:rPr>
              <a:t>Interventions</a:t>
            </a:r>
          </a:p>
        </p:txBody>
      </p:sp>
      <p:sp>
        <p:nvSpPr>
          <p:cNvPr id="62" name="TextBox 61"/>
          <p:cNvSpPr txBox="1"/>
          <p:nvPr/>
        </p:nvSpPr>
        <p:spPr>
          <a:xfrm>
            <a:off x="2706422" y="2257965"/>
            <a:ext cx="129497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Screening</a:t>
            </a:r>
          </a:p>
        </p:txBody>
      </p:sp>
      <p:sp>
        <p:nvSpPr>
          <p:cNvPr id="64" name="TextBox 63"/>
          <p:cNvSpPr txBox="1"/>
          <p:nvPr/>
        </p:nvSpPr>
        <p:spPr>
          <a:xfrm>
            <a:off x="7439937" y="2257212"/>
            <a:ext cx="1294977"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Secondary                       Data Sharing</a:t>
            </a:r>
          </a:p>
        </p:txBody>
      </p:sp>
      <p:cxnSp>
        <p:nvCxnSpPr>
          <p:cNvPr id="26" name="Straight Arrow Connector 25"/>
          <p:cNvCxnSpPr/>
          <p:nvPr/>
        </p:nvCxnSpPr>
        <p:spPr>
          <a:xfrm>
            <a:off x="4189046" y="165838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564452" y="165312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10652" y="3405421"/>
            <a:ext cx="8563573" cy="707886"/>
          </a:xfrm>
          <a:prstGeom prst="rect">
            <a:avLst/>
          </a:prstGeom>
          <a:noFill/>
        </p:spPr>
        <p:txBody>
          <a:bodyPr wrap="square" lIns="0" tIns="0" rIns="0" bIns="0" rtlCol="0">
            <a:spAutoFit/>
          </a:bodyPr>
          <a:lstStyle/>
          <a:p>
            <a:pPr algn="ctr"/>
            <a:endParaRPr lang="en-US" sz="1400" dirty="0"/>
          </a:p>
          <a:p>
            <a:pPr algn="ctr"/>
            <a:r>
              <a:rPr lang="en-US" dirty="0">
                <a:latin typeface="Arial" panose="020B0604020202020204" pitchFamily="34" charset="0"/>
                <a:cs typeface="Arial" panose="020B0604020202020204" pitchFamily="34" charset="0"/>
              </a:rPr>
              <a:t>The sponsor ensures oversight of any trial-related duties and functions 	</a:t>
            </a:r>
          </a:p>
          <a:p>
            <a:endParaRPr lang="en-US" sz="1400" dirty="0"/>
          </a:p>
        </p:txBody>
      </p:sp>
      <p:sp>
        <p:nvSpPr>
          <p:cNvPr id="5" name="TextBox 4"/>
          <p:cNvSpPr txBox="1"/>
          <p:nvPr/>
        </p:nvSpPr>
        <p:spPr>
          <a:xfrm>
            <a:off x="591749" y="4603537"/>
            <a:ext cx="7748204" cy="153888"/>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E6 (R2) Good Clinical Practice: Integrated Addendum to ICH E6(R1); US HHS, FDA, CDER, CBER, 2018</a:t>
            </a:r>
          </a:p>
        </p:txBody>
      </p:sp>
      <p:sp>
        <p:nvSpPr>
          <p:cNvPr id="23" name="TextBox 22"/>
          <p:cNvSpPr txBox="1"/>
          <p:nvPr/>
        </p:nvSpPr>
        <p:spPr>
          <a:xfrm>
            <a:off x="322465" y="2264646"/>
            <a:ext cx="1316925"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pic>
        <p:nvPicPr>
          <p:cNvPr id="28" name="Picture 8" descr="Image result for electronic informed consent clipart"/>
          <p:cNvPicPr>
            <a:picLocks noChangeAspect="1" noChangeArrowheads="1"/>
          </p:cNvPicPr>
          <p:nvPr/>
        </p:nvPicPr>
        <p:blipFill rotWithShape="1">
          <a:blip r:embed="rId6">
            <a:extLst>
              <a:ext uri="{28A0092B-C50C-407E-A947-70E740481C1C}">
                <a14:useLocalDpi xmlns:a14="http://schemas.microsoft.com/office/drawing/2010/main" val="0"/>
              </a:ext>
            </a:extLst>
          </a:blip>
          <a:srcRect b="7944"/>
          <a:stretch/>
        </p:blipFill>
        <p:spPr bwMode="auto">
          <a:xfrm>
            <a:off x="285755" y="1233289"/>
            <a:ext cx="1353635" cy="839517"/>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4272307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50757"/>
            <a:ext cx="8408850"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Costs of Clinical Trials</a:t>
            </a:r>
            <a:endParaRPr lang="en-US" sz="1800" dirty="0">
              <a:solidFill>
                <a:schemeClr val="tx1"/>
              </a:solidFill>
              <a:latin typeface="Arial" panose="020B0604020202020204" pitchFamily="34" charset="0"/>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9322" y="1442999"/>
            <a:ext cx="3252017" cy="2436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uppierung 37"/>
          <p:cNvGrpSpPr/>
          <p:nvPr/>
        </p:nvGrpSpPr>
        <p:grpSpPr>
          <a:xfrm>
            <a:off x="508092" y="2014233"/>
            <a:ext cx="3855222" cy="1277608"/>
            <a:chOff x="360000" y="2916000"/>
            <a:chExt cx="2320974" cy="717602"/>
          </a:xfrm>
        </p:grpSpPr>
        <p:grpSp>
          <p:nvGrpSpPr>
            <p:cNvPr id="8" name="Gruppierung 38"/>
            <p:cNvGrpSpPr>
              <a:grpSpLocks noChangeAspect="1"/>
            </p:cNvGrpSpPr>
            <p:nvPr/>
          </p:nvGrpSpPr>
          <p:grpSpPr>
            <a:xfrm>
              <a:off x="360000" y="2916000"/>
              <a:ext cx="717602" cy="717602"/>
              <a:chOff x="4152577" y="3148886"/>
              <a:chExt cx="1077604" cy="1077604"/>
            </a:xfrm>
            <a:gradFill flip="none" rotWithShape="1">
              <a:gsLst>
                <a:gs pos="0">
                  <a:schemeClr val="accent1">
                    <a:lumMod val="50000"/>
                  </a:schemeClr>
                </a:gs>
                <a:gs pos="100000">
                  <a:schemeClr val="accent2"/>
                </a:gs>
              </a:gsLst>
              <a:lin ang="0" scaled="1"/>
              <a:tileRect/>
            </a:gradFill>
          </p:grpSpPr>
          <p:grpSp>
            <p:nvGrpSpPr>
              <p:cNvPr id="10" name="Gruppierung 40"/>
              <p:cNvGrpSpPr>
                <a:grpSpLocks noChangeAspect="1"/>
              </p:cNvGrpSpPr>
              <p:nvPr/>
            </p:nvGrpSpPr>
            <p:grpSpPr>
              <a:xfrm>
                <a:off x="4419727" y="3384420"/>
                <a:ext cx="576000" cy="489238"/>
                <a:chOff x="3436938" y="1992313"/>
                <a:chExt cx="3530600" cy="2998787"/>
              </a:xfrm>
              <a:grpFill/>
            </p:grpSpPr>
            <p:sp>
              <p:nvSpPr>
                <p:cNvPr id="12" name="Freeform 1"/>
                <p:cNvSpPr>
                  <a:spLocks noChangeArrowheads="1"/>
                </p:cNvSpPr>
                <p:nvPr/>
              </p:nvSpPr>
              <p:spPr bwMode="auto">
                <a:xfrm>
                  <a:off x="3751263" y="3181350"/>
                  <a:ext cx="2894012" cy="936625"/>
                </a:xfrm>
                <a:custGeom>
                  <a:avLst/>
                  <a:gdLst>
                    <a:gd name="T0" fmla="*/ 144 w 8040"/>
                    <a:gd name="T1" fmla="*/ 2597 h 2601"/>
                    <a:gd name="T2" fmla="*/ 64 w 8040"/>
                    <a:gd name="T3" fmla="*/ 2576 h 2601"/>
                    <a:gd name="T4" fmla="*/ 35 w 8040"/>
                    <a:gd name="T5" fmla="*/ 2552 h 2601"/>
                    <a:gd name="T6" fmla="*/ 12 w 8040"/>
                    <a:gd name="T7" fmla="*/ 2507 h 2601"/>
                    <a:gd name="T8" fmla="*/ 0 w 8040"/>
                    <a:gd name="T9" fmla="*/ 2348 h 2601"/>
                    <a:gd name="T10" fmla="*/ 29 w 8040"/>
                    <a:gd name="T11" fmla="*/ 1462 h 2601"/>
                    <a:gd name="T12" fmla="*/ 64 w 8040"/>
                    <a:gd name="T13" fmla="*/ 1326 h 2601"/>
                    <a:gd name="T14" fmla="*/ 132 w 8040"/>
                    <a:gd name="T15" fmla="*/ 1205 h 2601"/>
                    <a:gd name="T16" fmla="*/ 285 w 8040"/>
                    <a:gd name="T17" fmla="*/ 1047 h 2601"/>
                    <a:gd name="T18" fmla="*/ 465 w 8040"/>
                    <a:gd name="T19" fmla="*/ 932 h 2601"/>
                    <a:gd name="T20" fmla="*/ 664 w 8040"/>
                    <a:gd name="T21" fmla="*/ 881 h 2601"/>
                    <a:gd name="T22" fmla="*/ 2794 w 8040"/>
                    <a:gd name="T23" fmla="*/ 875 h 2601"/>
                    <a:gd name="T24" fmla="*/ 2913 w 8040"/>
                    <a:gd name="T25" fmla="*/ 883 h 2601"/>
                    <a:gd name="T26" fmla="*/ 2946 w 8040"/>
                    <a:gd name="T27" fmla="*/ 898 h 2601"/>
                    <a:gd name="T28" fmla="*/ 2964 w 8040"/>
                    <a:gd name="T29" fmla="*/ 919 h 2601"/>
                    <a:gd name="T30" fmla="*/ 2978 w 8040"/>
                    <a:gd name="T31" fmla="*/ 978 h 2601"/>
                    <a:gd name="T32" fmla="*/ 2981 w 8040"/>
                    <a:gd name="T33" fmla="*/ 1623 h 2601"/>
                    <a:gd name="T34" fmla="*/ 2986 w 8040"/>
                    <a:gd name="T35" fmla="*/ 1698 h 2601"/>
                    <a:gd name="T36" fmla="*/ 2998 w 8040"/>
                    <a:gd name="T37" fmla="*/ 1736 h 2601"/>
                    <a:gd name="T38" fmla="*/ 3050 w 8040"/>
                    <a:gd name="T39" fmla="*/ 1802 h 2601"/>
                    <a:gd name="T40" fmla="*/ 3099 w 8040"/>
                    <a:gd name="T41" fmla="*/ 1841 h 2601"/>
                    <a:gd name="T42" fmla="*/ 3139 w 8040"/>
                    <a:gd name="T43" fmla="*/ 1857 h 2601"/>
                    <a:gd name="T44" fmla="*/ 3180 w 8040"/>
                    <a:gd name="T45" fmla="*/ 1852 h 2601"/>
                    <a:gd name="T46" fmla="*/ 3226 w 8040"/>
                    <a:gd name="T47" fmla="*/ 1829 h 2601"/>
                    <a:gd name="T48" fmla="*/ 3267 w 8040"/>
                    <a:gd name="T49" fmla="*/ 1795 h 2601"/>
                    <a:gd name="T50" fmla="*/ 3293 w 8040"/>
                    <a:gd name="T51" fmla="*/ 1758 h 2601"/>
                    <a:gd name="T52" fmla="*/ 3314 w 8040"/>
                    <a:gd name="T53" fmla="*/ 1614 h 2601"/>
                    <a:gd name="T54" fmla="*/ 3322 w 8040"/>
                    <a:gd name="T55" fmla="*/ 1120 h 2601"/>
                    <a:gd name="T56" fmla="*/ 3321 w 8040"/>
                    <a:gd name="T57" fmla="*/ 979 h 2601"/>
                    <a:gd name="T58" fmla="*/ 3339 w 8040"/>
                    <a:gd name="T59" fmla="*/ 924 h 2601"/>
                    <a:gd name="T60" fmla="*/ 3379 w 8040"/>
                    <a:gd name="T61" fmla="*/ 890 h 2601"/>
                    <a:gd name="T62" fmla="*/ 3442 w 8040"/>
                    <a:gd name="T63" fmla="*/ 875 h 2601"/>
                    <a:gd name="T64" fmla="*/ 3517 w 8040"/>
                    <a:gd name="T65" fmla="*/ 882 h 2601"/>
                    <a:gd name="T66" fmla="*/ 3568 w 8040"/>
                    <a:gd name="T67" fmla="*/ 909 h 2601"/>
                    <a:gd name="T68" fmla="*/ 3596 w 8040"/>
                    <a:gd name="T69" fmla="*/ 955 h 2601"/>
                    <a:gd name="T70" fmla="*/ 3607 w 8040"/>
                    <a:gd name="T71" fmla="*/ 1037 h 2601"/>
                    <a:gd name="T72" fmla="*/ 3622 w 8040"/>
                    <a:gd name="T73" fmla="*/ 1728 h 2601"/>
                    <a:gd name="T74" fmla="*/ 3668 w 8040"/>
                    <a:gd name="T75" fmla="*/ 1815 h 2601"/>
                    <a:gd name="T76" fmla="*/ 3728 w 8040"/>
                    <a:gd name="T77" fmla="*/ 1852 h 2601"/>
                    <a:gd name="T78" fmla="*/ 3893 w 8040"/>
                    <a:gd name="T79" fmla="*/ 1872 h 2601"/>
                    <a:gd name="T80" fmla="*/ 5846 w 8040"/>
                    <a:gd name="T81" fmla="*/ 1871 h 2601"/>
                    <a:gd name="T82" fmla="*/ 5937 w 8040"/>
                    <a:gd name="T83" fmla="*/ 1844 h 2601"/>
                    <a:gd name="T84" fmla="*/ 6072 w 8040"/>
                    <a:gd name="T85" fmla="*/ 1758 h 2601"/>
                    <a:gd name="T86" fmla="*/ 7653 w 8040"/>
                    <a:gd name="T87" fmla="*/ 178 h 2601"/>
                    <a:gd name="T88" fmla="*/ 7810 w 8040"/>
                    <a:gd name="T89" fmla="*/ 36 h 2601"/>
                    <a:gd name="T90" fmla="*/ 7872 w 8040"/>
                    <a:gd name="T91" fmla="*/ 12 h 2601"/>
                    <a:gd name="T92" fmla="*/ 7977 w 8040"/>
                    <a:gd name="T93" fmla="*/ 0 h 2601"/>
                    <a:gd name="T94" fmla="*/ 7986 w 8040"/>
                    <a:gd name="T95" fmla="*/ 4 h 2601"/>
                    <a:gd name="T96" fmla="*/ 8006 w 8040"/>
                    <a:gd name="T97" fmla="*/ 34 h 2601"/>
                    <a:gd name="T98" fmla="*/ 8035 w 8040"/>
                    <a:gd name="T99" fmla="*/ 128 h 2601"/>
                    <a:gd name="T100" fmla="*/ 8038 w 8040"/>
                    <a:gd name="T101" fmla="*/ 2448 h 2601"/>
                    <a:gd name="T102" fmla="*/ 8023 w 8040"/>
                    <a:gd name="T103" fmla="*/ 2541 h 2601"/>
                    <a:gd name="T104" fmla="*/ 8005 w 8040"/>
                    <a:gd name="T105" fmla="*/ 2568 h 2601"/>
                    <a:gd name="T106" fmla="*/ 7977 w 8040"/>
                    <a:gd name="T107" fmla="*/ 2584 h 2601"/>
                    <a:gd name="T108" fmla="*/ 7811 w 8040"/>
                    <a:gd name="T109" fmla="*/ 2598 h 2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40" h="2601">
                      <a:moveTo>
                        <a:pt x="4016" y="2600"/>
                      </a:moveTo>
                      <a:lnTo>
                        <a:pt x="250" y="2600"/>
                      </a:lnTo>
                      <a:lnTo>
                        <a:pt x="175" y="2599"/>
                      </a:lnTo>
                      <a:lnTo>
                        <a:pt x="144" y="2597"/>
                      </a:lnTo>
                      <a:lnTo>
                        <a:pt x="117" y="2593"/>
                      </a:lnTo>
                      <a:lnTo>
                        <a:pt x="93" y="2588"/>
                      </a:lnTo>
                      <a:lnTo>
                        <a:pt x="73" y="2580"/>
                      </a:lnTo>
                      <a:lnTo>
                        <a:pt x="64" y="2576"/>
                      </a:lnTo>
                      <a:lnTo>
                        <a:pt x="55" y="2571"/>
                      </a:lnTo>
                      <a:lnTo>
                        <a:pt x="48" y="2565"/>
                      </a:lnTo>
                      <a:lnTo>
                        <a:pt x="41" y="2559"/>
                      </a:lnTo>
                      <a:lnTo>
                        <a:pt x="35" y="2552"/>
                      </a:lnTo>
                      <a:lnTo>
                        <a:pt x="29" y="2545"/>
                      </a:lnTo>
                      <a:lnTo>
                        <a:pt x="24" y="2537"/>
                      </a:lnTo>
                      <a:lnTo>
                        <a:pt x="19" y="2527"/>
                      </a:lnTo>
                      <a:lnTo>
                        <a:pt x="12" y="2507"/>
                      </a:lnTo>
                      <a:lnTo>
                        <a:pt x="7" y="2483"/>
                      </a:lnTo>
                      <a:lnTo>
                        <a:pt x="3" y="2456"/>
                      </a:lnTo>
                      <a:lnTo>
                        <a:pt x="1" y="2424"/>
                      </a:lnTo>
                      <a:lnTo>
                        <a:pt x="0" y="2348"/>
                      </a:lnTo>
                      <a:lnTo>
                        <a:pt x="2" y="1904"/>
                      </a:lnTo>
                      <a:lnTo>
                        <a:pt x="10" y="1682"/>
                      </a:lnTo>
                      <a:lnTo>
                        <a:pt x="18" y="1572"/>
                      </a:lnTo>
                      <a:lnTo>
                        <a:pt x="29" y="1462"/>
                      </a:lnTo>
                      <a:lnTo>
                        <a:pt x="34" y="1426"/>
                      </a:lnTo>
                      <a:lnTo>
                        <a:pt x="42" y="1392"/>
                      </a:lnTo>
                      <a:lnTo>
                        <a:pt x="52" y="1358"/>
                      </a:lnTo>
                      <a:lnTo>
                        <a:pt x="64" y="1326"/>
                      </a:lnTo>
                      <a:lnTo>
                        <a:pt x="78" y="1294"/>
                      </a:lnTo>
                      <a:lnTo>
                        <a:pt x="94" y="1264"/>
                      </a:lnTo>
                      <a:lnTo>
                        <a:pt x="112" y="1234"/>
                      </a:lnTo>
                      <a:lnTo>
                        <a:pt x="132" y="1205"/>
                      </a:lnTo>
                      <a:lnTo>
                        <a:pt x="153" y="1177"/>
                      </a:lnTo>
                      <a:lnTo>
                        <a:pt x="176" y="1150"/>
                      </a:lnTo>
                      <a:lnTo>
                        <a:pt x="228" y="1097"/>
                      </a:lnTo>
                      <a:lnTo>
                        <a:pt x="285" y="1047"/>
                      </a:lnTo>
                      <a:lnTo>
                        <a:pt x="348" y="1000"/>
                      </a:lnTo>
                      <a:lnTo>
                        <a:pt x="387" y="973"/>
                      </a:lnTo>
                      <a:lnTo>
                        <a:pt x="426" y="951"/>
                      </a:lnTo>
                      <a:lnTo>
                        <a:pt x="465" y="932"/>
                      </a:lnTo>
                      <a:lnTo>
                        <a:pt x="505" y="917"/>
                      </a:lnTo>
                      <a:lnTo>
                        <a:pt x="544" y="904"/>
                      </a:lnTo>
                      <a:lnTo>
                        <a:pt x="584" y="894"/>
                      </a:lnTo>
                      <a:lnTo>
                        <a:pt x="664" y="881"/>
                      </a:lnTo>
                      <a:lnTo>
                        <a:pt x="744" y="874"/>
                      </a:lnTo>
                      <a:lnTo>
                        <a:pt x="825" y="873"/>
                      </a:lnTo>
                      <a:lnTo>
                        <a:pt x="988" y="874"/>
                      </a:lnTo>
                      <a:lnTo>
                        <a:pt x="2794" y="875"/>
                      </a:lnTo>
                      <a:lnTo>
                        <a:pt x="2851" y="875"/>
                      </a:lnTo>
                      <a:lnTo>
                        <a:pt x="2874" y="877"/>
                      </a:lnTo>
                      <a:lnTo>
                        <a:pt x="2895" y="879"/>
                      </a:lnTo>
                      <a:lnTo>
                        <a:pt x="2913" y="883"/>
                      </a:lnTo>
                      <a:lnTo>
                        <a:pt x="2928" y="888"/>
                      </a:lnTo>
                      <a:lnTo>
                        <a:pt x="2935" y="891"/>
                      </a:lnTo>
                      <a:lnTo>
                        <a:pt x="2941" y="894"/>
                      </a:lnTo>
                      <a:lnTo>
                        <a:pt x="2946" y="898"/>
                      </a:lnTo>
                      <a:lnTo>
                        <a:pt x="2951" y="903"/>
                      </a:lnTo>
                      <a:lnTo>
                        <a:pt x="2956" y="908"/>
                      </a:lnTo>
                      <a:lnTo>
                        <a:pt x="2960" y="913"/>
                      </a:lnTo>
                      <a:lnTo>
                        <a:pt x="2964" y="919"/>
                      </a:lnTo>
                      <a:lnTo>
                        <a:pt x="2967" y="925"/>
                      </a:lnTo>
                      <a:lnTo>
                        <a:pt x="2972" y="940"/>
                      </a:lnTo>
                      <a:lnTo>
                        <a:pt x="2976" y="958"/>
                      </a:lnTo>
                      <a:lnTo>
                        <a:pt x="2978" y="978"/>
                      </a:lnTo>
                      <a:lnTo>
                        <a:pt x="2980" y="1001"/>
                      </a:lnTo>
                      <a:lnTo>
                        <a:pt x="2982" y="1058"/>
                      </a:lnTo>
                      <a:lnTo>
                        <a:pt x="2982" y="1580"/>
                      </a:lnTo>
                      <a:lnTo>
                        <a:pt x="2981" y="1623"/>
                      </a:lnTo>
                      <a:lnTo>
                        <a:pt x="2981" y="1645"/>
                      </a:lnTo>
                      <a:lnTo>
                        <a:pt x="2982" y="1667"/>
                      </a:lnTo>
                      <a:lnTo>
                        <a:pt x="2984" y="1688"/>
                      </a:lnTo>
                      <a:lnTo>
                        <a:pt x="2986" y="1698"/>
                      </a:lnTo>
                      <a:lnTo>
                        <a:pt x="2988" y="1708"/>
                      </a:lnTo>
                      <a:lnTo>
                        <a:pt x="2991" y="1718"/>
                      </a:lnTo>
                      <a:lnTo>
                        <a:pt x="2994" y="1727"/>
                      </a:lnTo>
                      <a:lnTo>
                        <a:pt x="2998" y="1736"/>
                      </a:lnTo>
                      <a:lnTo>
                        <a:pt x="3003" y="1744"/>
                      </a:lnTo>
                      <a:lnTo>
                        <a:pt x="3016" y="1764"/>
                      </a:lnTo>
                      <a:lnTo>
                        <a:pt x="3032" y="1784"/>
                      </a:lnTo>
                      <a:lnTo>
                        <a:pt x="3050" y="1802"/>
                      </a:lnTo>
                      <a:lnTo>
                        <a:pt x="3069" y="1820"/>
                      </a:lnTo>
                      <a:lnTo>
                        <a:pt x="3079" y="1828"/>
                      </a:lnTo>
                      <a:lnTo>
                        <a:pt x="3089" y="1835"/>
                      </a:lnTo>
                      <a:lnTo>
                        <a:pt x="3099" y="1841"/>
                      </a:lnTo>
                      <a:lnTo>
                        <a:pt x="3109" y="1847"/>
                      </a:lnTo>
                      <a:lnTo>
                        <a:pt x="3119" y="1851"/>
                      </a:lnTo>
                      <a:lnTo>
                        <a:pt x="3129" y="1854"/>
                      </a:lnTo>
                      <a:lnTo>
                        <a:pt x="3139" y="1857"/>
                      </a:lnTo>
                      <a:lnTo>
                        <a:pt x="3149" y="1857"/>
                      </a:lnTo>
                      <a:lnTo>
                        <a:pt x="3158" y="1857"/>
                      </a:lnTo>
                      <a:lnTo>
                        <a:pt x="3169" y="1855"/>
                      </a:lnTo>
                      <a:lnTo>
                        <a:pt x="3180" y="1852"/>
                      </a:lnTo>
                      <a:lnTo>
                        <a:pt x="3191" y="1847"/>
                      </a:lnTo>
                      <a:lnTo>
                        <a:pt x="3203" y="1842"/>
                      </a:lnTo>
                      <a:lnTo>
                        <a:pt x="3215" y="1836"/>
                      </a:lnTo>
                      <a:lnTo>
                        <a:pt x="3226" y="1829"/>
                      </a:lnTo>
                      <a:lnTo>
                        <a:pt x="3237" y="1821"/>
                      </a:lnTo>
                      <a:lnTo>
                        <a:pt x="3248" y="1813"/>
                      </a:lnTo>
                      <a:lnTo>
                        <a:pt x="3258" y="1804"/>
                      </a:lnTo>
                      <a:lnTo>
                        <a:pt x="3267" y="1795"/>
                      </a:lnTo>
                      <a:lnTo>
                        <a:pt x="3275" y="1786"/>
                      </a:lnTo>
                      <a:lnTo>
                        <a:pt x="3282" y="1776"/>
                      </a:lnTo>
                      <a:lnTo>
                        <a:pt x="3288" y="1767"/>
                      </a:lnTo>
                      <a:lnTo>
                        <a:pt x="3293" y="1758"/>
                      </a:lnTo>
                      <a:lnTo>
                        <a:pt x="3296" y="1748"/>
                      </a:lnTo>
                      <a:lnTo>
                        <a:pt x="3304" y="1704"/>
                      </a:lnTo>
                      <a:lnTo>
                        <a:pt x="3310" y="1659"/>
                      </a:lnTo>
                      <a:lnTo>
                        <a:pt x="3314" y="1614"/>
                      </a:lnTo>
                      <a:lnTo>
                        <a:pt x="3316" y="1569"/>
                      </a:lnTo>
                      <a:lnTo>
                        <a:pt x="3321" y="1386"/>
                      </a:lnTo>
                      <a:lnTo>
                        <a:pt x="3323" y="1209"/>
                      </a:lnTo>
                      <a:lnTo>
                        <a:pt x="3322" y="1120"/>
                      </a:lnTo>
                      <a:lnTo>
                        <a:pt x="3319" y="1033"/>
                      </a:lnTo>
                      <a:lnTo>
                        <a:pt x="3318" y="1013"/>
                      </a:lnTo>
                      <a:lnTo>
                        <a:pt x="3319" y="996"/>
                      </a:lnTo>
                      <a:lnTo>
                        <a:pt x="3321" y="979"/>
                      </a:lnTo>
                      <a:lnTo>
                        <a:pt x="3324" y="963"/>
                      </a:lnTo>
                      <a:lnTo>
                        <a:pt x="3328" y="949"/>
                      </a:lnTo>
                      <a:lnTo>
                        <a:pt x="3333" y="936"/>
                      </a:lnTo>
                      <a:lnTo>
                        <a:pt x="3339" y="924"/>
                      </a:lnTo>
                      <a:lnTo>
                        <a:pt x="3347" y="914"/>
                      </a:lnTo>
                      <a:lnTo>
                        <a:pt x="3356" y="904"/>
                      </a:lnTo>
                      <a:lnTo>
                        <a:pt x="3367" y="896"/>
                      </a:lnTo>
                      <a:lnTo>
                        <a:pt x="3379" y="890"/>
                      </a:lnTo>
                      <a:lnTo>
                        <a:pt x="3392" y="884"/>
                      </a:lnTo>
                      <a:lnTo>
                        <a:pt x="3407" y="880"/>
                      </a:lnTo>
                      <a:lnTo>
                        <a:pt x="3424" y="877"/>
                      </a:lnTo>
                      <a:lnTo>
                        <a:pt x="3442" y="875"/>
                      </a:lnTo>
                      <a:lnTo>
                        <a:pt x="3463" y="875"/>
                      </a:lnTo>
                      <a:lnTo>
                        <a:pt x="3483" y="876"/>
                      </a:lnTo>
                      <a:lnTo>
                        <a:pt x="3501" y="878"/>
                      </a:lnTo>
                      <a:lnTo>
                        <a:pt x="3517" y="882"/>
                      </a:lnTo>
                      <a:lnTo>
                        <a:pt x="3532" y="887"/>
                      </a:lnTo>
                      <a:lnTo>
                        <a:pt x="3546" y="893"/>
                      </a:lnTo>
                      <a:lnTo>
                        <a:pt x="3558" y="900"/>
                      </a:lnTo>
                      <a:lnTo>
                        <a:pt x="3568" y="909"/>
                      </a:lnTo>
                      <a:lnTo>
                        <a:pt x="3577" y="918"/>
                      </a:lnTo>
                      <a:lnTo>
                        <a:pt x="3585" y="929"/>
                      </a:lnTo>
                      <a:lnTo>
                        <a:pt x="3591" y="941"/>
                      </a:lnTo>
                      <a:lnTo>
                        <a:pt x="3596" y="955"/>
                      </a:lnTo>
                      <a:lnTo>
                        <a:pt x="3600" y="969"/>
                      </a:lnTo>
                      <a:lnTo>
                        <a:pt x="3603" y="984"/>
                      </a:lnTo>
                      <a:lnTo>
                        <a:pt x="3605" y="1001"/>
                      </a:lnTo>
                      <a:lnTo>
                        <a:pt x="3607" y="1037"/>
                      </a:lnTo>
                      <a:lnTo>
                        <a:pt x="3608" y="1588"/>
                      </a:lnTo>
                      <a:lnTo>
                        <a:pt x="3612" y="1665"/>
                      </a:lnTo>
                      <a:lnTo>
                        <a:pt x="3616" y="1698"/>
                      </a:lnTo>
                      <a:lnTo>
                        <a:pt x="3622" y="1728"/>
                      </a:lnTo>
                      <a:lnTo>
                        <a:pt x="3630" y="1754"/>
                      </a:lnTo>
                      <a:lnTo>
                        <a:pt x="3640" y="1777"/>
                      </a:lnTo>
                      <a:lnTo>
                        <a:pt x="3653" y="1797"/>
                      </a:lnTo>
                      <a:lnTo>
                        <a:pt x="3668" y="1815"/>
                      </a:lnTo>
                      <a:lnTo>
                        <a:pt x="3676" y="1822"/>
                      </a:lnTo>
                      <a:lnTo>
                        <a:pt x="3685" y="1829"/>
                      </a:lnTo>
                      <a:lnTo>
                        <a:pt x="3705" y="1842"/>
                      </a:lnTo>
                      <a:lnTo>
                        <a:pt x="3728" y="1852"/>
                      </a:lnTo>
                      <a:lnTo>
                        <a:pt x="3754" y="1859"/>
                      </a:lnTo>
                      <a:lnTo>
                        <a:pt x="3784" y="1865"/>
                      </a:lnTo>
                      <a:lnTo>
                        <a:pt x="3817" y="1869"/>
                      </a:lnTo>
                      <a:lnTo>
                        <a:pt x="3893" y="1872"/>
                      </a:lnTo>
                      <a:lnTo>
                        <a:pt x="5770" y="1876"/>
                      </a:lnTo>
                      <a:lnTo>
                        <a:pt x="5797" y="1876"/>
                      </a:lnTo>
                      <a:lnTo>
                        <a:pt x="5822" y="1874"/>
                      </a:lnTo>
                      <a:lnTo>
                        <a:pt x="5846" y="1871"/>
                      </a:lnTo>
                      <a:lnTo>
                        <a:pt x="5870" y="1866"/>
                      </a:lnTo>
                      <a:lnTo>
                        <a:pt x="5893" y="1860"/>
                      </a:lnTo>
                      <a:lnTo>
                        <a:pt x="5916" y="1853"/>
                      </a:lnTo>
                      <a:lnTo>
                        <a:pt x="5937" y="1844"/>
                      </a:lnTo>
                      <a:lnTo>
                        <a:pt x="5958" y="1835"/>
                      </a:lnTo>
                      <a:lnTo>
                        <a:pt x="5998" y="1813"/>
                      </a:lnTo>
                      <a:lnTo>
                        <a:pt x="6036" y="1787"/>
                      </a:lnTo>
                      <a:lnTo>
                        <a:pt x="6072" y="1758"/>
                      </a:lnTo>
                      <a:lnTo>
                        <a:pt x="6106" y="1726"/>
                      </a:lnTo>
                      <a:lnTo>
                        <a:pt x="7283" y="550"/>
                      </a:lnTo>
                      <a:lnTo>
                        <a:pt x="7529" y="301"/>
                      </a:lnTo>
                      <a:lnTo>
                        <a:pt x="7653" y="178"/>
                      </a:lnTo>
                      <a:lnTo>
                        <a:pt x="7780" y="58"/>
                      </a:lnTo>
                      <a:lnTo>
                        <a:pt x="7789" y="50"/>
                      </a:lnTo>
                      <a:lnTo>
                        <a:pt x="7799" y="43"/>
                      </a:lnTo>
                      <a:lnTo>
                        <a:pt x="7810" y="36"/>
                      </a:lnTo>
                      <a:lnTo>
                        <a:pt x="7822" y="30"/>
                      </a:lnTo>
                      <a:lnTo>
                        <a:pt x="7833" y="25"/>
                      </a:lnTo>
                      <a:lnTo>
                        <a:pt x="7846" y="20"/>
                      </a:lnTo>
                      <a:lnTo>
                        <a:pt x="7872" y="12"/>
                      </a:lnTo>
                      <a:lnTo>
                        <a:pt x="7898" y="6"/>
                      </a:lnTo>
                      <a:lnTo>
                        <a:pt x="7925" y="2"/>
                      </a:lnTo>
                      <a:lnTo>
                        <a:pt x="7952" y="0"/>
                      </a:lnTo>
                      <a:lnTo>
                        <a:pt x="7977" y="0"/>
                      </a:lnTo>
                      <a:lnTo>
                        <a:pt x="7979" y="0"/>
                      </a:lnTo>
                      <a:lnTo>
                        <a:pt x="7981" y="1"/>
                      </a:lnTo>
                      <a:lnTo>
                        <a:pt x="7984" y="2"/>
                      </a:lnTo>
                      <a:lnTo>
                        <a:pt x="7986" y="4"/>
                      </a:lnTo>
                      <a:lnTo>
                        <a:pt x="7991" y="9"/>
                      </a:lnTo>
                      <a:lnTo>
                        <a:pt x="7996" y="16"/>
                      </a:lnTo>
                      <a:lnTo>
                        <a:pt x="8001" y="24"/>
                      </a:lnTo>
                      <a:lnTo>
                        <a:pt x="8006" y="34"/>
                      </a:lnTo>
                      <a:lnTo>
                        <a:pt x="8015" y="55"/>
                      </a:lnTo>
                      <a:lnTo>
                        <a:pt x="8024" y="79"/>
                      </a:lnTo>
                      <a:lnTo>
                        <a:pt x="8030" y="104"/>
                      </a:lnTo>
                      <a:lnTo>
                        <a:pt x="8035" y="128"/>
                      </a:lnTo>
                      <a:lnTo>
                        <a:pt x="8037" y="139"/>
                      </a:lnTo>
                      <a:lnTo>
                        <a:pt x="8037" y="150"/>
                      </a:lnTo>
                      <a:lnTo>
                        <a:pt x="8039" y="2378"/>
                      </a:lnTo>
                      <a:lnTo>
                        <a:pt x="8038" y="2448"/>
                      </a:lnTo>
                      <a:lnTo>
                        <a:pt x="8036" y="2477"/>
                      </a:lnTo>
                      <a:lnTo>
                        <a:pt x="8034" y="2502"/>
                      </a:lnTo>
                      <a:lnTo>
                        <a:pt x="8029" y="2523"/>
                      </a:lnTo>
                      <a:lnTo>
                        <a:pt x="8023" y="2541"/>
                      </a:lnTo>
                      <a:lnTo>
                        <a:pt x="8020" y="2549"/>
                      </a:lnTo>
                      <a:lnTo>
                        <a:pt x="8015" y="2556"/>
                      </a:lnTo>
                      <a:lnTo>
                        <a:pt x="8010" y="2562"/>
                      </a:lnTo>
                      <a:lnTo>
                        <a:pt x="8005" y="2568"/>
                      </a:lnTo>
                      <a:lnTo>
                        <a:pt x="7999" y="2573"/>
                      </a:lnTo>
                      <a:lnTo>
                        <a:pt x="7992" y="2577"/>
                      </a:lnTo>
                      <a:lnTo>
                        <a:pt x="7985" y="2581"/>
                      </a:lnTo>
                      <a:lnTo>
                        <a:pt x="7977" y="2584"/>
                      </a:lnTo>
                      <a:lnTo>
                        <a:pt x="7958" y="2590"/>
                      </a:lnTo>
                      <a:lnTo>
                        <a:pt x="7937" y="2594"/>
                      </a:lnTo>
                      <a:lnTo>
                        <a:pt x="7882" y="2598"/>
                      </a:lnTo>
                      <a:lnTo>
                        <a:pt x="7811" y="2598"/>
                      </a:lnTo>
                      <a:lnTo>
                        <a:pt x="4016" y="2598"/>
                      </a:lnTo>
                      <a:lnTo>
                        <a:pt x="4016" y="260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3" name="Freeform 2"/>
                <p:cNvSpPr>
                  <a:spLocks noChangeArrowheads="1"/>
                </p:cNvSpPr>
                <p:nvPr/>
              </p:nvSpPr>
              <p:spPr bwMode="auto">
                <a:xfrm>
                  <a:off x="3751263" y="4262438"/>
                  <a:ext cx="2894012" cy="728662"/>
                </a:xfrm>
                <a:custGeom>
                  <a:avLst/>
                  <a:gdLst>
                    <a:gd name="T0" fmla="*/ 7867 w 8041"/>
                    <a:gd name="T1" fmla="*/ 3 h 2022"/>
                    <a:gd name="T2" fmla="*/ 7947 w 8041"/>
                    <a:gd name="T3" fmla="*/ 15 h 2022"/>
                    <a:gd name="T4" fmla="*/ 7983 w 8041"/>
                    <a:gd name="T5" fmla="*/ 31 h 2022"/>
                    <a:gd name="T6" fmla="*/ 8004 w 8041"/>
                    <a:gd name="T7" fmla="*/ 49 h 2022"/>
                    <a:gd name="T8" fmla="*/ 8018 w 8041"/>
                    <a:gd name="T9" fmla="*/ 73 h 2022"/>
                    <a:gd name="T10" fmla="*/ 8035 w 8041"/>
                    <a:gd name="T11" fmla="*/ 142 h 2022"/>
                    <a:gd name="T12" fmla="*/ 8040 w 8041"/>
                    <a:gd name="T13" fmla="*/ 1781 h 2022"/>
                    <a:gd name="T14" fmla="*/ 8022 w 8041"/>
                    <a:gd name="T15" fmla="*/ 1882 h 2022"/>
                    <a:gd name="T16" fmla="*/ 7974 w 8041"/>
                    <a:gd name="T17" fmla="*/ 1959 h 2022"/>
                    <a:gd name="T18" fmla="*/ 7904 w 8041"/>
                    <a:gd name="T19" fmla="*/ 2007 h 2022"/>
                    <a:gd name="T20" fmla="*/ 7818 w 8041"/>
                    <a:gd name="T21" fmla="*/ 2021 h 2022"/>
                    <a:gd name="T22" fmla="*/ 7725 w 8041"/>
                    <a:gd name="T23" fmla="*/ 1997 h 2022"/>
                    <a:gd name="T24" fmla="*/ 7681 w 8041"/>
                    <a:gd name="T25" fmla="*/ 1969 h 2022"/>
                    <a:gd name="T26" fmla="*/ 7667 w 8041"/>
                    <a:gd name="T27" fmla="*/ 1946 h 2022"/>
                    <a:gd name="T28" fmla="*/ 7650 w 8041"/>
                    <a:gd name="T29" fmla="*/ 1896 h 2022"/>
                    <a:gd name="T30" fmla="*/ 7643 w 8041"/>
                    <a:gd name="T31" fmla="*/ 1833 h 2022"/>
                    <a:gd name="T32" fmla="*/ 7635 w 8041"/>
                    <a:gd name="T33" fmla="*/ 593 h 2022"/>
                    <a:gd name="T34" fmla="*/ 7614 w 8041"/>
                    <a:gd name="T35" fmla="*/ 508 h 2022"/>
                    <a:gd name="T36" fmla="*/ 7596 w 8041"/>
                    <a:gd name="T37" fmla="*/ 478 h 2022"/>
                    <a:gd name="T38" fmla="*/ 7570 w 8041"/>
                    <a:gd name="T39" fmla="*/ 455 h 2022"/>
                    <a:gd name="T40" fmla="*/ 7525 w 8041"/>
                    <a:gd name="T41" fmla="*/ 434 h 2022"/>
                    <a:gd name="T42" fmla="*/ 7427 w 8041"/>
                    <a:gd name="T43" fmla="*/ 420 h 2022"/>
                    <a:gd name="T44" fmla="*/ 621 w 8041"/>
                    <a:gd name="T45" fmla="*/ 424 h 2022"/>
                    <a:gd name="T46" fmla="*/ 538 w 8041"/>
                    <a:gd name="T47" fmla="*/ 438 h 2022"/>
                    <a:gd name="T48" fmla="*/ 499 w 8041"/>
                    <a:gd name="T49" fmla="*/ 456 h 2022"/>
                    <a:gd name="T50" fmla="*/ 478 w 8041"/>
                    <a:gd name="T51" fmla="*/ 477 h 2022"/>
                    <a:gd name="T52" fmla="*/ 461 w 8041"/>
                    <a:gd name="T53" fmla="*/ 503 h 2022"/>
                    <a:gd name="T54" fmla="*/ 443 w 8041"/>
                    <a:gd name="T55" fmla="*/ 578 h 2022"/>
                    <a:gd name="T56" fmla="*/ 440 w 8041"/>
                    <a:gd name="T57" fmla="*/ 1830 h 2022"/>
                    <a:gd name="T58" fmla="*/ 435 w 8041"/>
                    <a:gd name="T59" fmla="*/ 1905 h 2022"/>
                    <a:gd name="T60" fmla="*/ 420 w 8041"/>
                    <a:gd name="T61" fmla="*/ 1948 h 2022"/>
                    <a:gd name="T62" fmla="*/ 392 w 8041"/>
                    <a:gd name="T63" fmla="*/ 1980 h 2022"/>
                    <a:gd name="T64" fmla="*/ 349 w 8041"/>
                    <a:gd name="T65" fmla="*/ 2000 h 2022"/>
                    <a:gd name="T66" fmla="*/ 285 w 8041"/>
                    <a:gd name="T67" fmla="*/ 2006 h 2022"/>
                    <a:gd name="T68" fmla="*/ 110 w 8041"/>
                    <a:gd name="T69" fmla="*/ 1997 h 2022"/>
                    <a:gd name="T70" fmla="*/ 52 w 8041"/>
                    <a:gd name="T71" fmla="*/ 1979 h 2022"/>
                    <a:gd name="T72" fmla="*/ 32 w 8041"/>
                    <a:gd name="T73" fmla="*/ 1964 h 2022"/>
                    <a:gd name="T74" fmla="*/ 19 w 8041"/>
                    <a:gd name="T75" fmla="*/ 1944 h 2022"/>
                    <a:gd name="T76" fmla="*/ 5 w 8041"/>
                    <a:gd name="T77" fmla="*/ 1888 h 2022"/>
                    <a:gd name="T78" fmla="*/ 3 w 8041"/>
                    <a:gd name="T79" fmla="*/ 156 h 2022"/>
                    <a:gd name="T80" fmla="*/ 17 w 8041"/>
                    <a:gd name="T81" fmla="*/ 88 h 2022"/>
                    <a:gd name="T82" fmla="*/ 40 w 8041"/>
                    <a:gd name="T83" fmla="*/ 49 h 2022"/>
                    <a:gd name="T84" fmla="*/ 76 w 8041"/>
                    <a:gd name="T85" fmla="*/ 23 h 2022"/>
                    <a:gd name="T86" fmla="*/ 136 w 8041"/>
                    <a:gd name="T87" fmla="*/ 5 h 2022"/>
                    <a:gd name="T88" fmla="*/ 4014 w 8041"/>
                    <a:gd name="T89" fmla="*/ 0 h 2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041" h="2022">
                      <a:moveTo>
                        <a:pt x="4014" y="1"/>
                      </a:moveTo>
                      <a:lnTo>
                        <a:pt x="7795" y="1"/>
                      </a:lnTo>
                      <a:lnTo>
                        <a:pt x="7867" y="3"/>
                      </a:lnTo>
                      <a:lnTo>
                        <a:pt x="7897" y="5"/>
                      </a:lnTo>
                      <a:lnTo>
                        <a:pt x="7924" y="9"/>
                      </a:lnTo>
                      <a:lnTo>
                        <a:pt x="7947" y="15"/>
                      </a:lnTo>
                      <a:lnTo>
                        <a:pt x="7966" y="22"/>
                      </a:lnTo>
                      <a:lnTo>
                        <a:pt x="7975" y="26"/>
                      </a:lnTo>
                      <a:lnTo>
                        <a:pt x="7983" y="31"/>
                      </a:lnTo>
                      <a:lnTo>
                        <a:pt x="7991" y="36"/>
                      </a:lnTo>
                      <a:lnTo>
                        <a:pt x="7997" y="43"/>
                      </a:lnTo>
                      <a:lnTo>
                        <a:pt x="8004" y="49"/>
                      </a:lnTo>
                      <a:lnTo>
                        <a:pt x="8009" y="57"/>
                      </a:lnTo>
                      <a:lnTo>
                        <a:pt x="8014" y="65"/>
                      </a:lnTo>
                      <a:lnTo>
                        <a:pt x="8018" y="73"/>
                      </a:lnTo>
                      <a:lnTo>
                        <a:pt x="8026" y="93"/>
                      </a:lnTo>
                      <a:lnTo>
                        <a:pt x="8031" y="116"/>
                      </a:lnTo>
                      <a:lnTo>
                        <a:pt x="8035" y="142"/>
                      </a:lnTo>
                      <a:lnTo>
                        <a:pt x="8037" y="172"/>
                      </a:lnTo>
                      <a:lnTo>
                        <a:pt x="8039" y="243"/>
                      </a:lnTo>
                      <a:lnTo>
                        <a:pt x="8040" y="1781"/>
                      </a:lnTo>
                      <a:lnTo>
                        <a:pt x="8038" y="1817"/>
                      </a:lnTo>
                      <a:lnTo>
                        <a:pt x="8032" y="1851"/>
                      </a:lnTo>
                      <a:lnTo>
                        <a:pt x="8022" y="1882"/>
                      </a:lnTo>
                      <a:lnTo>
                        <a:pt x="8009" y="1911"/>
                      </a:lnTo>
                      <a:lnTo>
                        <a:pt x="7993" y="1936"/>
                      </a:lnTo>
                      <a:lnTo>
                        <a:pt x="7974" y="1959"/>
                      </a:lnTo>
                      <a:lnTo>
                        <a:pt x="7953" y="1978"/>
                      </a:lnTo>
                      <a:lnTo>
                        <a:pt x="7929" y="1994"/>
                      </a:lnTo>
                      <a:lnTo>
                        <a:pt x="7904" y="2007"/>
                      </a:lnTo>
                      <a:lnTo>
                        <a:pt x="7876" y="2015"/>
                      </a:lnTo>
                      <a:lnTo>
                        <a:pt x="7848" y="2020"/>
                      </a:lnTo>
                      <a:lnTo>
                        <a:pt x="7818" y="2021"/>
                      </a:lnTo>
                      <a:lnTo>
                        <a:pt x="7787" y="2017"/>
                      </a:lnTo>
                      <a:lnTo>
                        <a:pt x="7756" y="2009"/>
                      </a:lnTo>
                      <a:lnTo>
                        <a:pt x="7725" y="1997"/>
                      </a:lnTo>
                      <a:lnTo>
                        <a:pt x="7693" y="1979"/>
                      </a:lnTo>
                      <a:lnTo>
                        <a:pt x="7687" y="1975"/>
                      </a:lnTo>
                      <a:lnTo>
                        <a:pt x="7681" y="1969"/>
                      </a:lnTo>
                      <a:lnTo>
                        <a:pt x="7676" y="1962"/>
                      </a:lnTo>
                      <a:lnTo>
                        <a:pt x="7671" y="1954"/>
                      </a:lnTo>
                      <a:lnTo>
                        <a:pt x="7667" y="1946"/>
                      </a:lnTo>
                      <a:lnTo>
                        <a:pt x="7662" y="1937"/>
                      </a:lnTo>
                      <a:lnTo>
                        <a:pt x="7655" y="1917"/>
                      </a:lnTo>
                      <a:lnTo>
                        <a:pt x="7650" y="1896"/>
                      </a:lnTo>
                      <a:lnTo>
                        <a:pt x="7646" y="1874"/>
                      </a:lnTo>
                      <a:lnTo>
                        <a:pt x="7644" y="1853"/>
                      </a:lnTo>
                      <a:lnTo>
                        <a:pt x="7643" y="1833"/>
                      </a:lnTo>
                      <a:lnTo>
                        <a:pt x="7640" y="718"/>
                      </a:lnTo>
                      <a:lnTo>
                        <a:pt x="7638" y="630"/>
                      </a:lnTo>
                      <a:lnTo>
                        <a:pt x="7635" y="593"/>
                      </a:lnTo>
                      <a:lnTo>
                        <a:pt x="7630" y="560"/>
                      </a:lnTo>
                      <a:lnTo>
                        <a:pt x="7623" y="532"/>
                      </a:lnTo>
                      <a:lnTo>
                        <a:pt x="7614" y="508"/>
                      </a:lnTo>
                      <a:lnTo>
                        <a:pt x="7609" y="497"/>
                      </a:lnTo>
                      <a:lnTo>
                        <a:pt x="7602" y="487"/>
                      </a:lnTo>
                      <a:lnTo>
                        <a:pt x="7596" y="478"/>
                      </a:lnTo>
                      <a:lnTo>
                        <a:pt x="7588" y="469"/>
                      </a:lnTo>
                      <a:lnTo>
                        <a:pt x="7580" y="462"/>
                      </a:lnTo>
                      <a:lnTo>
                        <a:pt x="7570" y="455"/>
                      </a:lnTo>
                      <a:lnTo>
                        <a:pt x="7560" y="449"/>
                      </a:lnTo>
                      <a:lnTo>
                        <a:pt x="7550" y="443"/>
                      </a:lnTo>
                      <a:lnTo>
                        <a:pt x="7525" y="434"/>
                      </a:lnTo>
                      <a:lnTo>
                        <a:pt x="7497" y="427"/>
                      </a:lnTo>
                      <a:lnTo>
                        <a:pt x="7464" y="423"/>
                      </a:lnTo>
                      <a:lnTo>
                        <a:pt x="7427" y="420"/>
                      </a:lnTo>
                      <a:lnTo>
                        <a:pt x="7339" y="417"/>
                      </a:lnTo>
                      <a:lnTo>
                        <a:pt x="695" y="421"/>
                      </a:lnTo>
                      <a:lnTo>
                        <a:pt x="621" y="424"/>
                      </a:lnTo>
                      <a:lnTo>
                        <a:pt x="589" y="427"/>
                      </a:lnTo>
                      <a:lnTo>
                        <a:pt x="562" y="431"/>
                      </a:lnTo>
                      <a:lnTo>
                        <a:pt x="538" y="438"/>
                      </a:lnTo>
                      <a:lnTo>
                        <a:pt x="517" y="446"/>
                      </a:lnTo>
                      <a:lnTo>
                        <a:pt x="508" y="451"/>
                      </a:lnTo>
                      <a:lnTo>
                        <a:pt x="499" y="456"/>
                      </a:lnTo>
                      <a:lnTo>
                        <a:pt x="491" y="462"/>
                      </a:lnTo>
                      <a:lnTo>
                        <a:pt x="484" y="469"/>
                      </a:lnTo>
                      <a:lnTo>
                        <a:pt x="478" y="477"/>
                      </a:lnTo>
                      <a:lnTo>
                        <a:pt x="472" y="485"/>
                      </a:lnTo>
                      <a:lnTo>
                        <a:pt x="466" y="494"/>
                      </a:lnTo>
                      <a:lnTo>
                        <a:pt x="461" y="503"/>
                      </a:lnTo>
                      <a:lnTo>
                        <a:pt x="453" y="525"/>
                      </a:lnTo>
                      <a:lnTo>
                        <a:pt x="447" y="550"/>
                      </a:lnTo>
                      <a:lnTo>
                        <a:pt x="443" y="578"/>
                      </a:lnTo>
                      <a:lnTo>
                        <a:pt x="440" y="611"/>
                      </a:lnTo>
                      <a:lnTo>
                        <a:pt x="438" y="687"/>
                      </a:lnTo>
                      <a:lnTo>
                        <a:pt x="440" y="1830"/>
                      </a:lnTo>
                      <a:lnTo>
                        <a:pt x="439" y="1870"/>
                      </a:lnTo>
                      <a:lnTo>
                        <a:pt x="437" y="1888"/>
                      </a:lnTo>
                      <a:lnTo>
                        <a:pt x="435" y="1905"/>
                      </a:lnTo>
                      <a:lnTo>
                        <a:pt x="431" y="1920"/>
                      </a:lnTo>
                      <a:lnTo>
                        <a:pt x="426" y="1935"/>
                      </a:lnTo>
                      <a:lnTo>
                        <a:pt x="420" y="1948"/>
                      </a:lnTo>
                      <a:lnTo>
                        <a:pt x="412" y="1960"/>
                      </a:lnTo>
                      <a:lnTo>
                        <a:pt x="403" y="1971"/>
                      </a:lnTo>
                      <a:lnTo>
                        <a:pt x="392" y="1980"/>
                      </a:lnTo>
                      <a:lnTo>
                        <a:pt x="380" y="1988"/>
                      </a:lnTo>
                      <a:lnTo>
                        <a:pt x="365" y="1995"/>
                      </a:lnTo>
                      <a:lnTo>
                        <a:pt x="349" y="2000"/>
                      </a:lnTo>
                      <a:lnTo>
                        <a:pt x="330" y="2004"/>
                      </a:lnTo>
                      <a:lnTo>
                        <a:pt x="308" y="2006"/>
                      </a:lnTo>
                      <a:lnTo>
                        <a:pt x="285" y="2006"/>
                      </a:lnTo>
                      <a:lnTo>
                        <a:pt x="202" y="2005"/>
                      </a:lnTo>
                      <a:lnTo>
                        <a:pt x="137" y="2000"/>
                      </a:lnTo>
                      <a:lnTo>
                        <a:pt x="110" y="1997"/>
                      </a:lnTo>
                      <a:lnTo>
                        <a:pt x="87" y="1992"/>
                      </a:lnTo>
                      <a:lnTo>
                        <a:pt x="68" y="1986"/>
                      </a:lnTo>
                      <a:lnTo>
                        <a:pt x="52" y="1979"/>
                      </a:lnTo>
                      <a:lnTo>
                        <a:pt x="44" y="1974"/>
                      </a:lnTo>
                      <a:lnTo>
                        <a:pt x="38" y="1969"/>
                      </a:lnTo>
                      <a:lnTo>
                        <a:pt x="32" y="1964"/>
                      </a:lnTo>
                      <a:lnTo>
                        <a:pt x="27" y="1958"/>
                      </a:lnTo>
                      <a:lnTo>
                        <a:pt x="23" y="1951"/>
                      </a:lnTo>
                      <a:lnTo>
                        <a:pt x="19" y="1944"/>
                      </a:lnTo>
                      <a:lnTo>
                        <a:pt x="13" y="1928"/>
                      </a:lnTo>
                      <a:lnTo>
                        <a:pt x="8" y="1910"/>
                      </a:lnTo>
                      <a:lnTo>
                        <a:pt x="5" y="1888"/>
                      </a:lnTo>
                      <a:lnTo>
                        <a:pt x="3" y="1836"/>
                      </a:lnTo>
                      <a:lnTo>
                        <a:pt x="0" y="214"/>
                      </a:lnTo>
                      <a:lnTo>
                        <a:pt x="3" y="156"/>
                      </a:lnTo>
                      <a:lnTo>
                        <a:pt x="6" y="130"/>
                      </a:lnTo>
                      <a:lnTo>
                        <a:pt x="11" y="108"/>
                      </a:lnTo>
                      <a:lnTo>
                        <a:pt x="17" y="88"/>
                      </a:lnTo>
                      <a:lnTo>
                        <a:pt x="25" y="71"/>
                      </a:lnTo>
                      <a:lnTo>
                        <a:pt x="35" y="56"/>
                      </a:lnTo>
                      <a:lnTo>
                        <a:pt x="40" y="49"/>
                      </a:lnTo>
                      <a:lnTo>
                        <a:pt x="46" y="43"/>
                      </a:lnTo>
                      <a:lnTo>
                        <a:pt x="60" y="32"/>
                      </a:lnTo>
                      <a:lnTo>
                        <a:pt x="76" y="23"/>
                      </a:lnTo>
                      <a:lnTo>
                        <a:pt x="94" y="15"/>
                      </a:lnTo>
                      <a:lnTo>
                        <a:pt x="114" y="10"/>
                      </a:lnTo>
                      <a:lnTo>
                        <a:pt x="136" y="5"/>
                      </a:lnTo>
                      <a:lnTo>
                        <a:pt x="162" y="3"/>
                      </a:lnTo>
                      <a:lnTo>
                        <a:pt x="220" y="0"/>
                      </a:lnTo>
                      <a:lnTo>
                        <a:pt x="4014" y="0"/>
                      </a:lnTo>
                      <a:lnTo>
                        <a:pt x="4014" y="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4" name="Freeform 3"/>
                <p:cNvSpPr>
                  <a:spLocks noChangeArrowheads="1"/>
                </p:cNvSpPr>
                <p:nvPr/>
              </p:nvSpPr>
              <p:spPr bwMode="auto">
                <a:xfrm>
                  <a:off x="3757613" y="1992313"/>
                  <a:ext cx="1492250" cy="1119187"/>
                </a:xfrm>
                <a:custGeom>
                  <a:avLst/>
                  <a:gdLst>
                    <a:gd name="T0" fmla="*/ 458 w 4145"/>
                    <a:gd name="T1" fmla="*/ 3102 h 3111"/>
                    <a:gd name="T2" fmla="*/ 333 w 4145"/>
                    <a:gd name="T3" fmla="*/ 3068 h 3111"/>
                    <a:gd name="T4" fmla="*/ 211 w 4145"/>
                    <a:gd name="T5" fmla="*/ 3001 h 3111"/>
                    <a:gd name="T6" fmla="*/ 106 w 4145"/>
                    <a:gd name="T7" fmla="*/ 2909 h 3111"/>
                    <a:gd name="T8" fmla="*/ 33 w 4145"/>
                    <a:gd name="T9" fmla="*/ 2801 h 3111"/>
                    <a:gd name="T10" fmla="*/ 4 w 4145"/>
                    <a:gd name="T11" fmla="*/ 2685 h 3111"/>
                    <a:gd name="T12" fmla="*/ 12 w 4145"/>
                    <a:gd name="T13" fmla="*/ 341 h 3111"/>
                    <a:gd name="T14" fmla="*/ 68 w 4145"/>
                    <a:gd name="T15" fmla="*/ 231 h 3111"/>
                    <a:gd name="T16" fmla="*/ 157 w 4145"/>
                    <a:gd name="T17" fmla="*/ 134 h 3111"/>
                    <a:gd name="T18" fmla="*/ 268 w 4145"/>
                    <a:gd name="T19" fmla="*/ 58 h 3111"/>
                    <a:gd name="T20" fmla="*/ 388 w 4145"/>
                    <a:gd name="T21" fmla="*/ 13 h 3111"/>
                    <a:gd name="T22" fmla="*/ 2752 w 4145"/>
                    <a:gd name="T23" fmla="*/ 0 h 3111"/>
                    <a:gd name="T24" fmla="*/ 3669 w 4145"/>
                    <a:gd name="T25" fmla="*/ 12 h 3111"/>
                    <a:gd name="T26" fmla="*/ 3765 w 4145"/>
                    <a:gd name="T27" fmla="*/ 43 h 3111"/>
                    <a:gd name="T28" fmla="*/ 3848 w 4145"/>
                    <a:gd name="T29" fmla="*/ 95 h 3111"/>
                    <a:gd name="T30" fmla="*/ 3921 w 4145"/>
                    <a:gd name="T31" fmla="*/ 165 h 3111"/>
                    <a:gd name="T32" fmla="*/ 4021 w 4145"/>
                    <a:gd name="T33" fmla="*/ 310 h 3111"/>
                    <a:gd name="T34" fmla="*/ 4103 w 4145"/>
                    <a:gd name="T35" fmla="*/ 508 h 3111"/>
                    <a:gd name="T36" fmla="*/ 4138 w 4145"/>
                    <a:gd name="T37" fmla="*/ 708 h 3111"/>
                    <a:gd name="T38" fmla="*/ 4130 w 4145"/>
                    <a:gd name="T39" fmla="*/ 1250 h 3111"/>
                    <a:gd name="T40" fmla="*/ 4142 w 4145"/>
                    <a:gd name="T41" fmla="*/ 1935 h 3111"/>
                    <a:gd name="T42" fmla="*/ 4118 w 4145"/>
                    <a:gd name="T43" fmla="*/ 2539 h 3111"/>
                    <a:gd name="T44" fmla="*/ 4072 w 4145"/>
                    <a:gd name="T45" fmla="*/ 2706 h 3111"/>
                    <a:gd name="T46" fmla="*/ 3984 w 4145"/>
                    <a:gd name="T47" fmla="*/ 2865 h 3111"/>
                    <a:gd name="T48" fmla="*/ 3857 w 4145"/>
                    <a:gd name="T49" fmla="*/ 2997 h 3111"/>
                    <a:gd name="T50" fmla="*/ 3696 w 4145"/>
                    <a:gd name="T51" fmla="*/ 3085 h 3111"/>
                    <a:gd name="T52" fmla="*/ 3503 w 4145"/>
                    <a:gd name="T53" fmla="*/ 3110 h 3111"/>
                    <a:gd name="T54" fmla="*/ 2022 w 4145"/>
                    <a:gd name="T55" fmla="*/ 3103 h 3111"/>
                    <a:gd name="T56" fmla="*/ 2028 w 4145"/>
                    <a:gd name="T57" fmla="*/ 2839 h 3111"/>
                    <a:gd name="T58" fmla="*/ 3548 w 4145"/>
                    <a:gd name="T59" fmla="*/ 2835 h 3111"/>
                    <a:gd name="T60" fmla="*/ 3623 w 4145"/>
                    <a:gd name="T61" fmla="*/ 2819 h 3111"/>
                    <a:gd name="T62" fmla="*/ 3689 w 4145"/>
                    <a:gd name="T63" fmla="*/ 2788 h 3111"/>
                    <a:gd name="T64" fmla="*/ 3744 w 4145"/>
                    <a:gd name="T65" fmla="*/ 2738 h 3111"/>
                    <a:gd name="T66" fmla="*/ 3786 w 4145"/>
                    <a:gd name="T67" fmla="*/ 2666 h 3111"/>
                    <a:gd name="T68" fmla="*/ 3824 w 4145"/>
                    <a:gd name="T69" fmla="*/ 2554 h 3111"/>
                    <a:gd name="T70" fmla="*/ 3847 w 4145"/>
                    <a:gd name="T71" fmla="*/ 2437 h 3111"/>
                    <a:gd name="T72" fmla="*/ 3860 w 4145"/>
                    <a:gd name="T73" fmla="*/ 1472 h 3111"/>
                    <a:gd name="T74" fmla="*/ 3849 w 4145"/>
                    <a:gd name="T75" fmla="*/ 628 h 3111"/>
                    <a:gd name="T76" fmla="*/ 3828 w 4145"/>
                    <a:gd name="T77" fmla="*/ 509 h 3111"/>
                    <a:gd name="T78" fmla="*/ 3780 w 4145"/>
                    <a:gd name="T79" fmla="*/ 411 h 3111"/>
                    <a:gd name="T80" fmla="*/ 3707 w 4145"/>
                    <a:gd name="T81" fmla="*/ 338 h 3111"/>
                    <a:gd name="T82" fmla="*/ 3613 w 4145"/>
                    <a:gd name="T83" fmla="*/ 289 h 3111"/>
                    <a:gd name="T84" fmla="*/ 3499 w 4145"/>
                    <a:gd name="T85" fmla="*/ 266 h 3111"/>
                    <a:gd name="T86" fmla="*/ 569 w 4145"/>
                    <a:gd name="T87" fmla="*/ 268 h 3111"/>
                    <a:gd name="T88" fmla="*/ 462 w 4145"/>
                    <a:gd name="T89" fmla="*/ 290 h 3111"/>
                    <a:gd name="T90" fmla="*/ 378 w 4145"/>
                    <a:gd name="T91" fmla="*/ 337 h 3111"/>
                    <a:gd name="T92" fmla="*/ 316 w 4145"/>
                    <a:gd name="T93" fmla="*/ 408 h 3111"/>
                    <a:gd name="T94" fmla="*/ 278 w 4145"/>
                    <a:gd name="T95" fmla="*/ 503 h 3111"/>
                    <a:gd name="T96" fmla="*/ 266 w 4145"/>
                    <a:gd name="T97" fmla="*/ 621 h 3111"/>
                    <a:gd name="T98" fmla="*/ 267 w 4145"/>
                    <a:gd name="T99" fmla="*/ 2583 h 3111"/>
                    <a:gd name="T100" fmla="*/ 291 w 4145"/>
                    <a:gd name="T101" fmla="*/ 2686 h 3111"/>
                    <a:gd name="T102" fmla="*/ 338 w 4145"/>
                    <a:gd name="T103" fmla="*/ 2759 h 3111"/>
                    <a:gd name="T104" fmla="*/ 411 w 4145"/>
                    <a:gd name="T105" fmla="*/ 2806 h 3111"/>
                    <a:gd name="T106" fmla="*/ 516 w 4145"/>
                    <a:gd name="T107" fmla="*/ 2829 h 3111"/>
                    <a:gd name="T108" fmla="*/ 2028 w 4145"/>
                    <a:gd name="T109" fmla="*/ 2835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45" h="3111">
                      <a:moveTo>
                        <a:pt x="2022" y="3105"/>
                      </a:moveTo>
                      <a:lnTo>
                        <a:pt x="498" y="3105"/>
                      </a:lnTo>
                      <a:lnTo>
                        <a:pt x="458" y="3102"/>
                      </a:lnTo>
                      <a:lnTo>
                        <a:pt x="416" y="3095"/>
                      </a:lnTo>
                      <a:lnTo>
                        <a:pt x="375" y="3083"/>
                      </a:lnTo>
                      <a:lnTo>
                        <a:pt x="333" y="3068"/>
                      </a:lnTo>
                      <a:lnTo>
                        <a:pt x="291" y="3049"/>
                      </a:lnTo>
                      <a:lnTo>
                        <a:pt x="250" y="3026"/>
                      </a:lnTo>
                      <a:lnTo>
                        <a:pt x="211" y="3001"/>
                      </a:lnTo>
                      <a:lnTo>
                        <a:pt x="173" y="2972"/>
                      </a:lnTo>
                      <a:lnTo>
                        <a:pt x="139" y="2942"/>
                      </a:lnTo>
                      <a:lnTo>
                        <a:pt x="106" y="2909"/>
                      </a:lnTo>
                      <a:lnTo>
                        <a:pt x="78" y="2874"/>
                      </a:lnTo>
                      <a:lnTo>
                        <a:pt x="53" y="2838"/>
                      </a:lnTo>
                      <a:lnTo>
                        <a:pt x="33" y="2801"/>
                      </a:lnTo>
                      <a:lnTo>
                        <a:pt x="18" y="2762"/>
                      </a:lnTo>
                      <a:lnTo>
                        <a:pt x="8" y="2724"/>
                      </a:lnTo>
                      <a:lnTo>
                        <a:pt x="4" y="2685"/>
                      </a:lnTo>
                      <a:lnTo>
                        <a:pt x="0" y="417"/>
                      </a:lnTo>
                      <a:lnTo>
                        <a:pt x="3" y="379"/>
                      </a:lnTo>
                      <a:lnTo>
                        <a:pt x="12" y="341"/>
                      </a:lnTo>
                      <a:lnTo>
                        <a:pt x="26" y="303"/>
                      </a:lnTo>
                      <a:lnTo>
                        <a:pt x="45" y="266"/>
                      </a:lnTo>
                      <a:lnTo>
                        <a:pt x="68" y="231"/>
                      </a:lnTo>
                      <a:lnTo>
                        <a:pt x="94" y="196"/>
                      </a:lnTo>
                      <a:lnTo>
                        <a:pt x="124" y="164"/>
                      </a:lnTo>
                      <a:lnTo>
                        <a:pt x="157" y="134"/>
                      </a:lnTo>
                      <a:lnTo>
                        <a:pt x="192" y="106"/>
                      </a:lnTo>
                      <a:lnTo>
                        <a:pt x="229" y="80"/>
                      </a:lnTo>
                      <a:lnTo>
                        <a:pt x="268" y="58"/>
                      </a:lnTo>
                      <a:lnTo>
                        <a:pt x="307" y="39"/>
                      </a:lnTo>
                      <a:lnTo>
                        <a:pt x="348" y="24"/>
                      </a:lnTo>
                      <a:lnTo>
                        <a:pt x="388" y="13"/>
                      </a:lnTo>
                      <a:lnTo>
                        <a:pt x="428" y="5"/>
                      </a:lnTo>
                      <a:lnTo>
                        <a:pt x="468" y="3"/>
                      </a:lnTo>
                      <a:lnTo>
                        <a:pt x="2752" y="0"/>
                      </a:lnTo>
                      <a:lnTo>
                        <a:pt x="3598" y="5"/>
                      </a:lnTo>
                      <a:lnTo>
                        <a:pt x="3634" y="7"/>
                      </a:lnTo>
                      <a:lnTo>
                        <a:pt x="3669" y="12"/>
                      </a:lnTo>
                      <a:lnTo>
                        <a:pt x="3703" y="20"/>
                      </a:lnTo>
                      <a:lnTo>
                        <a:pt x="3735" y="30"/>
                      </a:lnTo>
                      <a:lnTo>
                        <a:pt x="3765" y="43"/>
                      </a:lnTo>
                      <a:lnTo>
                        <a:pt x="3794" y="59"/>
                      </a:lnTo>
                      <a:lnTo>
                        <a:pt x="3822" y="76"/>
                      </a:lnTo>
                      <a:lnTo>
                        <a:pt x="3848" y="95"/>
                      </a:lnTo>
                      <a:lnTo>
                        <a:pt x="3874" y="117"/>
                      </a:lnTo>
                      <a:lnTo>
                        <a:pt x="3898" y="140"/>
                      </a:lnTo>
                      <a:lnTo>
                        <a:pt x="3921" y="165"/>
                      </a:lnTo>
                      <a:lnTo>
                        <a:pt x="3943" y="191"/>
                      </a:lnTo>
                      <a:lnTo>
                        <a:pt x="3984" y="248"/>
                      </a:lnTo>
                      <a:lnTo>
                        <a:pt x="4021" y="310"/>
                      </a:lnTo>
                      <a:lnTo>
                        <a:pt x="4055" y="375"/>
                      </a:lnTo>
                      <a:lnTo>
                        <a:pt x="4082" y="441"/>
                      </a:lnTo>
                      <a:lnTo>
                        <a:pt x="4103" y="508"/>
                      </a:lnTo>
                      <a:lnTo>
                        <a:pt x="4119" y="574"/>
                      </a:lnTo>
                      <a:lnTo>
                        <a:pt x="4131" y="641"/>
                      </a:lnTo>
                      <a:lnTo>
                        <a:pt x="4138" y="708"/>
                      </a:lnTo>
                      <a:lnTo>
                        <a:pt x="4144" y="844"/>
                      </a:lnTo>
                      <a:lnTo>
                        <a:pt x="4134" y="1115"/>
                      </a:lnTo>
                      <a:lnTo>
                        <a:pt x="4130" y="1250"/>
                      </a:lnTo>
                      <a:lnTo>
                        <a:pt x="4131" y="1385"/>
                      </a:lnTo>
                      <a:lnTo>
                        <a:pt x="4141" y="1660"/>
                      </a:lnTo>
                      <a:lnTo>
                        <a:pt x="4142" y="1935"/>
                      </a:lnTo>
                      <a:lnTo>
                        <a:pt x="4136" y="2210"/>
                      </a:lnTo>
                      <a:lnTo>
                        <a:pt x="4123" y="2485"/>
                      </a:lnTo>
                      <a:lnTo>
                        <a:pt x="4118" y="2539"/>
                      </a:lnTo>
                      <a:lnTo>
                        <a:pt x="4107" y="2595"/>
                      </a:lnTo>
                      <a:lnTo>
                        <a:pt x="4092" y="2651"/>
                      </a:lnTo>
                      <a:lnTo>
                        <a:pt x="4072" y="2706"/>
                      </a:lnTo>
                      <a:lnTo>
                        <a:pt x="4047" y="2761"/>
                      </a:lnTo>
                      <a:lnTo>
                        <a:pt x="4018" y="2814"/>
                      </a:lnTo>
                      <a:lnTo>
                        <a:pt x="3984" y="2865"/>
                      </a:lnTo>
                      <a:lnTo>
                        <a:pt x="3946" y="2913"/>
                      </a:lnTo>
                      <a:lnTo>
                        <a:pt x="3904" y="2957"/>
                      </a:lnTo>
                      <a:lnTo>
                        <a:pt x="3857" y="2997"/>
                      </a:lnTo>
                      <a:lnTo>
                        <a:pt x="3807" y="3032"/>
                      </a:lnTo>
                      <a:lnTo>
                        <a:pt x="3753" y="3062"/>
                      </a:lnTo>
                      <a:lnTo>
                        <a:pt x="3696" y="3085"/>
                      </a:lnTo>
                      <a:lnTo>
                        <a:pt x="3635" y="3101"/>
                      </a:lnTo>
                      <a:lnTo>
                        <a:pt x="3570" y="3109"/>
                      </a:lnTo>
                      <a:lnTo>
                        <a:pt x="3503" y="3110"/>
                      </a:lnTo>
                      <a:lnTo>
                        <a:pt x="3133" y="3096"/>
                      </a:lnTo>
                      <a:lnTo>
                        <a:pt x="2762" y="3095"/>
                      </a:lnTo>
                      <a:lnTo>
                        <a:pt x="2022" y="3103"/>
                      </a:lnTo>
                      <a:lnTo>
                        <a:pt x="2022" y="3105"/>
                      </a:lnTo>
                      <a:close/>
                      <a:moveTo>
                        <a:pt x="2028" y="2835"/>
                      </a:moveTo>
                      <a:lnTo>
                        <a:pt x="2028" y="2839"/>
                      </a:lnTo>
                      <a:lnTo>
                        <a:pt x="3438" y="2841"/>
                      </a:lnTo>
                      <a:lnTo>
                        <a:pt x="3494" y="2840"/>
                      </a:lnTo>
                      <a:lnTo>
                        <a:pt x="3548" y="2835"/>
                      </a:lnTo>
                      <a:lnTo>
                        <a:pt x="3574" y="2831"/>
                      </a:lnTo>
                      <a:lnTo>
                        <a:pt x="3599" y="2826"/>
                      </a:lnTo>
                      <a:lnTo>
                        <a:pt x="3623" y="2819"/>
                      </a:lnTo>
                      <a:lnTo>
                        <a:pt x="3646" y="2811"/>
                      </a:lnTo>
                      <a:lnTo>
                        <a:pt x="3668" y="2800"/>
                      </a:lnTo>
                      <a:lnTo>
                        <a:pt x="3689" y="2788"/>
                      </a:lnTo>
                      <a:lnTo>
                        <a:pt x="3709" y="2774"/>
                      </a:lnTo>
                      <a:lnTo>
                        <a:pt x="3727" y="2757"/>
                      </a:lnTo>
                      <a:lnTo>
                        <a:pt x="3744" y="2738"/>
                      </a:lnTo>
                      <a:lnTo>
                        <a:pt x="3760" y="2717"/>
                      </a:lnTo>
                      <a:lnTo>
                        <a:pt x="3774" y="2693"/>
                      </a:lnTo>
                      <a:lnTo>
                        <a:pt x="3786" y="2666"/>
                      </a:lnTo>
                      <a:lnTo>
                        <a:pt x="3800" y="2629"/>
                      </a:lnTo>
                      <a:lnTo>
                        <a:pt x="3813" y="2592"/>
                      </a:lnTo>
                      <a:lnTo>
                        <a:pt x="3824" y="2554"/>
                      </a:lnTo>
                      <a:lnTo>
                        <a:pt x="3833" y="2515"/>
                      </a:lnTo>
                      <a:lnTo>
                        <a:pt x="3841" y="2476"/>
                      </a:lnTo>
                      <a:lnTo>
                        <a:pt x="3847" y="2437"/>
                      </a:lnTo>
                      <a:lnTo>
                        <a:pt x="3851" y="2398"/>
                      </a:lnTo>
                      <a:lnTo>
                        <a:pt x="3853" y="2360"/>
                      </a:lnTo>
                      <a:lnTo>
                        <a:pt x="3860" y="1472"/>
                      </a:lnTo>
                      <a:lnTo>
                        <a:pt x="3861" y="1050"/>
                      </a:lnTo>
                      <a:lnTo>
                        <a:pt x="3858" y="839"/>
                      </a:lnTo>
                      <a:lnTo>
                        <a:pt x="3849" y="628"/>
                      </a:lnTo>
                      <a:lnTo>
                        <a:pt x="3845" y="586"/>
                      </a:lnTo>
                      <a:lnTo>
                        <a:pt x="3838" y="546"/>
                      </a:lnTo>
                      <a:lnTo>
                        <a:pt x="3828" y="509"/>
                      </a:lnTo>
                      <a:lnTo>
                        <a:pt x="3815" y="474"/>
                      </a:lnTo>
                      <a:lnTo>
                        <a:pt x="3799" y="441"/>
                      </a:lnTo>
                      <a:lnTo>
                        <a:pt x="3780" y="411"/>
                      </a:lnTo>
                      <a:lnTo>
                        <a:pt x="3758" y="384"/>
                      </a:lnTo>
                      <a:lnTo>
                        <a:pt x="3734" y="360"/>
                      </a:lnTo>
                      <a:lnTo>
                        <a:pt x="3707" y="338"/>
                      </a:lnTo>
                      <a:lnTo>
                        <a:pt x="3678" y="319"/>
                      </a:lnTo>
                      <a:lnTo>
                        <a:pt x="3646" y="302"/>
                      </a:lnTo>
                      <a:lnTo>
                        <a:pt x="3613" y="289"/>
                      </a:lnTo>
                      <a:lnTo>
                        <a:pt x="3577" y="279"/>
                      </a:lnTo>
                      <a:lnTo>
                        <a:pt x="3539" y="271"/>
                      </a:lnTo>
                      <a:lnTo>
                        <a:pt x="3499" y="266"/>
                      </a:lnTo>
                      <a:lnTo>
                        <a:pt x="3458" y="265"/>
                      </a:lnTo>
                      <a:lnTo>
                        <a:pt x="610" y="267"/>
                      </a:lnTo>
                      <a:lnTo>
                        <a:pt x="569" y="268"/>
                      </a:lnTo>
                      <a:lnTo>
                        <a:pt x="531" y="273"/>
                      </a:lnTo>
                      <a:lnTo>
                        <a:pt x="496" y="280"/>
                      </a:lnTo>
                      <a:lnTo>
                        <a:pt x="462" y="290"/>
                      </a:lnTo>
                      <a:lnTo>
                        <a:pt x="432" y="303"/>
                      </a:lnTo>
                      <a:lnTo>
                        <a:pt x="403" y="318"/>
                      </a:lnTo>
                      <a:lnTo>
                        <a:pt x="378" y="337"/>
                      </a:lnTo>
                      <a:lnTo>
                        <a:pt x="354" y="358"/>
                      </a:lnTo>
                      <a:lnTo>
                        <a:pt x="334" y="382"/>
                      </a:lnTo>
                      <a:lnTo>
                        <a:pt x="316" y="408"/>
                      </a:lnTo>
                      <a:lnTo>
                        <a:pt x="301" y="437"/>
                      </a:lnTo>
                      <a:lnTo>
                        <a:pt x="288" y="469"/>
                      </a:lnTo>
                      <a:lnTo>
                        <a:pt x="278" y="503"/>
                      </a:lnTo>
                      <a:lnTo>
                        <a:pt x="271" y="540"/>
                      </a:lnTo>
                      <a:lnTo>
                        <a:pt x="267" y="579"/>
                      </a:lnTo>
                      <a:lnTo>
                        <a:pt x="266" y="621"/>
                      </a:lnTo>
                      <a:lnTo>
                        <a:pt x="263" y="2496"/>
                      </a:lnTo>
                      <a:lnTo>
                        <a:pt x="264" y="2541"/>
                      </a:lnTo>
                      <a:lnTo>
                        <a:pt x="267" y="2583"/>
                      </a:lnTo>
                      <a:lnTo>
                        <a:pt x="273" y="2620"/>
                      </a:lnTo>
                      <a:lnTo>
                        <a:pt x="280" y="2655"/>
                      </a:lnTo>
                      <a:lnTo>
                        <a:pt x="291" y="2686"/>
                      </a:lnTo>
                      <a:lnTo>
                        <a:pt x="304" y="2713"/>
                      </a:lnTo>
                      <a:lnTo>
                        <a:pt x="319" y="2737"/>
                      </a:lnTo>
                      <a:lnTo>
                        <a:pt x="338" y="2759"/>
                      </a:lnTo>
                      <a:lnTo>
                        <a:pt x="359" y="2777"/>
                      </a:lnTo>
                      <a:lnTo>
                        <a:pt x="384" y="2793"/>
                      </a:lnTo>
                      <a:lnTo>
                        <a:pt x="411" y="2806"/>
                      </a:lnTo>
                      <a:lnTo>
                        <a:pt x="443" y="2816"/>
                      </a:lnTo>
                      <a:lnTo>
                        <a:pt x="477" y="2824"/>
                      </a:lnTo>
                      <a:lnTo>
                        <a:pt x="516" y="2829"/>
                      </a:lnTo>
                      <a:lnTo>
                        <a:pt x="558" y="2832"/>
                      </a:lnTo>
                      <a:lnTo>
                        <a:pt x="604" y="2834"/>
                      </a:lnTo>
                      <a:lnTo>
                        <a:pt x="2028" y="283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5" name="Freeform 4"/>
                <p:cNvSpPr>
                  <a:spLocks noChangeArrowheads="1"/>
                </p:cNvSpPr>
                <p:nvPr/>
              </p:nvSpPr>
              <p:spPr bwMode="auto">
                <a:xfrm>
                  <a:off x="5181600" y="3009900"/>
                  <a:ext cx="1247775" cy="712788"/>
                </a:xfrm>
                <a:custGeom>
                  <a:avLst/>
                  <a:gdLst>
                    <a:gd name="T0" fmla="*/ 238 w 3467"/>
                    <a:gd name="T1" fmla="*/ 1973 h 1980"/>
                    <a:gd name="T2" fmla="*/ 179 w 3467"/>
                    <a:gd name="T3" fmla="*/ 1969 h 1980"/>
                    <a:gd name="T4" fmla="*/ 129 w 3467"/>
                    <a:gd name="T5" fmla="*/ 1958 h 1980"/>
                    <a:gd name="T6" fmla="*/ 89 w 3467"/>
                    <a:gd name="T7" fmla="*/ 1941 h 1980"/>
                    <a:gd name="T8" fmla="*/ 57 w 3467"/>
                    <a:gd name="T9" fmla="*/ 1916 h 1980"/>
                    <a:gd name="T10" fmla="*/ 32 w 3467"/>
                    <a:gd name="T11" fmla="*/ 1883 h 1980"/>
                    <a:gd name="T12" fmla="*/ 16 w 3467"/>
                    <a:gd name="T13" fmla="*/ 1841 h 1980"/>
                    <a:gd name="T14" fmla="*/ 5 w 3467"/>
                    <a:gd name="T15" fmla="*/ 1791 h 1980"/>
                    <a:gd name="T16" fmla="*/ 1 w 3467"/>
                    <a:gd name="T17" fmla="*/ 1731 h 1980"/>
                    <a:gd name="T18" fmla="*/ 4 w 3467"/>
                    <a:gd name="T19" fmla="*/ 1510 h 1980"/>
                    <a:gd name="T20" fmla="*/ 17 w 3467"/>
                    <a:gd name="T21" fmla="*/ 1443 h 1980"/>
                    <a:gd name="T22" fmla="*/ 28 w 3467"/>
                    <a:gd name="T23" fmla="*/ 1418 h 1980"/>
                    <a:gd name="T24" fmla="*/ 43 w 3467"/>
                    <a:gd name="T25" fmla="*/ 1398 h 1980"/>
                    <a:gd name="T26" fmla="*/ 63 w 3467"/>
                    <a:gd name="T27" fmla="*/ 1382 h 1980"/>
                    <a:gd name="T28" fmla="*/ 88 w 3467"/>
                    <a:gd name="T29" fmla="*/ 1371 h 1980"/>
                    <a:gd name="T30" fmla="*/ 155 w 3467"/>
                    <a:gd name="T31" fmla="*/ 1357 h 1980"/>
                    <a:gd name="T32" fmla="*/ 372 w 3467"/>
                    <a:gd name="T33" fmla="*/ 1353 h 1980"/>
                    <a:gd name="T34" fmla="*/ 796 w 3467"/>
                    <a:gd name="T35" fmla="*/ 1350 h 1980"/>
                    <a:gd name="T36" fmla="*/ 1001 w 3467"/>
                    <a:gd name="T37" fmla="*/ 1359 h 1980"/>
                    <a:gd name="T38" fmla="*/ 1091 w 3467"/>
                    <a:gd name="T39" fmla="*/ 1351 h 1980"/>
                    <a:gd name="T40" fmla="*/ 1148 w 3467"/>
                    <a:gd name="T41" fmla="*/ 1339 h 1980"/>
                    <a:gd name="T42" fmla="*/ 1203 w 3467"/>
                    <a:gd name="T43" fmla="*/ 1321 h 1980"/>
                    <a:gd name="T44" fmla="*/ 1255 w 3467"/>
                    <a:gd name="T45" fmla="*/ 1295 h 1980"/>
                    <a:gd name="T46" fmla="*/ 1306 w 3467"/>
                    <a:gd name="T47" fmla="*/ 1262 h 1980"/>
                    <a:gd name="T48" fmla="*/ 1354 w 3467"/>
                    <a:gd name="T49" fmla="*/ 1222 h 1980"/>
                    <a:gd name="T50" fmla="*/ 2183 w 3467"/>
                    <a:gd name="T51" fmla="*/ 379 h 1980"/>
                    <a:gd name="T52" fmla="*/ 2388 w 3467"/>
                    <a:gd name="T53" fmla="*/ 199 h 1980"/>
                    <a:gd name="T54" fmla="*/ 2497 w 3467"/>
                    <a:gd name="T55" fmla="*/ 127 h 1980"/>
                    <a:gd name="T56" fmla="*/ 2611 w 3467"/>
                    <a:gd name="T57" fmla="*/ 68 h 1980"/>
                    <a:gd name="T58" fmla="*/ 2731 w 3467"/>
                    <a:gd name="T59" fmla="*/ 26 h 1980"/>
                    <a:gd name="T60" fmla="*/ 2858 w 3467"/>
                    <a:gd name="T61" fmla="*/ 4 h 1980"/>
                    <a:gd name="T62" fmla="*/ 2992 w 3467"/>
                    <a:gd name="T63" fmla="*/ 2 h 1980"/>
                    <a:gd name="T64" fmla="*/ 3134 w 3467"/>
                    <a:gd name="T65" fmla="*/ 25 h 1980"/>
                    <a:gd name="T66" fmla="*/ 3219 w 3467"/>
                    <a:gd name="T67" fmla="*/ 51 h 1980"/>
                    <a:gd name="T68" fmla="*/ 3301 w 3467"/>
                    <a:gd name="T69" fmla="*/ 90 h 1980"/>
                    <a:gd name="T70" fmla="*/ 3379 w 3467"/>
                    <a:gd name="T71" fmla="*/ 138 h 1980"/>
                    <a:gd name="T72" fmla="*/ 3450 w 3467"/>
                    <a:gd name="T73" fmla="*/ 192 h 1980"/>
                    <a:gd name="T74" fmla="*/ 3455 w 3467"/>
                    <a:gd name="T75" fmla="*/ 198 h 1980"/>
                    <a:gd name="T76" fmla="*/ 3459 w 3467"/>
                    <a:gd name="T77" fmla="*/ 206 h 1980"/>
                    <a:gd name="T78" fmla="*/ 3464 w 3467"/>
                    <a:gd name="T79" fmla="*/ 228 h 1980"/>
                    <a:gd name="T80" fmla="*/ 3466 w 3467"/>
                    <a:gd name="T81" fmla="*/ 256 h 1980"/>
                    <a:gd name="T82" fmla="*/ 3463 w 3467"/>
                    <a:gd name="T83" fmla="*/ 287 h 1980"/>
                    <a:gd name="T84" fmla="*/ 3454 w 3467"/>
                    <a:gd name="T85" fmla="*/ 335 h 1980"/>
                    <a:gd name="T86" fmla="*/ 3444 w 3467"/>
                    <a:gd name="T87" fmla="*/ 363 h 1980"/>
                    <a:gd name="T88" fmla="*/ 3431 w 3467"/>
                    <a:gd name="T89" fmla="*/ 387 h 1980"/>
                    <a:gd name="T90" fmla="*/ 1966 w 3467"/>
                    <a:gd name="T91" fmla="*/ 1851 h 1980"/>
                    <a:gd name="T92" fmla="*/ 1934 w 3467"/>
                    <a:gd name="T93" fmla="*/ 1877 h 1980"/>
                    <a:gd name="T94" fmla="*/ 1898 w 3467"/>
                    <a:gd name="T95" fmla="*/ 1899 h 1980"/>
                    <a:gd name="T96" fmla="*/ 1814 w 3467"/>
                    <a:gd name="T97" fmla="*/ 1935 h 1980"/>
                    <a:gd name="T98" fmla="*/ 1723 w 3467"/>
                    <a:gd name="T99" fmla="*/ 1958 h 1980"/>
                    <a:gd name="T100" fmla="*/ 1634 w 3467"/>
                    <a:gd name="T101" fmla="*/ 1970 h 1980"/>
                    <a:gd name="T102" fmla="*/ 1297 w 3467"/>
                    <a:gd name="T103" fmla="*/ 1979 h 1980"/>
                    <a:gd name="T104" fmla="*/ 957 w 3467"/>
                    <a:gd name="T105" fmla="*/ 19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67" h="1980">
                      <a:moveTo>
                        <a:pt x="957" y="1974"/>
                      </a:moveTo>
                      <a:lnTo>
                        <a:pt x="238" y="1973"/>
                      </a:lnTo>
                      <a:lnTo>
                        <a:pt x="207" y="1971"/>
                      </a:lnTo>
                      <a:lnTo>
                        <a:pt x="179" y="1969"/>
                      </a:lnTo>
                      <a:lnTo>
                        <a:pt x="153" y="1964"/>
                      </a:lnTo>
                      <a:lnTo>
                        <a:pt x="129" y="1958"/>
                      </a:lnTo>
                      <a:lnTo>
                        <a:pt x="108" y="1950"/>
                      </a:lnTo>
                      <a:lnTo>
                        <a:pt x="89" y="1941"/>
                      </a:lnTo>
                      <a:lnTo>
                        <a:pt x="72" y="1929"/>
                      </a:lnTo>
                      <a:lnTo>
                        <a:pt x="57" y="1916"/>
                      </a:lnTo>
                      <a:lnTo>
                        <a:pt x="44" y="1900"/>
                      </a:lnTo>
                      <a:lnTo>
                        <a:pt x="32" y="1883"/>
                      </a:lnTo>
                      <a:lnTo>
                        <a:pt x="23" y="1863"/>
                      </a:lnTo>
                      <a:lnTo>
                        <a:pt x="16" y="1841"/>
                      </a:lnTo>
                      <a:lnTo>
                        <a:pt x="10" y="1817"/>
                      </a:lnTo>
                      <a:lnTo>
                        <a:pt x="5" y="1791"/>
                      </a:lnTo>
                      <a:lnTo>
                        <a:pt x="3" y="1762"/>
                      </a:lnTo>
                      <a:lnTo>
                        <a:pt x="1" y="1731"/>
                      </a:lnTo>
                      <a:lnTo>
                        <a:pt x="0" y="1605"/>
                      </a:lnTo>
                      <a:lnTo>
                        <a:pt x="4" y="1510"/>
                      </a:lnTo>
                      <a:lnTo>
                        <a:pt x="9" y="1474"/>
                      </a:lnTo>
                      <a:lnTo>
                        <a:pt x="17" y="1443"/>
                      </a:lnTo>
                      <a:lnTo>
                        <a:pt x="22" y="1430"/>
                      </a:lnTo>
                      <a:lnTo>
                        <a:pt x="28" y="1418"/>
                      </a:lnTo>
                      <a:lnTo>
                        <a:pt x="35" y="1407"/>
                      </a:lnTo>
                      <a:lnTo>
                        <a:pt x="43" y="1398"/>
                      </a:lnTo>
                      <a:lnTo>
                        <a:pt x="53" y="1390"/>
                      </a:lnTo>
                      <a:lnTo>
                        <a:pt x="63" y="1382"/>
                      </a:lnTo>
                      <a:lnTo>
                        <a:pt x="75" y="1376"/>
                      </a:lnTo>
                      <a:lnTo>
                        <a:pt x="88" y="1371"/>
                      </a:lnTo>
                      <a:lnTo>
                        <a:pt x="118" y="1363"/>
                      </a:lnTo>
                      <a:lnTo>
                        <a:pt x="155" y="1357"/>
                      </a:lnTo>
                      <a:lnTo>
                        <a:pt x="248" y="1353"/>
                      </a:lnTo>
                      <a:lnTo>
                        <a:pt x="372" y="1353"/>
                      </a:lnTo>
                      <a:lnTo>
                        <a:pt x="655" y="1350"/>
                      </a:lnTo>
                      <a:lnTo>
                        <a:pt x="796" y="1350"/>
                      </a:lnTo>
                      <a:lnTo>
                        <a:pt x="936" y="1357"/>
                      </a:lnTo>
                      <a:lnTo>
                        <a:pt x="1001" y="1359"/>
                      </a:lnTo>
                      <a:lnTo>
                        <a:pt x="1062" y="1355"/>
                      </a:lnTo>
                      <a:lnTo>
                        <a:pt x="1091" y="1351"/>
                      </a:lnTo>
                      <a:lnTo>
                        <a:pt x="1120" y="1346"/>
                      </a:lnTo>
                      <a:lnTo>
                        <a:pt x="1148" y="1339"/>
                      </a:lnTo>
                      <a:lnTo>
                        <a:pt x="1176" y="1331"/>
                      </a:lnTo>
                      <a:lnTo>
                        <a:pt x="1203" y="1321"/>
                      </a:lnTo>
                      <a:lnTo>
                        <a:pt x="1230" y="1309"/>
                      </a:lnTo>
                      <a:lnTo>
                        <a:pt x="1255" y="1295"/>
                      </a:lnTo>
                      <a:lnTo>
                        <a:pt x="1281" y="1280"/>
                      </a:lnTo>
                      <a:lnTo>
                        <a:pt x="1306" y="1262"/>
                      </a:lnTo>
                      <a:lnTo>
                        <a:pt x="1330" y="1243"/>
                      </a:lnTo>
                      <a:lnTo>
                        <a:pt x="1354" y="1222"/>
                      </a:lnTo>
                      <a:lnTo>
                        <a:pt x="1377" y="1199"/>
                      </a:lnTo>
                      <a:lnTo>
                        <a:pt x="2183" y="379"/>
                      </a:lnTo>
                      <a:lnTo>
                        <a:pt x="2283" y="284"/>
                      </a:lnTo>
                      <a:lnTo>
                        <a:pt x="2388" y="199"/>
                      </a:lnTo>
                      <a:lnTo>
                        <a:pt x="2441" y="161"/>
                      </a:lnTo>
                      <a:lnTo>
                        <a:pt x="2497" y="127"/>
                      </a:lnTo>
                      <a:lnTo>
                        <a:pt x="2553" y="95"/>
                      </a:lnTo>
                      <a:lnTo>
                        <a:pt x="2611" y="68"/>
                      </a:lnTo>
                      <a:lnTo>
                        <a:pt x="2670" y="45"/>
                      </a:lnTo>
                      <a:lnTo>
                        <a:pt x="2731" y="26"/>
                      </a:lnTo>
                      <a:lnTo>
                        <a:pt x="2794" y="13"/>
                      </a:lnTo>
                      <a:lnTo>
                        <a:pt x="2858" y="4"/>
                      </a:lnTo>
                      <a:lnTo>
                        <a:pt x="2924" y="0"/>
                      </a:lnTo>
                      <a:lnTo>
                        <a:pt x="2992" y="2"/>
                      </a:lnTo>
                      <a:lnTo>
                        <a:pt x="3062" y="10"/>
                      </a:lnTo>
                      <a:lnTo>
                        <a:pt x="3134" y="25"/>
                      </a:lnTo>
                      <a:lnTo>
                        <a:pt x="3177" y="36"/>
                      </a:lnTo>
                      <a:lnTo>
                        <a:pt x="3219" y="51"/>
                      </a:lnTo>
                      <a:lnTo>
                        <a:pt x="3260" y="69"/>
                      </a:lnTo>
                      <a:lnTo>
                        <a:pt x="3301" y="90"/>
                      </a:lnTo>
                      <a:lnTo>
                        <a:pt x="3341" y="113"/>
                      </a:lnTo>
                      <a:lnTo>
                        <a:pt x="3379" y="138"/>
                      </a:lnTo>
                      <a:lnTo>
                        <a:pt x="3415" y="164"/>
                      </a:lnTo>
                      <a:lnTo>
                        <a:pt x="3450" y="192"/>
                      </a:lnTo>
                      <a:lnTo>
                        <a:pt x="3453" y="194"/>
                      </a:lnTo>
                      <a:lnTo>
                        <a:pt x="3455" y="198"/>
                      </a:lnTo>
                      <a:lnTo>
                        <a:pt x="3457" y="201"/>
                      </a:lnTo>
                      <a:lnTo>
                        <a:pt x="3459" y="206"/>
                      </a:lnTo>
                      <a:lnTo>
                        <a:pt x="3462" y="216"/>
                      </a:lnTo>
                      <a:lnTo>
                        <a:pt x="3464" y="228"/>
                      </a:lnTo>
                      <a:lnTo>
                        <a:pt x="3466" y="242"/>
                      </a:lnTo>
                      <a:lnTo>
                        <a:pt x="3466" y="256"/>
                      </a:lnTo>
                      <a:lnTo>
                        <a:pt x="3465" y="271"/>
                      </a:lnTo>
                      <a:lnTo>
                        <a:pt x="3463" y="287"/>
                      </a:lnTo>
                      <a:lnTo>
                        <a:pt x="3458" y="319"/>
                      </a:lnTo>
                      <a:lnTo>
                        <a:pt x="3454" y="335"/>
                      </a:lnTo>
                      <a:lnTo>
                        <a:pt x="3449" y="350"/>
                      </a:lnTo>
                      <a:lnTo>
                        <a:pt x="3444" y="363"/>
                      </a:lnTo>
                      <a:lnTo>
                        <a:pt x="3438" y="376"/>
                      </a:lnTo>
                      <a:lnTo>
                        <a:pt x="3431" y="387"/>
                      </a:lnTo>
                      <a:lnTo>
                        <a:pt x="3424" y="396"/>
                      </a:lnTo>
                      <a:lnTo>
                        <a:pt x="1966" y="1851"/>
                      </a:lnTo>
                      <a:lnTo>
                        <a:pt x="1951" y="1864"/>
                      </a:lnTo>
                      <a:lnTo>
                        <a:pt x="1934" y="1877"/>
                      </a:lnTo>
                      <a:lnTo>
                        <a:pt x="1917" y="1889"/>
                      </a:lnTo>
                      <a:lnTo>
                        <a:pt x="1898" y="1899"/>
                      </a:lnTo>
                      <a:lnTo>
                        <a:pt x="1857" y="1919"/>
                      </a:lnTo>
                      <a:lnTo>
                        <a:pt x="1814" y="1935"/>
                      </a:lnTo>
                      <a:lnTo>
                        <a:pt x="1769" y="1948"/>
                      </a:lnTo>
                      <a:lnTo>
                        <a:pt x="1723" y="1958"/>
                      </a:lnTo>
                      <a:lnTo>
                        <a:pt x="1678" y="1965"/>
                      </a:lnTo>
                      <a:lnTo>
                        <a:pt x="1634" y="1970"/>
                      </a:lnTo>
                      <a:lnTo>
                        <a:pt x="1466" y="1978"/>
                      </a:lnTo>
                      <a:lnTo>
                        <a:pt x="1297" y="1979"/>
                      </a:lnTo>
                      <a:lnTo>
                        <a:pt x="957" y="1975"/>
                      </a:lnTo>
                      <a:lnTo>
                        <a:pt x="957" y="197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6" name="Freeform 5"/>
                <p:cNvSpPr>
                  <a:spLocks noChangeArrowheads="1"/>
                </p:cNvSpPr>
                <p:nvPr/>
              </p:nvSpPr>
              <p:spPr bwMode="auto">
                <a:xfrm>
                  <a:off x="6816725" y="2930525"/>
                  <a:ext cx="150813" cy="2049463"/>
                </a:xfrm>
                <a:custGeom>
                  <a:avLst/>
                  <a:gdLst>
                    <a:gd name="T0" fmla="*/ 3 w 417"/>
                    <a:gd name="T1" fmla="*/ 268 h 5695"/>
                    <a:gd name="T2" fmla="*/ 6 w 417"/>
                    <a:gd name="T3" fmla="*/ 217 h 5695"/>
                    <a:gd name="T4" fmla="*/ 16 w 417"/>
                    <a:gd name="T5" fmla="*/ 165 h 5695"/>
                    <a:gd name="T6" fmla="*/ 33 w 417"/>
                    <a:gd name="T7" fmla="*/ 116 h 5695"/>
                    <a:gd name="T8" fmla="*/ 45 w 417"/>
                    <a:gd name="T9" fmla="*/ 95 h 5695"/>
                    <a:gd name="T10" fmla="*/ 58 w 417"/>
                    <a:gd name="T11" fmla="*/ 76 h 5695"/>
                    <a:gd name="T12" fmla="*/ 75 w 417"/>
                    <a:gd name="T13" fmla="*/ 59 h 5695"/>
                    <a:gd name="T14" fmla="*/ 96 w 417"/>
                    <a:gd name="T15" fmla="*/ 44 h 5695"/>
                    <a:gd name="T16" fmla="*/ 143 w 417"/>
                    <a:gd name="T17" fmla="*/ 17 h 5695"/>
                    <a:gd name="T18" fmla="*/ 168 w 417"/>
                    <a:gd name="T19" fmla="*/ 8 h 5695"/>
                    <a:gd name="T20" fmla="*/ 193 w 417"/>
                    <a:gd name="T21" fmla="*/ 2 h 5695"/>
                    <a:gd name="T22" fmla="*/ 215 w 417"/>
                    <a:gd name="T23" fmla="*/ 0 h 5695"/>
                    <a:gd name="T24" fmla="*/ 235 w 417"/>
                    <a:gd name="T25" fmla="*/ 3 h 5695"/>
                    <a:gd name="T26" fmla="*/ 274 w 417"/>
                    <a:gd name="T27" fmla="*/ 18 h 5695"/>
                    <a:gd name="T28" fmla="*/ 309 w 417"/>
                    <a:gd name="T29" fmla="*/ 37 h 5695"/>
                    <a:gd name="T30" fmla="*/ 340 w 417"/>
                    <a:gd name="T31" fmla="*/ 60 h 5695"/>
                    <a:gd name="T32" fmla="*/ 366 w 417"/>
                    <a:gd name="T33" fmla="*/ 88 h 5695"/>
                    <a:gd name="T34" fmla="*/ 388 w 417"/>
                    <a:gd name="T35" fmla="*/ 121 h 5695"/>
                    <a:gd name="T36" fmla="*/ 403 w 417"/>
                    <a:gd name="T37" fmla="*/ 159 h 5695"/>
                    <a:gd name="T38" fmla="*/ 413 w 417"/>
                    <a:gd name="T39" fmla="*/ 203 h 5695"/>
                    <a:gd name="T40" fmla="*/ 416 w 417"/>
                    <a:gd name="T41" fmla="*/ 253 h 5695"/>
                    <a:gd name="T42" fmla="*/ 410 w 417"/>
                    <a:gd name="T43" fmla="*/ 5500 h 5695"/>
                    <a:gd name="T44" fmla="*/ 405 w 417"/>
                    <a:gd name="T45" fmla="*/ 5554 h 5695"/>
                    <a:gd name="T46" fmla="*/ 392 w 417"/>
                    <a:gd name="T47" fmla="*/ 5611 h 5695"/>
                    <a:gd name="T48" fmla="*/ 378 w 417"/>
                    <a:gd name="T49" fmla="*/ 5648 h 5695"/>
                    <a:gd name="T50" fmla="*/ 368 w 417"/>
                    <a:gd name="T51" fmla="*/ 5666 h 5695"/>
                    <a:gd name="T52" fmla="*/ 359 w 417"/>
                    <a:gd name="T53" fmla="*/ 5675 h 5695"/>
                    <a:gd name="T54" fmla="*/ 353 w 417"/>
                    <a:gd name="T55" fmla="*/ 5679 h 5695"/>
                    <a:gd name="T56" fmla="*/ 314 w 417"/>
                    <a:gd name="T57" fmla="*/ 5687 h 5695"/>
                    <a:gd name="T58" fmla="*/ 238 w 417"/>
                    <a:gd name="T59" fmla="*/ 5694 h 5695"/>
                    <a:gd name="T60" fmla="*/ 161 w 417"/>
                    <a:gd name="T61" fmla="*/ 5692 h 5695"/>
                    <a:gd name="T62" fmla="*/ 85 w 417"/>
                    <a:gd name="T63" fmla="*/ 5682 h 5695"/>
                    <a:gd name="T64" fmla="*/ 46 w 417"/>
                    <a:gd name="T65" fmla="*/ 5674 h 5695"/>
                    <a:gd name="T66" fmla="*/ 41 w 417"/>
                    <a:gd name="T67" fmla="*/ 5671 h 5695"/>
                    <a:gd name="T68" fmla="*/ 34 w 417"/>
                    <a:gd name="T69" fmla="*/ 5663 h 5695"/>
                    <a:gd name="T70" fmla="*/ 26 w 417"/>
                    <a:gd name="T71" fmla="*/ 5647 h 5695"/>
                    <a:gd name="T72" fmla="*/ 15 w 417"/>
                    <a:gd name="T73" fmla="*/ 5614 h 5695"/>
                    <a:gd name="T74" fmla="*/ 6 w 417"/>
                    <a:gd name="T75" fmla="*/ 5562 h 5695"/>
                    <a:gd name="T76" fmla="*/ 2 w 417"/>
                    <a:gd name="T77" fmla="*/ 5514 h 5695"/>
                    <a:gd name="T78" fmla="*/ 0 w 417"/>
                    <a:gd name="T79" fmla="*/ 2876 h 5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7" h="5695">
                      <a:moveTo>
                        <a:pt x="1" y="2876"/>
                      </a:moveTo>
                      <a:lnTo>
                        <a:pt x="3" y="268"/>
                      </a:lnTo>
                      <a:lnTo>
                        <a:pt x="4" y="243"/>
                      </a:lnTo>
                      <a:lnTo>
                        <a:pt x="6" y="217"/>
                      </a:lnTo>
                      <a:lnTo>
                        <a:pt x="10" y="191"/>
                      </a:lnTo>
                      <a:lnTo>
                        <a:pt x="16" y="165"/>
                      </a:lnTo>
                      <a:lnTo>
                        <a:pt x="24" y="140"/>
                      </a:lnTo>
                      <a:lnTo>
                        <a:pt x="33" y="116"/>
                      </a:lnTo>
                      <a:lnTo>
                        <a:pt x="39" y="105"/>
                      </a:lnTo>
                      <a:lnTo>
                        <a:pt x="45" y="95"/>
                      </a:lnTo>
                      <a:lnTo>
                        <a:pt x="51" y="85"/>
                      </a:lnTo>
                      <a:lnTo>
                        <a:pt x="58" y="76"/>
                      </a:lnTo>
                      <a:lnTo>
                        <a:pt x="66" y="67"/>
                      </a:lnTo>
                      <a:lnTo>
                        <a:pt x="75" y="59"/>
                      </a:lnTo>
                      <a:lnTo>
                        <a:pt x="85" y="51"/>
                      </a:lnTo>
                      <a:lnTo>
                        <a:pt x="96" y="44"/>
                      </a:lnTo>
                      <a:lnTo>
                        <a:pt x="119" y="29"/>
                      </a:lnTo>
                      <a:lnTo>
                        <a:pt x="143" y="17"/>
                      </a:lnTo>
                      <a:lnTo>
                        <a:pt x="156" y="12"/>
                      </a:lnTo>
                      <a:lnTo>
                        <a:pt x="168" y="8"/>
                      </a:lnTo>
                      <a:lnTo>
                        <a:pt x="181" y="4"/>
                      </a:lnTo>
                      <a:lnTo>
                        <a:pt x="193" y="2"/>
                      </a:lnTo>
                      <a:lnTo>
                        <a:pt x="204" y="0"/>
                      </a:lnTo>
                      <a:lnTo>
                        <a:pt x="215" y="0"/>
                      </a:lnTo>
                      <a:lnTo>
                        <a:pt x="226" y="1"/>
                      </a:lnTo>
                      <a:lnTo>
                        <a:pt x="235" y="3"/>
                      </a:lnTo>
                      <a:lnTo>
                        <a:pt x="255" y="10"/>
                      </a:lnTo>
                      <a:lnTo>
                        <a:pt x="274" y="18"/>
                      </a:lnTo>
                      <a:lnTo>
                        <a:pt x="292" y="27"/>
                      </a:lnTo>
                      <a:lnTo>
                        <a:pt x="309" y="37"/>
                      </a:lnTo>
                      <a:lnTo>
                        <a:pt x="325" y="48"/>
                      </a:lnTo>
                      <a:lnTo>
                        <a:pt x="340" y="60"/>
                      </a:lnTo>
                      <a:lnTo>
                        <a:pt x="354" y="73"/>
                      </a:lnTo>
                      <a:lnTo>
                        <a:pt x="366" y="88"/>
                      </a:lnTo>
                      <a:lnTo>
                        <a:pt x="377" y="104"/>
                      </a:lnTo>
                      <a:lnTo>
                        <a:pt x="388" y="121"/>
                      </a:lnTo>
                      <a:lnTo>
                        <a:pt x="396" y="139"/>
                      </a:lnTo>
                      <a:lnTo>
                        <a:pt x="403" y="159"/>
                      </a:lnTo>
                      <a:lnTo>
                        <a:pt x="409" y="180"/>
                      </a:lnTo>
                      <a:lnTo>
                        <a:pt x="413" y="203"/>
                      </a:lnTo>
                      <a:lnTo>
                        <a:pt x="415" y="227"/>
                      </a:lnTo>
                      <a:lnTo>
                        <a:pt x="416" y="253"/>
                      </a:lnTo>
                      <a:lnTo>
                        <a:pt x="412" y="3638"/>
                      </a:lnTo>
                      <a:lnTo>
                        <a:pt x="410" y="5500"/>
                      </a:lnTo>
                      <a:lnTo>
                        <a:pt x="409" y="5526"/>
                      </a:lnTo>
                      <a:lnTo>
                        <a:pt x="405" y="5554"/>
                      </a:lnTo>
                      <a:lnTo>
                        <a:pt x="399" y="5583"/>
                      </a:lnTo>
                      <a:lnTo>
                        <a:pt x="392" y="5611"/>
                      </a:lnTo>
                      <a:lnTo>
                        <a:pt x="383" y="5636"/>
                      </a:lnTo>
                      <a:lnTo>
                        <a:pt x="378" y="5648"/>
                      </a:lnTo>
                      <a:lnTo>
                        <a:pt x="373" y="5658"/>
                      </a:lnTo>
                      <a:lnTo>
                        <a:pt x="368" y="5666"/>
                      </a:lnTo>
                      <a:lnTo>
                        <a:pt x="362" y="5673"/>
                      </a:lnTo>
                      <a:lnTo>
                        <a:pt x="359" y="5675"/>
                      </a:lnTo>
                      <a:lnTo>
                        <a:pt x="356" y="5678"/>
                      </a:lnTo>
                      <a:lnTo>
                        <a:pt x="353" y="5679"/>
                      </a:lnTo>
                      <a:lnTo>
                        <a:pt x="350" y="5680"/>
                      </a:lnTo>
                      <a:lnTo>
                        <a:pt x="314" y="5687"/>
                      </a:lnTo>
                      <a:lnTo>
                        <a:pt x="276" y="5692"/>
                      </a:lnTo>
                      <a:lnTo>
                        <a:pt x="238" y="5694"/>
                      </a:lnTo>
                      <a:lnTo>
                        <a:pt x="200" y="5694"/>
                      </a:lnTo>
                      <a:lnTo>
                        <a:pt x="161" y="5692"/>
                      </a:lnTo>
                      <a:lnTo>
                        <a:pt x="123" y="5688"/>
                      </a:lnTo>
                      <a:lnTo>
                        <a:pt x="85" y="5682"/>
                      </a:lnTo>
                      <a:lnTo>
                        <a:pt x="48" y="5675"/>
                      </a:lnTo>
                      <a:lnTo>
                        <a:pt x="46" y="5674"/>
                      </a:lnTo>
                      <a:lnTo>
                        <a:pt x="43" y="5673"/>
                      </a:lnTo>
                      <a:lnTo>
                        <a:pt x="41" y="5671"/>
                      </a:lnTo>
                      <a:lnTo>
                        <a:pt x="39" y="5669"/>
                      </a:lnTo>
                      <a:lnTo>
                        <a:pt x="34" y="5663"/>
                      </a:lnTo>
                      <a:lnTo>
                        <a:pt x="30" y="5655"/>
                      </a:lnTo>
                      <a:lnTo>
                        <a:pt x="26" y="5647"/>
                      </a:lnTo>
                      <a:lnTo>
                        <a:pt x="22" y="5636"/>
                      </a:lnTo>
                      <a:lnTo>
                        <a:pt x="15" y="5614"/>
                      </a:lnTo>
                      <a:lnTo>
                        <a:pt x="10" y="5588"/>
                      </a:lnTo>
                      <a:lnTo>
                        <a:pt x="6" y="5562"/>
                      </a:lnTo>
                      <a:lnTo>
                        <a:pt x="3" y="5537"/>
                      </a:lnTo>
                      <a:lnTo>
                        <a:pt x="2" y="5514"/>
                      </a:lnTo>
                      <a:lnTo>
                        <a:pt x="0" y="3511"/>
                      </a:lnTo>
                      <a:lnTo>
                        <a:pt x="0" y="2876"/>
                      </a:lnTo>
                      <a:lnTo>
                        <a:pt x="1" y="287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7" name="Freeform 6"/>
                <p:cNvSpPr>
                  <a:spLocks noChangeArrowheads="1"/>
                </p:cNvSpPr>
                <p:nvPr/>
              </p:nvSpPr>
              <p:spPr bwMode="auto">
                <a:xfrm>
                  <a:off x="3436938" y="3540125"/>
                  <a:ext cx="149225" cy="1443038"/>
                </a:xfrm>
                <a:custGeom>
                  <a:avLst/>
                  <a:gdLst>
                    <a:gd name="T0" fmla="*/ 0 w 414"/>
                    <a:gd name="T1" fmla="*/ 210 h 4010"/>
                    <a:gd name="T2" fmla="*/ 3 w 414"/>
                    <a:gd name="T3" fmla="*/ 156 h 4010"/>
                    <a:gd name="T4" fmla="*/ 12 w 414"/>
                    <a:gd name="T5" fmla="*/ 112 h 4010"/>
                    <a:gd name="T6" fmla="*/ 28 w 414"/>
                    <a:gd name="T7" fmla="*/ 75 h 4010"/>
                    <a:gd name="T8" fmla="*/ 50 w 414"/>
                    <a:gd name="T9" fmla="*/ 46 h 4010"/>
                    <a:gd name="T10" fmla="*/ 80 w 414"/>
                    <a:gd name="T11" fmla="*/ 25 h 4010"/>
                    <a:gd name="T12" fmla="*/ 117 w 414"/>
                    <a:gd name="T13" fmla="*/ 10 h 4010"/>
                    <a:gd name="T14" fmla="*/ 162 w 414"/>
                    <a:gd name="T15" fmla="*/ 2 h 4010"/>
                    <a:gd name="T16" fmla="*/ 215 w 414"/>
                    <a:gd name="T17" fmla="*/ 0 h 4010"/>
                    <a:gd name="T18" fmla="*/ 267 w 414"/>
                    <a:gd name="T19" fmla="*/ 2 h 4010"/>
                    <a:gd name="T20" fmla="*/ 309 w 414"/>
                    <a:gd name="T21" fmla="*/ 11 h 4010"/>
                    <a:gd name="T22" fmla="*/ 344 w 414"/>
                    <a:gd name="T23" fmla="*/ 25 h 4010"/>
                    <a:gd name="T24" fmla="*/ 370 w 414"/>
                    <a:gd name="T25" fmla="*/ 47 h 4010"/>
                    <a:gd name="T26" fmla="*/ 390 w 414"/>
                    <a:gd name="T27" fmla="*/ 76 h 4010"/>
                    <a:gd name="T28" fmla="*/ 403 w 414"/>
                    <a:gd name="T29" fmla="*/ 114 h 4010"/>
                    <a:gd name="T30" fmla="*/ 410 w 414"/>
                    <a:gd name="T31" fmla="*/ 162 h 4010"/>
                    <a:gd name="T32" fmla="*/ 413 w 414"/>
                    <a:gd name="T33" fmla="*/ 2816 h 4010"/>
                    <a:gd name="T34" fmla="*/ 411 w 414"/>
                    <a:gd name="T35" fmla="*/ 3851 h 4010"/>
                    <a:gd name="T36" fmla="*/ 404 w 414"/>
                    <a:gd name="T37" fmla="*/ 3931 h 4010"/>
                    <a:gd name="T38" fmla="*/ 396 w 414"/>
                    <a:gd name="T39" fmla="*/ 3958 h 4010"/>
                    <a:gd name="T40" fmla="*/ 389 w 414"/>
                    <a:gd name="T41" fmla="*/ 3972 h 4010"/>
                    <a:gd name="T42" fmla="*/ 379 w 414"/>
                    <a:gd name="T43" fmla="*/ 3983 h 4010"/>
                    <a:gd name="T44" fmla="*/ 367 w 414"/>
                    <a:gd name="T45" fmla="*/ 3992 h 4010"/>
                    <a:gd name="T46" fmla="*/ 353 w 414"/>
                    <a:gd name="T47" fmla="*/ 3998 h 4010"/>
                    <a:gd name="T48" fmla="*/ 326 w 414"/>
                    <a:gd name="T49" fmla="*/ 4005 h 4010"/>
                    <a:gd name="T50" fmla="*/ 279 w 414"/>
                    <a:gd name="T51" fmla="*/ 4009 h 4010"/>
                    <a:gd name="T52" fmla="*/ 148 w 414"/>
                    <a:gd name="T53" fmla="*/ 4008 h 4010"/>
                    <a:gd name="T54" fmla="*/ 96 w 414"/>
                    <a:gd name="T55" fmla="*/ 4004 h 4010"/>
                    <a:gd name="T56" fmla="*/ 58 w 414"/>
                    <a:gd name="T57" fmla="*/ 3993 h 4010"/>
                    <a:gd name="T58" fmla="*/ 43 w 414"/>
                    <a:gd name="T59" fmla="*/ 3985 h 4010"/>
                    <a:gd name="T60" fmla="*/ 32 w 414"/>
                    <a:gd name="T61" fmla="*/ 3975 h 4010"/>
                    <a:gd name="T62" fmla="*/ 22 w 414"/>
                    <a:gd name="T63" fmla="*/ 3961 h 4010"/>
                    <a:gd name="T64" fmla="*/ 15 w 414"/>
                    <a:gd name="T65" fmla="*/ 3945 h 4010"/>
                    <a:gd name="T66" fmla="*/ 6 w 414"/>
                    <a:gd name="T67" fmla="*/ 3902 h 4010"/>
                    <a:gd name="T68" fmla="*/ 1 w 414"/>
                    <a:gd name="T69" fmla="*/ 3764 h 4010"/>
                    <a:gd name="T70" fmla="*/ 0 w 414"/>
                    <a:gd name="T71" fmla="*/ 20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4" h="4010">
                      <a:moveTo>
                        <a:pt x="0" y="2001"/>
                      </a:moveTo>
                      <a:lnTo>
                        <a:pt x="0" y="210"/>
                      </a:lnTo>
                      <a:lnTo>
                        <a:pt x="1" y="182"/>
                      </a:lnTo>
                      <a:lnTo>
                        <a:pt x="3" y="156"/>
                      </a:lnTo>
                      <a:lnTo>
                        <a:pt x="7" y="133"/>
                      </a:lnTo>
                      <a:lnTo>
                        <a:pt x="12" y="112"/>
                      </a:lnTo>
                      <a:lnTo>
                        <a:pt x="19" y="92"/>
                      </a:lnTo>
                      <a:lnTo>
                        <a:pt x="28" y="75"/>
                      </a:lnTo>
                      <a:lnTo>
                        <a:pt x="38" y="60"/>
                      </a:lnTo>
                      <a:lnTo>
                        <a:pt x="50" y="46"/>
                      </a:lnTo>
                      <a:lnTo>
                        <a:pt x="64" y="35"/>
                      </a:lnTo>
                      <a:lnTo>
                        <a:pt x="80" y="25"/>
                      </a:lnTo>
                      <a:lnTo>
                        <a:pt x="97" y="17"/>
                      </a:lnTo>
                      <a:lnTo>
                        <a:pt x="117" y="10"/>
                      </a:lnTo>
                      <a:lnTo>
                        <a:pt x="138" y="5"/>
                      </a:lnTo>
                      <a:lnTo>
                        <a:pt x="162" y="2"/>
                      </a:lnTo>
                      <a:lnTo>
                        <a:pt x="187" y="0"/>
                      </a:lnTo>
                      <a:lnTo>
                        <a:pt x="215" y="0"/>
                      </a:lnTo>
                      <a:lnTo>
                        <a:pt x="242" y="0"/>
                      </a:lnTo>
                      <a:lnTo>
                        <a:pt x="267" y="2"/>
                      </a:lnTo>
                      <a:lnTo>
                        <a:pt x="289" y="6"/>
                      </a:lnTo>
                      <a:lnTo>
                        <a:pt x="309" y="11"/>
                      </a:lnTo>
                      <a:lnTo>
                        <a:pt x="328" y="17"/>
                      </a:lnTo>
                      <a:lnTo>
                        <a:pt x="344" y="25"/>
                      </a:lnTo>
                      <a:lnTo>
                        <a:pt x="358" y="35"/>
                      </a:lnTo>
                      <a:lnTo>
                        <a:pt x="370" y="47"/>
                      </a:lnTo>
                      <a:lnTo>
                        <a:pt x="381" y="60"/>
                      </a:lnTo>
                      <a:lnTo>
                        <a:pt x="390" y="76"/>
                      </a:lnTo>
                      <a:lnTo>
                        <a:pt x="397" y="94"/>
                      </a:lnTo>
                      <a:lnTo>
                        <a:pt x="403" y="114"/>
                      </a:lnTo>
                      <a:lnTo>
                        <a:pt x="407" y="137"/>
                      </a:lnTo>
                      <a:lnTo>
                        <a:pt x="410" y="162"/>
                      </a:lnTo>
                      <a:lnTo>
                        <a:pt x="413" y="221"/>
                      </a:lnTo>
                      <a:lnTo>
                        <a:pt x="413" y="2816"/>
                      </a:lnTo>
                      <a:lnTo>
                        <a:pt x="412" y="3775"/>
                      </a:lnTo>
                      <a:lnTo>
                        <a:pt x="411" y="3851"/>
                      </a:lnTo>
                      <a:lnTo>
                        <a:pt x="407" y="3908"/>
                      </a:lnTo>
                      <a:lnTo>
                        <a:pt x="404" y="3931"/>
                      </a:lnTo>
                      <a:lnTo>
                        <a:pt x="399" y="3950"/>
                      </a:lnTo>
                      <a:lnTo>
                        <a:pt x="396" y="3958"/>
                      </a:lnTo>
                      <a:lnTo>
                        <a:pt x="392" y="3965"/>
                      </a:lnTo>
                      <a:lnTo>
                        <a:pt x="389" y="3972"/>
                      </a:lnTo>
                      <a:lnTo>
                        <a:pt x="384" y="3978"/>
                      </a:lnTo>
                      <a:lnTo>
                        <a:pt x="379" y="3983"/>
                      </a:lnTo>
                      <a:lnTo>
                        <a:pt x="373" y="3988"/>
                      </a:lnTo>
                      <a:lnTo>
                        <a:pt x="367" y="3992"/>
                      </a:lnTo>
                      <a:lnTo>
                        <a:pt x="360" y="3995"/>
                      </a:lnTo>
                      <a:lnTo>
                        <a:pt x="353" y="3998"/>
                      </a:lnTo>
                      <a:lnTo>
                        <a:pt x="345" y="4001"/>
                      </a:lnTo>
                      <a:lnTo>
                        <a:pt x="326" y="4005"/>
                      </a:lnTo>
                      <a:lnTo>
                        <a:pt x="304" y="4007"/>
                      </a:lnTo>
                      <a:lnTo>
                        <a:pt x="279" y="4009"/>
                      </a:lnTo>
                      <a:lnTo>
                        <a:pt x="217" y="4009"/>
                      </a:lnTo>
                      <a:lnTo>
                        <a:pt x="148" y="4008"/>
                      </a:lnTo>
                      <a:lnTo>
                        <a:pt x="120" y="4006"/>
                      </a:lnTo>
                      <a:lnTo>
                        <a:pt x="96" y="4004"/>
                      </a:lnTo>
                      <a:lnTo>
                        <a:pt x="75" y="3999"/>
                      </a:lnTo>
                      <a:lnTo>
                        <a:pt x="58" y="3993"/>
                      </a:lnTo>
                      <a:lnTo>
                        <a:pt x="50" y="3989"/>
                      </a:lnTo>
                      <a:lnTo>
                        <a:pt x="43" y="3985"/>
                      </a:lnTo>
                      <a:lnTo>
                        <a:pt x="37" y="3980"/>
                      </a:lnTo>
                      <a:lnTo>
                        <a:pt x="32" y="3975"/>
                      </a:lnTo>
                      <a:lnTo>
                        <a:pt x="27" y="3968"/>
                      </a:lnTo>
                      <a:lnTo>
                        <a:pt x="22" y="3961"/>
                      </a:lnTo>
                      <a:lnTo>
                        <a:pt x="18" y="3953"/>
                      </a:lnTo>
                      <a:lnTo>
                        <a:pt x="15" y="3945"/>
                      </a:lnTo>
                      <a:lnTo>
                        <a:pt x="10" y="3925"/>
                      </a:lnTo>
                      <a:lnTo>
                        <a:pt x="6" y="3902"/>
                      </a:lnTo>
                      <a:lnTo>
                        <a:pt x="2" y="3842"/>
                      </a:lnTo>
                      <a:lnTo>
                        <a:pt x="1" y="3764"/>
                      </a:lnTo>
                      <a:lnTo>
                        <a:pt x="1" y="2001"/>
                      </a:lnTo>
                      <a:lnTo>
                        <a:pt x="0" y="20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8" name="Freeform 7"/>
                <p:cNvSpPr>
                  <a:spLocks noChangeArrowheads="1"/>
                </p:cNvSpPr>
                <p:nvPr/>
              </p:nvSpPr>
              <p:spPr bwMode="auto">
                <a:xfrm>
                  <a:off x="6154738" y="2420938"/>
                  <a:ext cx="490537" cy="511175"/>
                </a:xfrm>
                <a:custGeom>
                  <a:avLst/>
                  <a:gdLst>
                    <a:gd name="T0" fmla="*/ 762 w 1362"/>
                    <a:gd name="T1" fmla="*/ 9 h 1418"/>
                    <a:gd name="T2" fmla="*/ 904 w 1362"/>
                    <a:gd name="T3" fmla="*/ 31 h 1418"/>
                    <a:gd name="T4" fmla="*/ 1029 w 1362"/>
                    <a:gd name="T5" fmla="*/ 74 h 1418"/>
                    <a:gd name="T6" fmla="*/ 1136 w 1362"/>
                    <a:gd name="T7" fmla="*/ 139 h 1418"/>
                    <a:gd name="T8" fmla="*/ 1223 w 1362"/>
                    <a:gd name="T9" fmla="*/ 222 h 1418"/>
                    <a:gd name="T10" fmla="*/ 1290 w 1362"/>
                    <a:gd name="T11" fmla="*/ 324 h 1418"/>
                    <a:gd name="T12" fmla="*/ 1335 w 1362"/>
                    <a:gd name="T13" fmla="*/ 444 h 1418"/>
                    <a:gd name="T14" fmla="*/ 1358 w 1362"/>
                    <a:gd name="T15" fmla="*/ 580 h 1418"/>
                    <a:gd name="T16" fmla="*/ 1358 w 1362"/>
                    <a:gd name="T17" fmla="*/ 736 h 1418"/>
                    <a:gd name="T18" fmla="*/ 1333 w 1362"/>
                    <a:gd name="T19" fmla="*/ 891 h 1418"/>
                    <a:gd name="T20" fmla="*/ 1285 w 1362"/>
                    <a:gd name="T21" fmla="*/ 1030 h 1418"/>
                    <a:gd name="T22" fmla="*/ 1216 w 1362"/>
                    <a:gd name="T23" fmla="*/ 1151 h 1418"/>
                    <a:gd name="T24" fmla="*/ 1127 w 1362"/>
                    <a:gd name="T25" fmla="*/ 1251 h 1418"/>
                    <a:gd name="T26" fmla="*/ 1021 w 1362"/>
                    <a:gd name="T27" fmla="*/ 1330 h 1418"/>
                    <a:gd name="T28" fmla="*/ 900 w 1362"/>
                    <a:gd name="T29" fmla="*/ 1384 h 1418"/>
                    <a:gd name="T30" fmla="*/ 764 w 1362"/>
                    <a:gd name="T31" fmla="*/ 1413 h 1418"/>
                    <a:gd name="T32" fmla="*/ 619 w 1362"/>
                    <a:gd name="T33" fmla="*/ 1413 h 1418"/>
                    <a:gd name="T34" fmla="*/ 483 w 1362"/>
                    <a:gd name="T35" fmla="*/ 1386 h 1418"/>
                    <a:gd name="T36" fmla="*/ 360 w 1362"/>
                    <a:gd name="T37" fmla="*/ 1334 h 1418"/>
                    <a:gd name="T38" fmla="*/ 251 w 1362"/>
                    <a:gd name="T39" fmla="*/ 1258 h 1418"/>
                    <a:gd name="T40" fmla="*/ 159 w 1362"/>
                    <a:gd name="T41" fmla="*/ 1162 h 1418"/>
                    <a:gd name="T42" fmla="*/ 86 w 1362"/>
                    <a:gd name="T43" fmla="*/ 1047 h 1418"/>
                    <a:gd name="T44" fmla="*/ 35 w 1362"/>
                    <a:gd name="T45" fmla="*/ 916 h 1418"/>
                    <a:gd name="T46" fmla="*/ 6 w 1362"/>
                    <a:gd name="T47" fmla="*/ 771 h 1418"/>
                    <a:gd name="T48" fmla="*/ 2 w 1362"/>
                    <a:gd name="T49" fmla="*/ 629 h 1418"/>
                    <a:gd name="T50" fmla="*/ 24 w 1362"/>
                    <a:gd name="T51" fmla="*/ 498 h 1418"/>
                    <a:gd name="T52" fmla="*/ 71 w 1362"/>
                    <a:gd name="T53" fmla="*/ 370 h 1418"/>
                    <a:gd name="T54" fmla="*/ 140 w 1362"/>
                    <a:gd name="T55" fmla="*/ 252 h 1418"/>
                    <a:gd name="T56" fmla="*/ 230 w 1362"/>
                    <a:gd name="T57" fmla="*/ 150 h 1418"/>
                    <a:gd name="T58" fmla="*/ 339 w 1362"/>
                    <a:gd name="T59" fmla="*/ 70 h 1418"/>
                    <a:gd name="T60" fmla="*/ 466 w 1362"/>
                    <a:gd name="T61" fmla="*/ 18 h 1418"/>
                    <a:gd name="T62" fmla="*/ 608 w 1362"/>
                    <a:gd name="T63" fmla="*/ 0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2" h="1418">
                      <a:moveTo>
                        <a:pt x="684" y="6"/>
                      </a:moveTo>
                      <a:lnTo>
                        <a:pt x="762" y="9"/>
                      </a:lnTo>
                      <a:lnTo>
                        <a:pt x="835" y="17"/>
                      </a:lnTo>
                      <a:lnTo>
                        <a:pt x="904" y="31"/>
                      </a:lnTo>
                      <a:lnTo>
                        <a:pt x="969" y="50"/>
                      </a:lnTo>
                      <a:lnTo>
                        <a:pt x="1029" y="74"/>
                      </a:lnTo>
                      <a:lnTo>
                        <a:pt x="1085" y="104"/>
                      </a:lnTo>
                      <a:lnTo>
                        <a:pt x="1136" y="139"/>
                      </a:lnTo>
                      <a:lnTo>
                        <a:pt x="1182" y="178"/>
                      </a:lnTo>
                      <a:lnTo>
                        <a:pt x="1223" y="222"/>
                      </a:lnTo>
                      <a:lnTo>
                        <a:pt x="1259" y="271"/>
                      </a:lnTo>
                      <a:lnTo>
                        <a:pt x="1290" y="324"/>
                      </a:lnTo>
                      <a:lnTo>
                        <a:pt x="1315" y="382"/>
                      </a:lnTo>
                      <a:lnTo>
                        <a:pt x="1335" y="444"/>
                      </a:lnTo>
                      <a:lnTo>
                        <a:pt x="1350" y="510"/>
                      </a:lnTo>
                      <a:lnTo>
                        <a:pt x="1358" y="580"/>
                      </a:lnTo>
                      <a:lnTo>
                        <a:pt x="1361" y="654"/>
                      </a:lnTo>
                      <a:lnTo>
                        <a:pt x="1358" y="736"/>
                      </a:lnTo>
                      <a:lnTo>
                        <a:pt x="1348" y="816"/>
                      </a:lnTo>
                      <a:lnTo>
                        <a:pt x="1333" y="891"/>
                      </a:lnTo>
                      <a:lnTo>
                        <a:pt x="1312" y="963"/>
                      </a:lnTo>
                      <a:lnTo>
                        <a:pt x="1285" y="1030"/>
                      </a:lnTo>
                      <a:lnTo>
                        <a:pt x="1253" y="1093"/>
                      </a:lnTo>
                      <a:lnTo>
                        <a:pt x="1216" y="1151"/>
                      </a:lnTo>
                      <a:lnTo>
                        <a:pt x="1174" y="1204"/>
                      </a:lnTo>
                      <a:lnTo>
                        <a:pt x="1127" y="1251"/>
                      </a:lnTo>
                      <a:lnTo>
                        <a:pt x="1077" y="1293"/>
                      </a:lnTo>
                      <a:lnTo>
                        <a:pt x="1021" y="1330"/>
                      </a:lnTo>
                      <a:lnTo>
                        <a:pt x="962" y="1360"/>
                      </a:lnTo>
                      <a:lnTo>
                        <a:pt x="900" y="1384"/>
                      </a:lnTo>
                      <a:lnTo>
                        <a:pt x="833" y="1402"/>
                      </a:lnTo>
                      <a:lnTo>
                        <a:pt x="764" y="1413"/>
                      </a:lnTo>
                      <a:lnTo>
                        <a:pt x="691" y="1417"/>
                      </a:lnTo>
                      <a:lnTo>
                        <a:pt x="619" y="1413"/>
                      </a:lnTo>
                      <a:lnTo>
                        <a:pt x="549" y="1403"/>
                      </a:lnTo>
                      <a:lnTo>
                        <a:pt x="483" y="1386"/>
                      </a:lnTo>
                      <a:lnTo>
                        <a:pt x="419" y="1363"/>
                      </a:lnTo>
                      <a:lnTo>
                        <a:pt x="360" y="1334"/>
                      </a:lnTo>
                      <a:lnTo>
                        <a:pt x="303" y="1299"/>
                      </a:lnTo>
                      <a:lnTo>
                        <a:pt x="251" y="1258"/>
                      </a:lnTo>
                      <a:lnTo>
                        <a:pt x="203" y="1212"/>
                      </a:lnTo>
                      <a:lnTo>
                        <a:pt x="159" y="1162"/>
                      </a:lnTo>
                      <a:lnTo>
                        <a:pt x="120" y="1106"/>
                      </a:lnTo>
                      <a:lnTo>
                        <a:pt x="86" y="1047"/>
                      </a:lnTo>
                      <a:lnTo>
                        <a:pt x="58" y="983"/>
                      </a:lnTo>
                      <a:lnTo>
                        <a:pt x="35" y="916"/>
                      </a:lnTo>
                      <a:lnTo>
                        <a:pt x="17" y="845"/>
                      </a:lnTo>
                      <a:lnTo>
                        <a:pt x="6" y="771"/>
                      </a:lnTo>
                      <a:lnTo>
                        <a:pt x="0" y="695"/>
                      </a:lnTo>
                      <a:lnTo>
                        <a:pt x="2" y="629"/>
                      </a:lnTo>
                      <a:lnTo>
                        <a:pt x="10" y="564"/>
                      </a:lnTo>
                      <a:lnTo>
                        <a:pt x="24" y="498"/>
                      </a:lnTo>
                      <a:lnTo>
                        <a:pt x="44" y="433"/>
                      </a:lnTo>
                      <a:lnTo>
                        <a:pt x="71" y="370"/>
                      </a:lnTo>
                      <a:lnTo>
                        <a:pt x="103" y="310"/>
                      </a:lnTo>
                      <a:lnTo>
                        <a:pt x="140" y="252"/>
                      </a:lnTo>
                      <a:lnTo>
                        <a:pt x="183" y="199"/>
                      </a:lnTo>
                      <a:lnTo>
                        <a:pt x="230" y="150"/>
                      </a:lnTo>
                      <a:lnTo>
                        <a:pt x="282" y="107"/>
                      </a:lnTo>
                      <a:lnTo>
                        <a:pt x="339" y="70"/>
                      </a:lnTo>
                      <a:lnTo>
                        <a:pt x="400" y="40"/>
                      </a:lnTo>
                      <a:lnTo>
                        <a:pt x="466" y="18"/>
                      </a:lnTo>
                      <a:lnTo>
                        <a:pt x="535" y="5"/>
                      </a:lnTo>
                      <a:lnTo>
                        <a:pt x="608" y="0"/>
                      </a:lnTo>
                      <a:lnTo>
                        <a:pt x="684" y="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9" name="Freeform 8"/>
                <p:cNvSpPr>
                  <a:spLocks noChangeArrowheads="1"/>
                </p:cNvSpPr>
                <p:nvPr/>
              </p:nvSpPr>
              <p:spPr bwMode="auto">
                <a:xfrm>
                  <a:off x="3973513" y="2211388"/>
                  <a:ext cx="1050925" cy="671512"/>
                </a:xfrm>
                <a:custGeom>
                  <a:avLst/>
                  <a:gdLst>
                    <a:gd name="T0" fmla="*/ 2706 w 2918"/>
                    <a:gd name="T1" fmla="*/ 1300 h 1867"/>
                    <a:gd name="T2" fmla="*/ 2451 w 2918"/>
                    <a:gd name="T3" fmla="*/ 1274 h 1867"/>
                    <a:gd name="T4" fmla="*/ 2273 w 2918"/>
                    <a:gd name="T5" fmla="*/ 1117 h 1867"/>
                    <a:gd name="T6" fmla="*/ 2196 w 2918"/>
                    <a:gd name="T7" fmla="*/ 1008 h 1867"/>
                    <a:gd name="T8" fmla="*/ 2149 w 2918"/>
                    <a:gd name="T9" fmla="*/ 985 h 1867"/>
                    <a:gd name="T10" fmla="*/ 2123 w 2918"/>
                    <a:gd name="T11" fmla="*/ 990 h 1867"/>
                    <a:gd name="T12" fmla="*/ 2075 w 2918"/>
                    <a:gd name="T13" fmla="*/ 1045 h 1867"/>
                    <a:gd name="T14" fmla="*/ 2065 w 2918"/>
                    <a:gd name="T15" fmla="*/ 1064 h 1867"/>
                    <a:gd name="T16" fmla="*/ 1876 w 2918"/>
                    <a:gd name="T17" fmla="*/ 1794 h 1867"/>
                    <a:gd name="T18" fmla="*/ 1827 w 2918"/>
                    <a:gd name="T19" fmla="*/ 1861 h 1867"/>
                    <a:gd name="T20" fmla="*/ 1805 w 2918"/>
                    <a:gd name="T21" fmla="*/ 1863 h 1867"/>
                    <a:gd name="T22" fmla="*/ 1667 w 2918"/>
                    <a:gd name="T23" fmla="*/ 1783 h 1867"/>
                    <a:gd name="T24" fmla="*/ 1663 w 2918"/>
                    <a:gd name="T25" fmla="*/ 1776 h 1867"/>
                    <a:gd name="T26" fmla="*/ 1415 w 2918"/>
                    <a:gd name="T27" fmla="*/ 671 h 1867"/>
                    <a:gd name="T28" fmla="*/ 1188 w 2918"/>
                    <a:gd name="T29" fmla="*/ 1059 h 1867"/>
                    <a:gd name="T30" fmla="*/ 1099 w 2918"/>
                    <a:gd name="T31" fmla="*/ 1358 h 1867"/>
                    <a:gd name="T32" fmla="*/ 1000 w 2918"/>
                    <a:gd name="T33" fmla="*/ 1564 h 1867"/>
                    <a:gd name="T34" fmla="*/ 963 w 2918"/>
                    <a:gd name="T35" fmla="*/ 1583 h 1867"/>
                    <a:gd name="T36" fmla="*/ 933 w 2918"/>
                    <a:gd name="T37" fmla="*/ 1578 h 1867"/>
                    <a:gd name="T38" fmla="*/ 804 w 2918"/>
                    <a:gd name="T39" fmla="*/ 1406 h 1867"/>
                    <a:gd name="T40" fmla="*/ 704 w 2918"/>
                    <a:gd name="T41" fmla="*/ 1226 h 1867"/>
                    <a:gd name="T42" fmla="*/ 667 w 2918"/>
                    <a:gd name="T43" fmla="*/ 1195 h 1867"/>
                    <a:gd name="T44" fmla="*/ 629 w 2918"/>
                    <a:gd name="T45" fmla="*/ 1198 h 1867"/>
                    <a:gd name="T46" fmla="*/ 511 w 2918"/>
                    <a:gd name="T47" fmla="*/ 1272 h 1867"/>
                    <a:gd name="T48" fmla="*/ 320 w 2918"/>
                    <a:gd name="T49" fmla="*/ 1319 h 1867"/>
                    <a:gd name="T50" fmla="*/ 26 w 2918"/>
                    <a:gd name="T51" fmla="*/ 1281 h 1867"/>
                    <a:gd name="T52" fmla="*/ 5 w 2918"/>
                    <a:gd name="T53" fmla="*/ 1259 h 1867"/>
                    <a:gd name="T54" fmla="*/ 1 w 2918"/>
                    <a:gd name="T55" fmla="*/ 1225 h 1867"/>
                    <a:gd name="T56" fmla="*/ 38 w 2918"/>
                    <a:gd name="T57" fmla="*/ 1162 h 1867"/>
                    <a:gd name="T58" fmla="*/ 93 w 2918"/>
                    <a:gd name="T59" fmla="*/ 1134 h 1867"/>
                    <a:gd name="T60" fmla="*/ 172 w 2918"/>
                    <a:gd name="T61" fmla="*/ 1134 h 1867"/>
                    <a:gd name="T62" fmla="*/ 333 w 2918"/>
                    <a:gd name="T63" fmla="*/ 1111 h 1867"/>
                    <a:gd name="T64" fmla="*/ 488 w 2918"/>
                    <a:gd name="T65" fmla="*/ 1009 h 1867"/>
                    <a:gd name="T66" fmla="*/ 604 w 2918"/>
                    <a:gd name="T67" fmla="*/ 907 h 1867"/>
                    <a:gd name="T68" fmla="*/ 671 w 2918"/>
                    <a:gd name="T69" fmla="*/ 897 h 1867"/>
                    <a:gd name="T70" fmla="*/ 751 w 2918"/>
                    <a:gd name="T71" fmla="*/ 953 h 1867"/>
                    <a:gd name="T72" fmla="*/ 803 w 2918"/>
                    <a:gd name="T73" fmla="*/ 1009 h 1867"/>
                    <a:gd name="T74" fmla="*/ 1156 w 2918"/>
                    <a:gd name="T75" fmla="*/ 528 h 1867"/>
                    <a:gd name="T76" fmla="*/ 1357 w 2918"/>
                    <a:gd name="T77" fmla="*/ 0 h 1867"/>
                    <a:gd name="T78" fmla="*/ 1423 w 2918"/>
                    <a:gd name="T79" fmla="*/ 30 h 1867"/>
                    <a:gd name="T80" fmla="*/ 1426 w 2918"/>
                    <a:gd name="T81" fmla="*/ 34 h 1867"/>
                    <a:gd name="T82" fmla="*/ 1587 w 2918"/>
                    <a:gd name="T83" fmla="*/ 473 h 1867"/>
                    <a:gd name="T84" fmla="*/ 1606 w 2918"/>
                    <a:gd name="T85" fmla="*/ 724 h 1867"/>
                    <a:gd name="T86" fmla="*/ 1658 w 2918"/>
                    <a:gd name="T87" fmla="*/ 906 h 1867"/>
                    <a:gd name="T88" fmla="*/ 1906 w 2918"/>
                    <a:gd name="T89" fmla="*/ 989 h 1867"/>
                    <a:gd name="T90" fmla="*/ 2025 w 2918"/>
                    <a:gd name="T91" fmla="*/ 588 h 1867"/>
                    <a:gd name="T92" fmla="*/ 2098 w 2918"/>
                    <a:gd name="T93" fmla="*/ 460 h 1867"/>
                    <a:gd name="T94" fmla="*/ 2127 w 2918"/>
                    <a:gd name="T95" fmla="*/ 449 h 1867"/>
                    <a:gd name="T96" fmla="*/ 2157 w 2918"/>
                    <a:gd name="T97" fmla="*/ 456 h 1867"/>
                    <a:gd name="T98" fmla="*/ 2209 w 2918"/>
                    <a:gd name="T99" fmla="*/ 518 h 1867"/>
                    <a:gd name="T100" fmla="*/ 2455 w 2918"/>
                    <a:gd name="T101" fmla="*/ 1008 h 1867"/>
                    <a:gd name="T102" fmla="*/ 2580 w 2918"/>
                    <a:gd name="T103" fmla="*/ 1114 h 1867"/>
                    <a:gd name="T104" fmla="*/ 2740 w 2918"/>
                    <a:gd name="T105" fmla="*/ 1147 h 1867"/>
                    <a:gd name="T106" fmla="*/ 2893 w 2918"/>
                    <a:gd name="T107" fmla="*/ 1191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18" h="1867">
                      <a:moveTo>
                        <a:pt x="2917" y="1199"/>
                      </a:moveTo>
                      <a:lnTo>
                        <a:pt x="2877" y="1229"/>
                      </a:lnTo>
                      <a:lnTo>
                        <a:pt x="2836" y="1254"/>
                      </a:lnTo>
                      <a:lnTo>
                        <a:pt x="2794" y="1274"/>
                      </a:lnTo>
                      <a:lnTo>
                        <a:pt x="2750" y="1289"/>
                      </a:lnTo>
                      <a:lnTo>
                        <a:pt x="2706" y="1300"/>
                      </a:lnTo>
                      <a:lnTo>
                        <a:pt x="2662" y="1306"/>
                      </a:lnTo>
                      <a:lnTo>
                        <a:pt x="2618" y="1308"/>
                      </a:lnTo>
                      <a:lnTo>
                        <a:pt x="2575" y="1306"/>
                      </a:lnTo>
                      <a:lnTo>
                        <a:pt x="2532" y="1299"/>
                      </a:lnTo>
                      <a:lnTo>
                        <a:pt x="2491" y="1289"/>
                      </a:lnTo>
                      <a:lnTo>
                        <a:pt x="2451" y="1274"/>
                      </a:lnTo>
                      <a:lnTo>
                        <a:pt x="2414" y="1256"/>
                      </a:lnTo>
                      <a:lnTo>
                        <a:pt x="2379" y="1234"/>
                      </a:lnTo>
                      <a:lnTo>
                        <a:pt x="2346" y="1208"/>
                      </a:lnTo>
                      <a:lnTo>
                        <a:pt x="2317" y="1179"/>
                      </a:lnTo>
                      <a:lnTo>
                        <a:pt x="2292" y="1147"/>
                      </a:lnTo>
                      <a:lnTo>
                        <a:pt x="2273" y="1117"/>
                      </a:lnTo>
                      <a:lnTo>
                        <a:pt x="2255" y="1087"/>
                      </a:lnTo>
                      <a:lnTo>
                        <a:pt x="2236" y="1057"/>
                      </a:lnTo>
                      <a:lnTo>
                        <a:pt x="2226" y="1043"/>
                      </a:lnTo>
                      <a:lnTo>
                        <a:pt x="2216" y="1029"/>
                      </a:lnTo>
                      <a:lnTo>
                        <a:pt x="2206" y="1017"/>
                      </a:lnTo>
                      <a:lnTo>
                        <a:pt x="2196" y="1008"/>
                      </a:lnTo>
                      <a:lnTo>
                        <a:pt x="2187" y="1000"/>
                      </a:lnTo>
                      <a:lnTo>
                        <a:pt x="2177" y="994"/>
                      </a:lnTo>
                      <a:lnTo>
                        <a:pt x="2168" y="989"/>
                      </a:lnTo>
                      <a:lnTo>
                        <a:pt x="2158" y="986"/>
                      </a:lnTo>
                      <a:lnTo>
                        <a:pt x="2154" y="985"/>
                      </a:lnTo>
                      <a:lnTo>
                        <a:pt x="2149" y="985"/>
                      </a:lnTo>
                      <a:lnTo>
                        <a:pt x="2145" y="985"/>
                      </a:lnTo>
                      <a:lnTo>
                        <a:pt x="2140" y="985"/>
                      </a:lnTo>
                      <a:lnTo>
                        <a:pt x="2136" y="986"/>
                      </a:lnTo>
                      <a:lnTo>
                        <a:pt x="2131" y="987"/>
                      </a:lnTo>
                      <a:lnTo>
                        <a:pt x="2127" y="988"/>
                      </a:lnTo>
                      <a:lnTo>
                        <a:pt x="2123" y="990"/>
                      </a:lnTo>
                      <a:lnTo>
                        <a:pt x="2114" y="996"/>
                      </a:lnTo>
                      <a:lnTo>
                        <a:pt x="2106" y="1002"/>
                      </a:lnTo>
                      <a:lnTo>
                        <a:pt x="2098" y="1011"/>
                      </a:lnTo>
                      <a:lnTo>
                        <a:pt x="2090" y="1020"/>
                      </a:lnTo>
                      <a:lnTo>
                        <a:pt x="2082" y="1032"/>
                      </a:lnTo>
                      <a:lnTo>
                        <a:pt x="2075" y="1045"/>
                      </a:lnTo>
                      <a:lnTo>
                        <a:pt x="2073" y="1048"/>
                      </a:lnTo>
                      <a:lnTo>
                        <a:pt x="2071" y="1051"/>
                      </a:lnTo>
                      <a:lnTo>
                        <a:pt x="2069" y="1054"/>
                      </a:lnTo>
                      <a:lnTo>
                        <a:pt x="2068" y="1057"/>
                      </a:lnTo>
                      <a:lnTo>
                        <a:pt x="2067" y="1061"/>
                      </a:lnTo>
                      <a:lnTo>
                        <a:pt x="2065" y="1064"/>
                      </a:lnTo>
                      <a:lnTo>
                        <a:pt x="2064" y="1067"/>
                      </a:lnTo>
                      <a:lnTo>
                        <a:pt x="2064" y="1071"/>
                      </a:lnTo>
                      <a:lnTo>
                        <a:pt x="1891" y="1759"/>
                      </a:lnTo>
                      <a:lnTo>
                        <a:pt x="1888" y="1767"/>
                      </a:lnTo>
                      <a:lnTo>
                        <a:pt x="1885" y="1776"/>
                      </a:lnTo>
                      <a:lnTo>
                        <a:pt x="1876" y="1794"/>
                      </a:lnTo>
                      <a:lnTo>
                        <a:pt x="1866" y="1812"/>
                      </a:lnTo>
                      <a:lnTo>
                        <a:pt x="1855" y="1829"/>
                      </a:lnTo>
                      <a:lnTo>
                        <a:pt x="1843" y="1845"/>
                      </a:lnTo>
                      <a:lnTo>
                        <a:pt x="1838" y="1851"/>
                      </a:lnTo>
                      <a:lnTo>
                        <a:pt x="1832" y="1857"/>
                      </a:lnTo>
                      <a:lnTo>
                        <a:pt x="1827" y="1861"/>
                      </a:lnTo>
                      <a:lnTo>
                        <a:pt x="1823" y="1864"/>
                      </a:lnTo>
                      <a:lnTo>
                        <a:pt x="1820" y="1865"/>
                      </a:lnTo>
                      <a:lnTo>
                        <a:pt x="1818" y="1866"/>
                      </a:lnTo>
                      <a:lnTo>
                        <a:pt x="1816" y="1866"/>
                      </a:lnTo>
                      <a:lnTo>
                        <a:pt x="1815" y="1866"/>
                      </a:lnTo>
                      <a:lnTo>
                        <a:pt x="1805" y="1863"/>
                      </a:lnTo>
                      <a:lnTo>
                        <a:pt x="1795" y="1860"/>
                      </a:lnTo>
                      <a:lnTo>
                        <a:pt x="1776" y="1853"/>
                      </a:lnTo>
                      <a:lnTo>
                        <a:pt x="1758" y="1843"/>
                      </a:lnTo>
                      <a:lnTo>
                        <a:pt x="1740" y="1832"/>
                      </a:lnTo>
                      <a:lnTo>
                        <a:pt x="1668" y="1784"/>
                      </a:lnTo>
                      <a:lnTo>
                        <a:pt x="1667" y="1783"/>
                      </a:lnTo>
                      <a:lnTo>
                        <a:pt x="1667" y="1783"/>
                      </a:lnTo>
                      <a:lnTo>
                        <a:pt x="1666" y="1782"/>
                      </a:lnTo>
                      <a:lnTo>
                        <a:pt x="1665" y="1781"/>
                      </a:lnTo>
                      <a:lnTo>
                        <a:pt x="1664" y="1779"/>
                      </a:lnTo>
                      <a:lnTo>
                        <a:pt x="1663" y="1778"/>
                      </a:lnTo>
                      <a:lnTo>
                        <a:pt x="1663" y="1776"/>
                      </a:lnTo>
                      <a:lnTo>
                        <a:pt x="1662" y="1773"/>
                      </a:lnTo>
                      <a:lnTo>
                        <a:pt x="1659" y="1758"/>
                      </a:lnTo>
                      <a:lnTo>
                        <a:pt x="1488" y="942"/>
                      </a:lnTo>
                      <a:lnTo>
                        <a:pt x="1474" y="883"/>
                      </a:lnTo>
                      <a:lnTo>
                        <a:pt x="1457" y="821"/>
                      </a:lnTo>
                      <a:lnTo>
                        <a:pt x="1415" y="671"/>
                      </a:lnTo>
                      <a:lnTo>
                        <a:pt x="1362" y="738"/>
                      </a:lnTo>
                      <a:lnTo>
                        <a:pt x="1316" y="803"/>
                      </a:lnTo>
                      <a:lnTo>
                        <a:pt x="1276" y="867"/>
                      </a:lnTo>
                      <a:lnTo>
                        <a:pt x="1242" y="931"/>
                      </a:lnTo>
                      <a:lnTo>
                        <a:pt x="1213" y="995"/>
                      </a:lnTo>
                      <a:lnTo>
                        <a:pt x="1188" y="1059"/>
                      </a:lnTo>
                      <a:lnTo>
                        <a:pt x="1168" y="1125"/>
                      </a:lnTo>
                      <a:lnTo>
                        <a:pt x="1151" y="1192"/>
                      </a:lnTo>
                      <a:lnTo>
                        <a:pt x="1140" y="1234"/>
                      </a:lnTo>
                      <a:lnTo>
                        <a:pt x="1128" y="1276"/>
                      </a:lnTo>
                      <a:lnTo>
                        <a:pt x="1114" y="1317"/>
                      </a:lnTo>
                      <a:lnTo>
                        <a:pt x="1099" y="1358"/>
                      </a:lnTo>
                      <a:lnTo>
                        <a:pt x="1066" y="1438"/>
                      </a:lnTo>
                      <a:lnTo>
                        <a:pt x="1031" y="1518"/>
                      </a:lnTo>
                      <a:lnTo>
                        <a:pt x="1024" y="1532"/>
                      </a:lnTo>
                      <a:lnTo>
                        <a:pt x="1016" y="1544"/>
                      </a:lnTo>
                      <a:lnTo>
                        <a:pt x="1008" y="1555"/>
                      </a:lnTo>
                      <a:lnTo>
                        <a:pt x="1000" y="1564"/>
                      </a:lnTo>
                      <a:lnTo>
                        <a:pt x="991" y="1572"/>
                      </a:lnTo>
                      <a:lnTo>
                        <a:pt x="982" y="1577"/>
                      </a:lnTo>
                      <a:lnTo>
                        <a:pt x="977" y="1579"/>
                      </a:lnTo>
                      <a:lnTo>
                        <a:pt x="973" y="1581"/>
                      </a:lnTo>
                      <a:lnTo>
                        <a:pt x="968" y="1582"/>
                      </a:lnTo>
                      <a:lnTo>
                        <a:pt x="963" y="1583"/>
                      </a:lnTo>
                      <a:lnTo>
                        <a:pt x="958" y="1584"/>
                      </a:lnTo>
                      <a:lnTo>
                        <a:pt x="953" y="1583"/>
                      </a:lnTo>
                      <a:lnTo>
                        <a:pt x="948" y="1583"/>
                      </a:lnTo>
                      <a:lnTo>
                        <a:pt x="943" y="1582"/>
                      </a:lnTo>
                      <a:lnTo>
                        <a:pt x="938" y="1580"/>
                      </a:lnTo>
                      <a:lnTo>
                        <a:pt x="933" y="1578"/>
                      </a:lnTo>
                      <a:lnTo>
                        <a:pt x="923" y="1572"/>
                      </a:lnTo>
                      <a:lnTo>
                        <a:pt x="913" y="1565"/>
                      </a:lnTo>
                      <a:lnTo>
                        <a:pt x="903" y="1555"/>
                      </a:lnTo>
                      <a:lnTo>
                        <a:pt x="893" y="1543"/>
                      </a:lnTo>
                      <a:lnTo>
                        <a:pt x="883" y="1529"/>
                      </a:lnTo>
                      <a:lnTo>
                        <a:pt x="804" y="1406"/>
                      </a:lnTo>
                      <a:lnTo>
                        <a:pt x="767" y="1344"/>
                      </a:lnTo>
                      <a:lnTo>
                        <a:pt x="750" y="1312"/>
                      </a:lnTo>
                      <a:lnTo>
                        <a:pt x="734" y="1280"/>
                      </a:lnTo>
                      <a:lnTo>
                        <a:pt x="719" y="1250"/>
                      </a:lnTo>
                      <a:lnTo>
                        <a:pt x="711" y="1237"/>
                      </a:lnTo>
                      <a:lnTo>
                        <a:pt x="704" y="1226"/>
                      </a:lnTo>
                      <a:lnTo>
                        <a:pt x="696" y="1216"/>
                      </a:lnTo>
                      <a:lnTo>
                        <a:pt x="688" y="1208"/>
                      </a:lnTo>
                      <a:lnTo>
                        <a:pt x="680" y="1202"/>
                      </a:lnTo>
                      <a:lnTo>
                        <a:pt x="676" y="1199"/>
                      </a:lnTo>
                      <a:lnTo>
                        <a:pt x="671" y="1197"/>
                      </a:lnTo>
                      <a:lnTo>
                        <a:pt x="667" y="1195"/>
                      </a:lnTo>
                      <a:lnTo>
                        <a:pt x="662" y="1194"/>
                      </a:lnTo>
                      <a:lnTo>
                        <a:pt x="657" y="1194"/>
                      </a:lnTo>
                      <a:lnTo>
                        <a:pt x="652" y="1194"/>
                      </a:lnTo>
                      <a:lnTo>
                        <a:pt x="646" y="1194"/>
                      </a:lnTo>
                      <a:lnTo>
                        <a:pt x="641" y="1195"/>
                      </a:lnTo>
                      <a:lnTo>
                        <a:pt x="629" y="1198"/>
                      </a:lnTo>
                      <a:lnTo>
                        <a:pt x="616" y="1203"/>
                      </a:lnTo>
                      <a:lnTo>
                        <a:pt x="602" y="1211"/>
                      </a:lnTo>
                      <a:lnTo>
                        <a:pt x="586" y="1221"/>
                      </a:lnTo>
                      <a:lnTo>
                        <a:pt x="570" y="1234"/>
                      </a:lnTo>
                      <a:lnTo>
                        <a:pt x="540" y="1255"/>
                      </a:lnTo>
                      <a:lnTo>
                        <a:pt x="511" y="1272"/>
                      </a:lnTo>
                      <a:lnTo>
                        <a:pt x="480" y="1287"/>
                      </a:lnTo>
                      <a:lnTo>
                        <a:pt x="449" y="1298"/>
                      </a:lnTo>
                      <a:lnTo>
                        <a:pt x="417" y="1307"/>
                      </a:lnTo>
                      <a:lnTo>
                        <a:pt x="385" y="1313"/>
                      </a:lnTo>
                      <a:lnTo>
                        <a:pt x="353" y="1317"/>
                      </a:lnTo>
                      <a:lnTo>
                        <a:pt x="320" y="1319"/>
                      </a:lnTo>
                      <a:lnTo>
                        <a:pt x="254" y="1318"/>
                      </a:lnTo>
                      <a:lnTo>
                        <a:pt x="188" y="1312"/>
                      </a:lnTo>
                      <a:lnTo>
                        <a:pt x="57" y="1292"/>
                      </a:lnTo>
                      <a:lnTo>
                        <a:pt x="43" y="1288"/>
                      </a:lnTo>
                      <a:lnTo>
                        <a:pt x="31" y="1284"/>
                      </a:lnTo>
                      <a:lnTo>
                        <a:pt x="26" y="1281"/>
                      </a:lnTo>
                      <a:lnTo>
                        <a:pt x="21" y="1278"/>
                      </a:lnTo>
                      <a:lnTo>
                        <a:pt x="17" y="1274"/>
                      </a:lnTo>
                      <a:lnTo>
                        <a:pt x="14" y="1271"/>
                      </a:lnTo>
                      <a:lnTo>
                        <a:pt x="10" y="1267"/>
                      </a:lnTo>
                      <a:lnTo>
                        <a:pt x="8" y="1263"/>
                      </a:lnTo>
                      <a:lnTo>
                        <a:pt x="5" y="1259"/>
                      </a:lnTo>
                      <a:lnTo>
                        <a:pt x="3" y="1254"/>
                      </a:lnTo>
                      <a:lnTo>
                        <a:pt x="2" y="1250"/>
                      </a:lnTo>
                      <a:lnTo>
                        <a:pt x="1" y="1245"/>
                      </a:lnTo>
                      <a:lnTo>
                        <a:pt x="0" y="1240"/>
                      </a:lnTo>
                      <a:lnTo>
                        <a:pt x="0" y="1235"/>
                      </a:lnTo>
                      <a:lnTo>
                        <a:pt x="1" y="1225"/>
                      </a:lnTo>
                      <a:lnTo>
                        <a:pt x="4" y="1214"/>
                      </a:lnTo>
                      <a:lnTo>
                        <a:pt x="8" y="1203"/>
                      </a:lnTo>
                      <a:lnTo>
                        <a:pt x="13" y="1193"/>
                      </a:lnTo>
                      <a:lnTo>
                        <a:pt x="20" y="1182"/>
                      </a:lnTo>
                      <a:lnTo>
                        <a:pt x="28" y="1172"/>
                      </a:lnTo>
                      <a:lnTo>
                        <a:pt x="38" y="1162"/>
                      </a:lnTo>
                      <a:lnTo>
                        <a:pt x="49" y="1153"/>
                      </a:lnTo>
                      <a:lnTo>
                        <a:pt x="53" y="1150"/>
                      </a:lnTo>
                      <a:lnTo>
                        <a:pt x="58" y="1147"/>
                      </a:lnTo>
                      <a:lnTo>
                        <a:pt x="69" y="1142"/>
                      </a:lnTo>
                      <a:lnTo>
                        <a:pt x="81" y="1137"/>
                      </a:lnTo>
                      <a:lnTo>
                        <a:pt x="93" y="1134"/>
                      </a:lnTo>
                      <a:lnTo>
                        <a:pt x="105" y="1131"/>
                      </a:lnTo>
                      <a:lnTo>
                        <a:pt x="118" y="1130"/>
                      </a:lnTo>
                      <a:lnTo>
                        <a:pt x="130" y="1130"/>
                      </a:lnTo>
                      <a:lnTo>
                        <a:pt x="136" y="1130"/>
                      </a:lnTo>
                      <a:lnTo>
                        <a:pt x="142" y="1131"/>
                      </a:lnTo>
                      <a:lnTo>
                        <a:pt x="172" y="1134"/>
                      </a:lnTo>
                      <a:lnTo>
                        <a:pt x="201" y="1135"/>
                      </a:lnTo>
                      <a:lnTo>
                        <a:pt x="229" y="1134"/>
                      </a:lnTo>
                      <a:lnTo>
                        <a:pt x="256" y="1131"/>
                      </a:lnTo>
                      <a:lnTo>
                        <a:pt x="282" y="1126"/>
                      </a:lnTo>
                      <a:lnTo>
                        <a:pt x="308" y="1119"/>
                      </a:lnTo>
                      <a:lnTo>
                        <a:pt x="333" y="1111"/>
                      </a:lnTo>
                      <a:lnTo>
                        <a:pt x="357" y="1100"/>
                      </a:lnTo>
                      <a:lnTo>
                        <a:pt x="380" y="1089"/>
                      </a:lnTo>
                      <a:lnTo>
                        <a:pt x="403" y="1076"/>
                      </a:lnTo>
                      <a:lnTo>
                        <a:pt x="425" y="1061"/>
                      </a:lnTo>
                      <a:lnTo>
                        <a:pt x="447" y="1045"/>
                      </a:lnTo>
                      <a:lnTo>
                        <a:pt x="488" y="1009"/>
                      </a:lnTo>
                      <a:lnTo>
                        <a:pt x="527" y="970"/>
                      </a:lnTo>
                      <a:lnTo>
                        <a:pt x="543" y="953"/>
                      </a:lnTo>
                      <a:lnTo>
                        <a:pt x="558" y="938"/>
                      </a:lnTo>
                      <a:lnTo>
                        <a:pt x="574" y="926"/>
                      </a:lnTo>
                      <a:lnTo>
                        <a:pt x="589" y="915"/>
                      </a:lnTo>
                      <a:lnTo>
                        <a:pt x="604" y="907"/>
                      </a:lnTo>
                      <a:lnTo>
                        <a:pt x="619" y="900"/>
                      </a:lnTo>
                      <a:lnTo>
                        <a:pt x="634" y="896"/>
                      </a:lnTo>
                      <a:lnTo>
                        <a:pt x="649" y="895"/>
                      </a:lnTo>
                      <a:lnTo>
                        <a:pt x="656" y="895"/>
                      </a:lnTo>
                      <a:lnTo>
                        <a:pt x="663" y="895"/>
                      </a:lnTo>
                      <a:lnTo>
                        <a:pt x="671" y="897"/>
                      </a:lnTo>
                      <a:lnTo>
                        <a:pt x="678" y="898"/>
                      </a:lnTo>
                      <a:lnTo>
                        <a:pt x="693" y="904"/>
                      </a:lnTo>
                      <a:lnTo>
                        <a:pt x="707" y="912"/>
                      </a:lnTo>
                      <a:lnTo>
                        <a:pt x="722" y="923"/>
                      </a:lnTo>
                      <a:lnTo>
                        <a:pt x="736" y="937"/>
                      </a:lnTo>
                      <a:lnTo>
                        <a:pt x="751" y="953"/>
                      </a:lnTo>
                      <a:lnTo>
                        <a:pt x="766" y="972"/>
                      </a:lnTo>
                      <a:lnTo>
                        <a:pt x="771" y="978"/>
                      </a:lnTo>
                      <a:lnTo>
                        <a:pt x="777" y="985"/>
                      </a:lnTo>
                      <a:lnTo>
                        <a:pt x="783" y="991"/>
                      </a:lnTo>
                      <a:lnTo>
                        <a:pt x="790" y="997"/>
                      </a:lnTo>
                      <a:lnTo>
                        <a:pt x="803" y="1009"/>
                      </a:lnTo>
                      <a:lnTo>
                        <a:pt x="818" y="1020"/>
                      </a:lnTo>
                      <a:lnTo>
                        <a:pt x="968" y="1131"/>
                      </a:lnTo>
                      <a:lnTo>
                        <a:pt x="1037" y="941"/>
                      </a:lnTo>
                      <a:lnTo>
                        <a:pt x="1127" y="651"/>
                      </a:lnTo>
                      <a:lnTo>
                        <a:pt x="1142" y="589"/>
                      </a:lnTo>
                      <a:lnTo>
                        <a:pt x="1156" y="528"/>
                      </a:lnTo>
                      <a:lnTo>
                        <a:pt x="1171" y="466"/>
                      </a:lnTo>
                      <a:lnTo>
                        <a:pt x="1180" y="436"/>
                      </a:lnTo>
                      <a:lnTo>
                        <a:pt x="1190" y="407"/>
                      </a:lnTo>
                      <a:lnTo>
                        <a:pt x="1229" y="305"/>
                      </a:lnTo>
                      <a:lnTo>
                        <a:pt x="1270" y="204"/>
                      </a:lnTo>
                      <a:lnTo>
                        <a:pt x="1357" y="0"/>
                      </a:lnTo>
                      <a:lnTo>
                        <a:pt x="1387" y="13"/>
                      </a:lnTo>
                      <a:lnTo>
                        <a:pt x="1408" y="22"/>
                      </a:lnTo>
                      <a:lnTo>
                        <a:pt x="1415" y="25"/>
                      </a:lnTo>
                      <a:lnTo>
                        <a:pt x="1418" y="27"/>
                      </a:lnTo>
                      <a:lnTo>
                        <a:pt x="1421" y="28"/>
                      </a:lnTo>
                      <a:lnTo>
                        <a:pt x="1423" y="30"/>
                      </a:lnTo>
                      <a:lnTo>
                        <a:pt x="1424" y="30"/>
                      </a:lnTo>
                      <a:lnTo>
                        <a:pt x="1424" y="31"/>
                      </a:lnTo>
                      <a:lnTo>
                        <a:pt x="1425" y="32"/>
                      </a:lnTo>
                      <a:lnTo>
                        <a:pt x="1425" y="32"/>
                      </a:lnTo>
                      <a:lnTo>
                        <a:pt x="1425" y="33"/>
                      </a:lnTo>
                      <a:lnTo>
                        <a:pt x="1426" y="34"/>
                      </a:lnTo>
                      <a:lnTo>
                        <a:pt x="1436" y="75"/>
                      </a:lnTo>
                      <a:lnTo>
                        <a:pt x="1448" y="116"/>
                      </a:lnTo>
                      <a:lnTo>
                        <a:pt x="1477" y="195"/>
                      </a:lnTo>
                      <a:lnTo>
                        <a:pt x="1544" y="353"/>
                      </a:lnTo>
                      <a:lnTo>
                        <a:pt x="1575" y="432"/>
                      </a:lnTo>
                      <a:lnTo>
                        <a:pt x="1587" y="473"/>
                      </a:lnTo>
                      <a:lnTo>
                        <a:pt x="1598" y="514"/>
                      </a:lnTo>
                      <a:lnTo>
                        <a:pt x="1606" y="556"/>
                      </a:lnTo>
                      <a:lnTo>
                        <a:pt x="1610" y="599"/>
                      </a:lnTo>
                      <a:lnTo>
                        <a:pt x="1612" y="643"/>
                      </a:lnTo>
                      <a:lnTo>
                        <a:pt x="1609" y="688"/>
                      </a:lnTo>
                      <a:lnTo>
                        <a:pt x="1606" y="724"/>
                      </a:lnTo>
                      <a:lnTo>
                        <a:pt x="1608" y="758"/>
                      </a:lnTo>
                      <a:lnTo>
                        <a:pt x="1612" y="790"/>
                      </a:lnTo>
                      <a:lnTo>
                        <a:pt x="1620" y="821"/>
                      </a:lnTo>
                      <a:lnTo>
                        <a:pt x="1631" y="850"/>
                      </a:lnTo>
                      <a:lnTo>
                        <a:pt x="1643" y="879"/>
                      </a:lnTo>
                      <a:lnTo>
                        <a:pt x="1658" y="906"/>
                      </a:lnTo>
                      <a:lnTo>
                        <a:pt x="1675" y="932"/>
                      </a:lnTo>
                      <a:lnTo>
                        <a:pt x="1713" y="983"/>
                      </a:lnTo>
                      <a:lnTo>
                        <a:pt x="1754" y="1032"/>
                      </a:lnTo>
                      <a:lnTo>
                        <a:pt x="1837" y="1129"/>
                      </a:lnTo>
                      <a:lnTo>
                        <a:pt x="1882" y="1129"/>
                      </a:lnTo>
                      <a:lnTo>
                        <a:pt x="1906" y="989"/>
                      </a:lnTo>
                      <a:lnTo>
                        <a:pt x="1920" y="920"/>
                      </a:lnTo>
                      <a:lnTo>
                        <a:pt x="1927" y="886"/>
                      </a:lnTo>
                      <a:lnTo>
                        <a:pt x="1937" y="852"/>
                      </a:lnTo>
                      <a:lnTo>
                        <a:pt x="1963" y="763"/>
                      </a:lnTo>
                      <a:lnTo>
                        <a:pt x="1993" y="675"/>
                      </a:lnTo>
                      <a:lnTo>
                        <a:pt x="2025" y="588"/>
                      </a:lnTo>
                      <a:lnTo>
                        <a:pt x="2044" y="545"/>
                      </a:lnTo>
                      <a:lnTo>
                        <a:pt x="2064" y="504"/>
                      </a:lnTo>
                      <a:lnTo>
                        <a:pt x="2072" y="490"/>
                      </a:lnTo>
                      <a:lnTo>
                        <a:pt x="2080" y="477"/>
                      </a:lnTo>
                      <a:lnTo>
                        <a:pt x="2089" y="468"/>
                      </a:lnTo>
                      <a:lnTo>
                        <a:pt x="2098" y="460"/>
                      </a:lnTo>
                      <a:lnTo>
                        <a:pt x="2103" y="457"/>
                      </a:lnTo>
                      <a:lnTo>
                        <a:pt x="2108" y="454"/>
                      </a:lnTo>
                      <a:lnTo>
                        <a:pt x="2113" y="452"/>
                      </a:lnTo>
                      <a:lnTo>
                        <a:pt x="2117" y="451"/>
                      </a:lnTo>
                      <a:lnTo>
                        <a:pt x="2122" y="449"/>
                      </a:lnTo>
                      <a:lnTo>
                        <a:pt x="2127" y="449"/>
                      </a:lnTo>
                      <a:lnTo>
                        <a:pt x="2132" y="449"/>
                      </a:lnTo>
                      <a:lnTo>
                        <a:pt x="2137" y="449"/>
                      </a:lnTo>
                      <a:lnTo>
                        <a:pt x="2142" y="450"/>
                      </a:lnTo>
                      <a:lnTo>
                        <a:pt x="2147" y="452"/>
                      </a:lnTo>
                      <a:lnTo>
                        <a:pt x="2152" y="453"/>
                      </a:lnTo>
                      <a:lnTo>
                        <a:pt x="2157" y="456"/>
                      </a:lnTo>
                      <a:lnTo>
                        <a:pt x="2166" y="462"/>
                      </a:lnTo>
                      <a:lnTo>
                        <a:pt x="2176" y="469"/>
                      </a:lnTo>
                      <a:lnTo>
                        <a:pt x="2185" y="479"/>
                      </a:lnTo>
                      <a:lnTo>
                        <a:pt x="2193" y="490"/>
                      </a:lnTo>
                      <a:lnTo>
                        <a:pt x="2201" y="503"/>
                      </a:lnTo>
                      <a:lnTo>
                        <a:pt x="2209" y="518"/>
                      </a:lnTo>
                      <a:lnTo>
                        <a:pt x="2291" y="703"/>
                      </a:lnTo>
                      <a:lnTo>
                        <a:pt x="2332" y="796"/>
                      </a:lnTo>
                      <a:lnTo>
                        <a:pt x="2378" y="887"/>
                      </a:lnTo>
                      <a:lnTo>
                        <a:pt x="2407" y="937"/>
                      </a:lnTo>
                      <a:lnTo>
                        <a:pt x="2438" y="985"/>
                      </a:lnTo>
                      <a:lnTo>
                        <a:pt x="2455" y="1008"/>
                      </a:lnTo>
                      <a:lnTo>
                        <a:pt x="2473" y="1029"/>
                      </a:lnTo>
                      <a:lnTo>
                        <a:pt x="2491" y="1050"/>
                      </a:lnTo>
                      <a:lnTo>
                        <a:pt x="2511" y="1068"/>
                      </a:lnTo>
                      <a:lnTo>
                        <a:pt x="2533" y="1086"/>
                      </a:lnTo>
                      <a:lnTo>
                        <a:pt x="2556" y="1101"/>
                      </a:lnTo>
                      <a:lnTo>
                        <a:pt x="2580" y="1114"/>
                      </a:lnTo>
                      <a:lnTo>
                        <a:pt x="2606" y="1126"/>
                      </a:lnTo>
                      <a:lnTo>
                        <a:pt x="2633" y="1135"/>
                      </a:lnTo>
                      <a:lnTo>
                        <a:pt x="2663" y="1141"/>
                      </a:lnTo>
                      <a:lnTo>
                        <a:pt x="2695" y="1145"/>
                      </a:lnTo>
                      <a:lnTo>
                        <a:pt x="2729" y="1147"/>
                      </a:lnTo>
                      <a:lnTo>
                        <a:pt x="2740" y="1147"/>
                      </a:lnTo>
                      <a:lnTo>
                        <a:pt x="2752" y="1148"/>
                      </a:lnTo>
                      <a:lnTo>
                        <a:pt x="2776" y="1152"/>
                      </a:lnTo>
                      <a:lnTo>
                        <a:pt x="2799" y="1158"/>
                      </a:lnTo>
                      <a:lnTo>
                        <a:pt x="2823" y="1166"/>
                      </a:lnTo>
                      <a:lnTo>
                        <a:pt x="2869" y="1183"/>
                      </a:lnTo>
                      <a:lnTo>
                        <a:pt x="2893" y="1191"/>
                      </a:lnTo>
                      <a:lnTo>
                        <a:pt x="2917" y="11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grpSp>
          <p:sp>
            <p:nvSpPr>
              <p:cNvPr id="11" name="Ring 41"/>
              <p:cNvSpPr/>
              <p:nvPr/>
            </p:nvSpPr>
            <p:spPr>
              <a:xfrm>
                <a:off x="4152577" y="3148886"/>
                <a:ext cx="1077604" cy="1077604"/>
              </a:xfrm>
              <a:prstGeom prst="donut">
                <a:avLst>
                  <a:gd name="adj" fmla="val 11597"/>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e-DE" sz="1400" dirty="0" err="1">
                  <a:solidFill>
                    <a:schemeClr val="tx1"/>
                  </a:solidFill>
                </a:endParaRPr>
              </a:p>
            </p:txBody>
          </p:sp>
        </p:grpSp>
        <p:sp>
          <p:nvSpPr>
            <p:cNvPr id="9" name="Textfeld 39"/>
            <p:cNvSpPr txBox="1"/>
            <p:nvPr/>
          </p:nvSpPr>
          <p:spPr>
            <a:xfrm>
              <a:off x="1164861" y="3092336"/>
              <a:ext cx="1516113" cy="345741"/>
            </a:xfrm>
            <a:prstGeom prst="rect">
              <a:avLst/>
            </a:prstGeom>
            <a:noFill/>
          </p:spPr>
          <p:txBody>
            <a:bodyPr wrap="none" lIns="0" tIns="0" rIns="0" bIns="0" rtlCol="0">
              <a:spAutoFit/>
            </a:bodyPr>
            <a:lstStyle/>
            <a:p>
              <a:r>
                <a:rPr lang="de-DE" sz="2000" dirty="0">
                  <a:latin typeface="Arial" panose="020B0604020202020204" pitchFamily="34" charset="0"/>
                  <a:cs typeface="Arial" panose="020B0604020202020204" pitchFamily="34" charset="0"/>
                </a:rPr>
                <a:t>Median PIII trial costs:</a:t>
              </a:r>
            </a:p>
            <a:p>
              <a:r>
                <a:rPr lang="de-DE" sz="2000" dirty="0">
                  <a:latin typeface="Arial" panose="020B0604020202020204" pitchFamily="34" charset="0"/>
                  <a:cs typeface="Arial" panose="020B0604020202020204" pitchFamily="34" charset="0"/>
                </a:rPr>
                <a:t>US$ 21.4M</a:t>
              </a:r>
            </a:p>
          </p:txBody>
        </p:sp>
      </p:grpSp>
      <p:sp>
        <p:nvSpPr>
          <p:cNvPr id="2" name="TextBox 1"/>
          <p:cNvSpPr txBox="1"/>
          <p:nvPr/>
        </p:nvSpPr>
        <p:spPr>
          <a:xfrm>
            <a:off x="390525" y="4514850"/>
            <a:ext cx="6000750" cy="153888"/>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Martin L et al, </a:t>
            </a:r>
            <a:r>
              <a:rPr lang="da-DK" sz="1000" dirty="0">
                <a:latin typeface="Arial" panose="020B0604020202020204" pitchFamily="34" charset="0"/>
                <a:cs typeface="Arial" panose="020B0604020202020204" pitchFamily="34" charset="0"/>
              </a:rPr>
              <a:t>Nat Rev Drug Discov 2017;16:381-382</a:t>
            </a:r>
            <a:endParaRPr lang="en-US" sz="1000"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3722211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3482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Flow - Patient</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505" y="1225855"/>
            <a:ext cx="1347599" cy="83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Image result for study eligibility cri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371" y="1225855"/>
            <a:ext cx="1357810" cy="8395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mage result for data sha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937" y="1225855"/>
            <a:ext cx="1362667" cy="83951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1813640" y="1647881"/>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866364" y="2257588"/>
            <a:ext cx="1698087" cy="738664"/>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Data collection,</a:t>
            </a:r>
          </a:p>
          <a:p>
            <a:pPr algn="ctr"/>
            <a:r>
              <a:rPr lang="en-US" sz="1600" dirty="0">
                <a:latin typeface="Arial" panose="020B0604020202020204" pitchFamily="34" charset="0"/>
                <a:cs typeface="Arial" panose="020B0604020202020204" pitchFamily="34" charset="0"/>
              </a:rPr>
              <a:t>Procedures and</a:t>
            </a:r>
          </a:p>
          <a:p>
            <a:pPr algn="ctr"/>
            <a:r>
              <a:rPr lang="en-US" sz="1600" dirty="0">
                <a:latin typeface="Arial" panose="020B0604020202020204" pitchFamily="34" charset="0"/>
                <a:cs typeface="Arial" panose="020B0604020202020204" pitchFamily="34" charset="0"/>
              </a:rPr>
              <a:t>Interventions</a:t>
            </a:r>
          </a:p>
        </p:txBody>
      </p:sp>
      <p:sp>
        <p:nvSpPr>
          <p:cNvPr id="62" name="TextBox 61"/>
          <p:cNvSpPr txBox="1"/>
          <p:nvPr/>
        </p:nvSpPr>
        <p:spPr>
          <a:xfrm>
            <a:off x="2706422" y="2257965"/>
            <a:ext cx="129497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Screening</a:t>
            </a:r>
          </a:p>
        </p:txBody>
      </p:sp>
      <p:sp>
        <p:nvSpPr>
          <p:cNvPr id="64" name="TextBox 63"/>
          <p:cNvSpPr txBox="1"/>
          <p:nvPr/>
        </p:nvSpPr>
        <p:spPr>
          <a:xfrm>
            <a:off x="7439937" y="2257212"/>
            <a:ext cx="1294977"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Secondary                       Data Sharing</a:t>
            </a:r>
          </a:p>
        </p:txBody>
      </p:sp>
      <p:cxnSp>
        <p:nvCxnSpPr>
          <p:cNvPr id="26" name="Straight Arrow Connector 25"/>
          <p:cNvCxnSpPr/>
          <p:nvPr/>
        </p:nvCxnSpPr>
        <p:spPr>
          <a:xfrm>
            <a:off x="4189046" y="165838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564452" y="1653127"/>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43632" y="3405421"/>
            <a:ext cx="8563573" cy="707886"/>
          </a:xfrm>
          <a:prstGeom prst="rect">
            <a:avLst/>
          </a:prstGeom>
          <a:noFill/>
        </p:spPr>
        <p:txBody>
          <a:bodyPr wrap="square" lIns="0" tIns="0" rIns="0" bIns="0" rtlCol="0">
            <a:spAutoFit/>
          </a:bodyPr>
          <a:lstStyle/>
          <a:p>
            <a:pPr algn="ctr"/>
            <a:endParaRPr lang="en-US" sz="1400" dirty="0"/>
          </a:p>
          <a:p>
            <a:pPr algn="ctr"/>
            <a:r>
              <a:rPr lang="en-US" dirty="0">
                <a:latin typeface="Arial" panose="020B0604020202020204" pitchFamily="34" charset="0"/>
                <a:cs typeface="Arial" panose="020B0604020202020204" pitchFamily="34" charset="0"/>
              </a:rPr>
              <a:t>Patient Safety, Rights and Empowerment	</a:t>
            </a:r>
          </a:p>
          <a:p>
            <a:endParaRPr lang="en-US" sz="1400" dirty="0"/>
          </a:p>
        </p:txBody>
      </p:sp>
      <p:sp>
        <p:nvSpPr>
          <p:cNvPr id="22" name="TextBox 21"/>
          <p:cNvSpPr txBox="1"/>
          <p:nvPr/>
        </p:nvSpPr>
        <p:spPr>
          <a:xfrm>
            <a:off x="322465" y="2264646"/>
            <a:ext cx="1316925"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pic>
        <p:nvPicPr>
          <p:cNvPr id="23" name="Picture 8" descr="Image result for electronic informed consent clipart"/>
          <p:cNvPicPr>
            <a:picLocks noChangeAspect="1" noChangeArrowheads="1"/>
          </p:cNvPicPr>
          <p:nvPr/>
        </p:nvPicPr>
        <p:blipFill rotWithShape="1">
          <a:blip r:embed="rId6">
            <a:extLst>
              <a:ext uri="{28A0092B-C50C-407E-A947-70E740481C1C}">
                <a14:useLocalDpi xmlns:a14="http://schemas.microsoft.com/office/drawing/2010/main" val="0"/>
              </a:ext>
            </a:extLst>
          </a:blip>
          <a:srcRect b="7944"/>
          <a:stretch/>
        </p:blipFill>
        <p:spPr bwMode="auto">
          <a:xfrm>
            <a:off x="285755" y="1233289"/>
            <a:ext cx="1353635" cy="83951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4887277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3482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Flow</a:t>
            </a:r>
            <a:endParaRPr lang="en-US" sz="1800" dirty="0">
              <a:solidFill>
                <a:schemeClr val="tx1"/>
              </a:solidFill>
              <a:latin typeface="Arial" panose="020B0604020202020204" pitchFamily="34" charset="0"/>
              <a:cs typeface="Arial" panose="020B0604020202020204" pitchFamily="34" charset="0"/>
            </a:endParaRPr>
          </a:p>
        </p:txBody>
      </p:sp>
      <p:sp>
        <p:nvSpPr>
          <p:cNvPr id="3" name="AutoShape 2" descr="Image result for health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Image result for e cons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 conse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 consen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hyperledger"/>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203" y="1219798"/>
            <a:ext cx="1347599" cy="83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Image result for study eligibility cri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2069" y="1219798"/>
            <a:ext cx="1357810" cy="8395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mage result for data sha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7635" y="1219798"/>
            <a:ext cx="1362667" cy="83951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1791338" y="1641824"/>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844062" y="2251531"/>
            <a:ext cx="1698087" cy="738664"/>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Data collection,</a:t>
            </a:r>
          </a:p>
          <a:p>
            <a:pPr algn="ctr"/>
            <a:r>
              <a:rPr lang="en-US" sz="1600" dirty="0">
                <a:latin typeface="Arial" panose="020B0604020202020204" pitchFamily="34" charset="0"/>
                <a:cs typeface="Arial" panose="020B0604020202020204" pitchFamily="34" charset="0"/>
              </a:rPr>
              <a:t>Procedures and</a:t>
            </a:r>
          </a:p>
          <a:p>
            <a:pPr algn="ctr"/>
            <a:r>
              <a:rPr lang="en-US" sz="1600" dirty="0">
                <a:latin typeface="Arial" panose="020B0604020202020204" pitchFamily="34" charset="0"/>
                <a:cs typeface="Arial" panose="020B0604020202020204" pitchFamily="34" charset="0"/>
              </a:rPr>
              <a:t>Interventions</a:t>
            </a:r>
          </a:p>
        </p:txBody>
      </p:sp>
      <p:sp>
        <p:nvSpPr>
          <p:cNvPr id="62" name="TextBox 61"/>
          <p:cNvSpPr txBox="1"/>
          <p:nvPr/>
        </p:nvSpPr>
        <p:spPr>
          <a:xfrm>
            <a:off x="2684120" y="2251908"/>
            <a:ext cx="129497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Screening</a:t>
            </a:r>
          </a:p>
        </p:txBody>
      </p:sp>
      <p:sp>
        <p:nvSpPr>
          <p:cNvPr id="64" name="TextBox 63"/>
          <p:cNvSpPr txBox="1"/>
          <p:nvPr/>
        </p:nvSpPr>
        <p:spPr>
          <a:xfrm>
            <a:off x="7417635" y="2251155"/>
            <a:ext cx="1294977"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Secondary                       Data Sharing</a:t>
            </a:r>
          </a:p>
        </p:txBody>
      </p:sp>
      <p:sp>
        <p:nvSpPr>
          <p:cNvPr id="25" name="TextBox 24"/>
          <p:cNvSpPr txBox="1"/>
          <p:nvPr/>
        </p:nvSpPr>
        <p:spPr>
          <a:xfrm>
            <a:off x="322465" y="2251155"/>
            <a:ext cx="1316925" cy="492443"/>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cxnSp>
        <p:nvCxnSpPr>
          <p:cNvPr id="26" name="Straight Arrow Connector 25"/>
          <p:cNvCxnSpPr/>
          <p:nvPr/>
        </p:nvCxnSpPr>
        <p:spPr>
          <a:xfrm>
            <a:off x="4166744" y="1652330"/>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542150" y="1647070"/>
            <a:ext cx="677318" cy="0"/>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73333" y="3093982"/>
            <a:ext cx="0" cy="631902"/>
          </a:xfrm>
          <a:prstGeom prst="line">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318763" y="3093982"/>
            <a:ext cx="0" cy="631902"/>
          </a:xfrm>
          <a:prstGeom prst="line">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671756" y="3097708"/>
            <a:ext cx="0" cy="631902"/>
          </a:xfrm>
          <a:prstGeom prst="line">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76529" y="3097708"/>
            <a:ext cx="0" cy="631902"/>
          </a:xfrm>
          <a:prstGeom prst="line">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pic>
        <p:nvPicPr>
          <p:cNvPr id="18438" name="Picture 6" descr="Image result for smart contra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3934" y="1168603"/>
            <a:ext cx="652906" cy="36726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Image result for smart contra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6562" y="1168668"/>
            <a:ext cx="652906" cy="36726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Image result for smart contra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3222" y="1168603"/>
            <a:ext cx="652906" cy="36726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724182" y="3895583"/>
            <a:ext cx="7659677" cy="396419"/>
            <a:chOff x="761352" y="3968546"/>
            <a:chExt cx="7659677" cy="396419"/>
          </a:xfrm>
        </p:grpSpPr>
        <p:pic>
          <p:nvPicPr>
            <p:cNvPr id="41"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761352" y="3969846"/>
              <a:ext cx="1103857" cy="39511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1853860" y="3971417"/>
              <a:ext cx="1096261" cy="3924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2942834" y="3970524"/>
              <a:ext cx="1096261" cy="3924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4032737" y="3969845"/>
              <a:ext cx="1096261" cy="3924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5121017" y="3969844"/>
              <a:ext cx="1103857" cy="39511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6218601" y="3969843"/>
              <a:ext cx="1103857" cy="39511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Image result for blockchain clip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000" b="64667" l="6000" r="95333"/>
                      </a14:imgEffect>
                    </a14:imgLayer>
                  </a14:imgProps>
                </a:ext>
                <a:ext uri="{28A0092B-C50C-407E-A947-70E740481C1C}">
                  <a14:useLocalDpi xmlns:a14="http://schemas.microsoft.com/office/drawing/2010/main" val="0"/>
                </a:ext>
              </a:extLst>
            </a:blip>
            <a:srcRect l="6075" t="35998" r="4523" b="32001"/>
            <a:stretch/>
          </p:blipFill>
          <p:spPr bwMode="auto">
            <a:xfrm>
              <a:off x="7317172" y="3968546"/>
              <a:ext cx="1103857" cy="395119"/>
            </a:xfrm>
            <a:prstGeom prst="rect">
              <a:avLst/>
            </a:prstGeom>
            <a:noFill/>
            <a:extLst>
              <a:ext uri="{909E8E84-426E-40DD-AFC4-6F175D3DCCD1}">
                <a14:hiddenFill xmlns:a14="http://schemas.microsoft.com/office/drawing/2010/main">
                  <a:solidFill>
                    <a:srgbClr val="FFFFFF"/>
                  </a:solidFill>
                </a14:hiddenFill>
              </a:ext>
            </a:extLst>
          </p:spPr>
        </p:pic>
      </p:grpSp>
      <p:pic>
        <p:nvPicPr>
          <p:cNvPr id="18440" name="Picture 8" descr="Image result for electronic informed consent clipart"/>
          <p:cNvPicPr>
            <a:picLocks noChangeAspect="1" noChangeArrowheads="1"/>
          </p:cNvPicPr>
          <p:nvPr/>
        </p:nvPicPr>
        <p:blipFill rotWithShape="1">
          <a:blip r:embed="rId9">
            <a:extLst>
              <a:ext uri="{28A0092B-C50C-407E-A947-70E740481C1C}">
                <a14:useLocalDpi xmlns:a14="http://schemas.microsoft.com/office/drawing/2010/main" val="0"/>
              </a:ext>
            </a:extLst>
          </a:blip>
          <a:srcRect b="7944"/>
          <a:stretch/>
        </p:blipFill>
        <p:spPr bwMode="auto">
          <a:xfrm>
            <a:off x="285755" y="1219798"/>
            <a:ext cx="1353635" cy="83951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960484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“Team Sport to create Win-Win-Win Situations”</a:t>
            </a:r>
          </a:p>
        </p:txBody>
      </p:sp>
      <p:pic>
        <p:nvPicPr>
          <p:cNvPr id="2048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7829" y="1293223"/>
            <a:ext cx="3041711" cy="304171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379925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Endpoints</a:t>
            </a:r>
          </a:p>
        </p:txBody>
      </p:sp>
      <p:sp>
        <p:nvSpPr>
          <p:cNvPr id="4" name="TextBox 3"/>
          <p:cNvSpPr txBox="1"/>
          <p:nvPr/>
        </p:nvSpPr>
        <p:spPr>
          <a:xfrm>
            <a:off x="757646" y="1208310"/>
            <a:ext cx="7393577" cy="3216265"/>
          </a:xfrm>
          <a:prstGeom prst="rect">
            <a:avLst/>
          </a:prstGeom>
          <a:noFill/>
        </p:spPr>
        <p:txBody>
          <a:bodyPr wrap="square" lIns="0" tIns="0" rIns="0" bIns="0" rtlCol="0">
            <a:spAutoFit/>
          </a:bodyPr>
          <a:lstStyle/>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Trust</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Compliance and Safety</a:t>
            </a:r>
          </a:p>
          <a:p>
            <a:pPr marL="742950" lvl="1" indent="-285750">
              <a:buFont typeface="Wingdings" panose="05000000000000000000" pitchFamily="2" charset="2"/>
              <a:buChar char="§"/>
            </a:pPr>
            <a:r>
              <a:rPr lang="en-US" sz="1900" dirty="0">
                <a:latin typeface="Arial" panose="020B0604020202020204" pitchFamily="34" charset="0"/>
                <a:cs typeface="Arial" panose="020B0604020202020204" pitchFamily="34" charset="0"/>
              </a:rPr>
              <a:t>Number, Type and Risk Level (Patient Safety) of Observations</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Monitoring Costs and Time</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Patient Satisfaction and Empowerment</a:t>
            </a:r>
          </a:p>
        </p:txBody>
      </p:sp>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953774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Why don’t we really see </a:t>
            </a:r>
            <a:r>
              <a:rPr lang="en-US" sz="2000" dirty="0" err="1">
                <a:solidFill>
                  <a:schemeClr val="tx1"/>
                </a:solidFill>
                <a:latin typeface="Arial" panose="020B0604020202020204" pitchFamily="34" charset="0"/>
                <a:cs typeface="Arial" panose="020B0604020202020204" pitchFamily="34" charset="0"/>
              </a:rPr>
              <a:t>blockchain</a:t>
            </a:r>
            <a:r>
              <a:rPr lang="en-US" sz="2000" dirty="0">
                <a:solidFill>
                  <a:schemeClr val="tx1"/>
                </a:solidFill>
                <a:latin typeface="Arial" panose="020B0604020202020204" pitchFamily="34" charset="0"/>
                <a:cs typeface="Arial" panose="020B0604020202020204" pitchFamily="34" charset="0"/>
              </a:rPr>
              <a:t>-based clinical trials</a:t>
            </a:r>
            <a:r>
              <a:rPr lang="en-US" sz="2000" dirty="0">
                <a:latin typeface="Arial" panose="020B0604020202020204" pitchFamily="34" charset="0"/>
                <a:cs typeface="Arial" panose="020B0604020202020204" pitchFamily="34" charset="0"/>
              </a:rPr>
              <a:t>?</a:t>
            </a:r>
          </a:p>
        </p:txBody>
      </p:sp>
      <p:sp>
        <p:nvSpPr>
          <p:cNvPr id="4" name="TextBox 3"/>
          <p:cNvSpPr txBox="1"/>
          <p:nvPr/>
        </p:nvSpPr>
        <p:spPr>
          <a:xfrm>
            <a:off x="754572" y="1221373"/>
            <a:ext cx="7644845" cy="2923877"/>
          </a:xfrm>
          <a:prstGeom prst="rect">
            <a:avLst/>
          </a:prstGeom>
          <a:noFill/>
        </p:spPr>
        <p:txBody>
          <a:bodyPr wrap="square" lIns="0" tIns="0" rIns="0" bIns="0" rtlCol="0">
            <a:spAutoFit/>
          </a:bodyPr>
          <a:lstStyle/>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Limited Understanding of </a:t>
            </a:r>
            <a:r>
              <a:rPr lang="en-US" sz="1900" dirty="0" err="1">
                <a:latin typeface="Arial" panose="020B0604020202020204" pitchFamily="34" charset="0"/>
                <a:cs typeface="Arial" panose="020B0604020202020204" pitchFamily="34" charset="0"/>
              </a:rPr>
              <a:t>Blockchain</a:t>
            </a:r>
            <a:r>
              <a:rPr lang="en-US" sz="1900" dirty="0">
                <a:latin typeface="Arial" panose="020B0604020202020204" pitchFamily="34" charset="0"/>
                <a:cs typeface="Arial" panose="020B0604020202020204" pitchFamily="34" charset="0"/>
              </a:rPr>
              <a:t> Technology’s Value Proposition</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Lack of Regulations</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Lack of Standards</a:t>
            </a: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900" dirty="0">
                <a:latin typeface="Arial" panose="020B0604020202020204" pitchFamily="34" charset="0"/>
                <a:cs typeface="Arial" panose="020B0604020202020204" pitchFamily="34" charset="0"/>
              </a:rPr>
              <a:t>Practical Limitations</a:t>
            </a:r>
          </a:p>
        </p:txBody>
      </p:sp>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96095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367575" y="390907"/>
            <a:ext cx="8612911" cy="1231106"/>
          </a:xfrm>
        </p:spPr>
        <p:txBody>
          <a:bodyPr/>
          <a:lstStyle/>
          <a:p>
            <a:r>
              <a:rPr lang="en-US" sz="3600" dirty="0" err="1">
                <a:solidFill>
                  <a:schemeClr val="tx1"/>
                </a:solidFill>
                <a:latin typeface="Arial" panose="020B0604020202020204" pitchFamily="34" charset="0"/>
                <a:cs typeface="Arial" panose="020B0604020202020204" pitchFamily="34" charset="0"/>
              </a:rPr>
              <a:t>Blockchain</a:t>
            </a:r>
            <a:r>
              <a:rPr lang="en-US" sz="3600" dirty="0">
                <a:solidFill>
                  <a:schemeClr val="tx1"/>
                </a:solidFill>
                <a:latin typeface="Arial" panose="020B0604020202020204" pitchFamily="34" charset="0"/>
                <a:cs typeface="Arial" panose="020B0604020202020204" pitchFamily="34" charset="0"/>
              </a:rPr>
              <a:t> Technology in Clinical Trials</a:t>
            </a:r>
            <a:br>
              <a:rPr lang="en-US" sz="3600" dirty="0">
                <a:solidFill>
                  <a:schemeClr val="tx1"/>
                </a:solidFill>
                <a:latin typeface="Arial" panose="020B0604020202020204" pitchFamily="34" charset="0"/>
                <a:cs typeface="Arial" panose="020B0604020202020204" pitchFamily="34" charset="0"/>
              </a:rPr>
            </a:br>
            <a:br>
              <a:rPr lang="en-US" sz="2000" dirty="0">
                <a:solidFill>
                  <a:schemeClr val="tx1"/>
                </a:solidFill>
                <a:latin typeface="Arial" panose="020B0604020202020204" pitchFamily="34" charset="0"/>
                <a:cs typeface="Arial" panose="020B0604020202020204" pitchFamily="34" charset="0"/>
              </a:rPr>
            </a:br>
            <a:r>
              <a:rPr lang="en-US" sz="2400" dirty="0" err="1">
                <a:solidFill>
                  <a:schemeClr val="tx1"/>
                </a:solidFill>
                <a:latin typeface="Arial" panose="020B0604020202020204" pitchFamily="34" charset="0"/>
                <a:cs typeface="Arial" panose="020B0604020202020204" pitchFamily="34" charset="0"/>
              </a:rPr>
              <a:t>Uli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Broedl</a:t>
            </a:r>
            <a:endParaRPr lang="de-DE" sz="2400" dirty="0">
              <a:solidFill>
                <a:schemeClr val="tx1"/>
              </a:solidFill>
              <a:latin typeface="Arial" panose="020B0604020202020204" pitchFamily="34" charset="0"/>
              <a:cs typeface="Arial" panose="020B0604020202020204" pitchFamily="34" charset="0"/>
            </a:endParaRPr>
          </a:p>
        </p:txBody>
      </p:sp>
      <p:pic>
        <p:nvPicPr>
          <p:cNvPr id="17410" name="Picture 2" descr="Image result for converge2Xceler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 y="2093912"/>
            <a:ext cx="8694736" cy="2782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4668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Practical Limitations: On-/Off-Chain Interactions</a:t>
            </a:r>
          </a:p>
        </p:txBody>
      </p:sp>
      <p:sp>
        <p:nvSpPr>
          <p:cNvPr id="2" name="TextBox 1"/>
          <p:cNvSpPr txBox="1"/>
          <p:nvPr/>
        </p:nvSpPr>
        <p:spPr>
          <a:xfrm>
            <a:off x="3687229" y="3513011"/>
            <a:ext cx="1495655"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“Human Factor”</a:t>
            </a:r>
          </a:p>
        </p:txBody>
      </p:sp>
      <p:cxnSp>
        <p:nvCxnSpPr>
          <p:cNvPr id="7" name="Straight Arrow Connector 6"/>
          <p:cNvCxnSpPr/>
          <p:nvPr/>
        </p:nvCxnSpPr>
        <p:spPr>
          <a:xfrm>
            <a:off x="2462780" y="2553316"/>
            <a:ext cx="83799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8" name="Picture 2" descr="Image result for blood tub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3604" y="2121019"/>
            <a:ext cx="1054287" cy="790716"/>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2" descr="Image result for invasive procedure clip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2" name="Picture 4" descr="Image result for invasive procedure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7177" y="3232318"/>
            <a:ext cx="828858" cy="828858"/>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Image result for stethoscope clip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803" y="1118027"/>
            <a:ext cx="789459" cy="78945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64731" y="3509297"/>
            <a:ext cx="1703137" cy="246221"/>
          </a:xfrm>
          <a:prstGeom prst="rect">
            <a:avLst/>
          </a:prstGeom>
          <a:noFill/>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Informed Consent </a:t>
            </a:r>
          </a:p>
        </p:txBody>
      </p:sp>
      <p:pic>
        <p:nvPicPr>
          <p:cNvPr id="16" name="Picture 8" descr="Image result for electronic informed consent clipart"/>
          <p:cNvPicPr>
            <a:picLocks noChangeAspect="1" noChangeArrowheads="1"/>
          </p:cNvPicPr>
          <p:nvPr/>
        </p:nvPicPr>
        <p:blipFill rotWithShape="1">
          <a:blip r:embed="rId5">
            <a:extLst>
              <a:ext uri="{28A0092B-C50C-407E-A947-70E740481C1C}">
                <a14:useLocalDpi xmlns:a14="http://schemas.microsoft.com/office/drawing/2010/main" val="0"/>
              </a:ext>
            </a:extLst>
          </a:blip>
          <a:srcRect b="7944"/>
          <a:stretch/>
        </p:blipFill>
        <p:spPr bwMode="auto">
          <a:xfrm>
            <a:off x="657478" y="2139124"/>
            <a:ext cx="1353635" cy="839517"/>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p:cNvCxnSpPr/>
          <p:nvPr/>
        </p:nvCxnSpPr>
        <p:spPr>
          <a:xfrm>
            <a:off x="5677988" y="2549602"/>
            <a:ext cx="83799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5677988" y="2024880"/>
            <a:ext cx="837994" cy="289931"/>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677988" y="2805465"/>
            <a:ext cx="837994" cy="237893"/>
          </a:xfrm>
          <a:prstGeom prst="straightConnector1">
            <a:avLst/>
          </a:prstGeom>
          <a:ln w="28575">
            <a:solidFill>
              <a:srgbClr val="003366"/>
            </a:solidFill>
            <a:tailEnd type="arrow"/>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5133275" y="1557360"/>
            <a:ext cx="1885079" cy="1904778"/>
            <a:chOff x="1476103" y="1213235"/>
            <a:chExt cx="2508141" cy="2508141"/>
          </a:xfrm>
        </p:grpSpPr>
        <p:pic>
          <p:nvPicPr>
            <p:cNvPr id="24" name="Picture 4" descr="Image result for stop sig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103" y="1213235"/>
              <a:ext cx="2508141" cy="250814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047159" y="1395799"/>
              <a:ext cx="1397726" cy="486323"/>
            </a:xfrm>
            <a:prstGeom prst="rect">
              <a:avLst/>
            </a:prstGeom>
            <a:noFill/>
          </p:spPr>
          <p:txBody>
            <a:bodyPr wrap="square" lIns="0" tIns="0" rIns="0" bIns="0" rtlCol="0">
              <a:spAutoFit/>
            </a:bodyPr>
            <a:lstStyle/>
            <a:p>
              <a:pPr algn="ctr"/>
              <a:r>
                <a:rPr lang="en-US" sz="2400" b="1" dirty="0">
                  <a:solidFill>
                    <a:schemeClr val="bg1"/>
                  </a:solidFill>
                  <a:latin typeface="Arial" panose="020B0604020202020204" pitchFamily="34" charset="0"/>
                  <a:cs typeface="Arial" panose="020B0604020202020204" pitchFamily="34" charset="0"/>
                </a:rPr>
                <a:t>STOP</a:t>
              </a:r>
            </a:p>
          </p:txBody>
        </p:sp>
        <p:sp>
          <p:nvSpPr>
            <p:cNvPr id="26" name="Rectangle 25"/>
            <p:cNvSpPr/>
            <p:nvPr/>
          </p:nvSpPr>
          <p:spPr>
            <a:xfrm>
              <a:off x="1783116" y="1927098"/>
              <a:ext cx="1894114" cy="1094226"/>
            </a:xfrm>
            <a:prstGeom prst="rect">
              <a:avLst/>
            </a:prstGeom>
          </p:spPr>
          <p:txBody>
            <a:bodyPr wrap="square">
              <a:spAutoFit/>
            </a:bodyPr>
            <a:lstStyle/>
            <a:p>
              <a:pPr algn="ctr"/>
              <a:r>
                <a:rPr lang="en-US" sz="1600" dirty="0" err="1">
                  <a:solidFill>
                    <a:schemeClr val="bg1"/>
                  </a:solidFill>
                  <a:latin typeface="Arial" panose="020B0604020202020204" pitchFamily="34" charset="0"/>
                  <a:cs typeface="Arial" panose="020B0604020202020204" pitchFamily="34" charset="0"/>
                </a:rPr>
                <a:t>Blockchain</a:t>
              </a:r>
              <a:r>
                <a:rPr lang="en-US" sz="1600" dirty="0">
                  <a:solidFill>
                    <a:schemeClr val="bg1"/>
                  </a:solidFill>
                  <a:latin typeface="Arial" panose="020B0604020202020204" pitchFamily="34" charset="0"/>
                  <a:cs typeface="Arial" panose="020B0604020202020204" pitchFamily="34" charset="0"/>
                </a:rPr>
                <a:t> Value Proposition</a:t>
              </a:r>
              <a:endParaRPr lang="en-US" sz="1600" dirty="0">
                <a:solidFill>
                  <a:schemeClr val="bg1"/>
                </a:solidFill>
              </a:endParaRPr>
            </a:p>
          </p:txBody>
        </p:sp>
      </p:grpSp>
      <p:pic>
        <p:nvPicPr>
          <p:cNvPr id="17410" name="Picture 2" descr="Image result for human factor clip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7229" y="1801774"/>
            <a:ext cx="1495656" cy="149565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616999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50757"/>
            <a:ext cx="8408850"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Summary</a:t>
            </a:r>
            <a:endParaRPr lang="en-US" sz="18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148685" y="1263820"/>
            <a:ext cx="8448907" cy="3139321"/>
          </a:xfrm>
          <a:prstGeom prst="rect">
            <a:avLst/>
          </a:prstGeom>
          <a:noFill/>
        </p:spPr>
        <p:txBody>
          <a:bodyPr wrap="square" rtlCol="0">
            <a:spAutoFit/>
          </a:bodyPr>
          <a:lstStyle/>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Does </a:t>
            </a:r>
            <a:r>
              <a:rPr lang="en-US" dirty="0" err="1">
                <a:latin typeface="Arial" panose="020B0604020202020204" pitchFamily="34" charset="0"/>
                <a:cs typeface="Arial" panose="020B0604020202020204" pitchFamily="34" charset="0"/>
              </a:rPr>
              <a:t>Blockchain</a:t>
            </a:r>
            <a:r>
              <a:rPr lang="en-US" dirty="0">
                <a:latin typeface="Arial" panose="020B0604020202020204" pitchFamily="34" charset="0"/>
                <a:cs typeface="Arial" panose="020B0604020202020204" pitchFamily="34" charset="0"/>
              </a:rPr>
              <a:t> Technology hold promise to Revolutionize Clinical Trials?</a:t>
            </a:r>
            <a:endParaRPr lang="en-US" sz="1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Is </a:t>
            </a:r>
            <a:r>
              <a:rPr lang="en-US" dirty="0" err="1">
                <a:latin typeface="Arial" panose="020B0604020202020204" pitchFamily="34" charset="0"/>
                <a:cs typeface="Arial" panose="020B0604020202020204" pitchFamily="34" charset="0"/>
              </a:rPr>
              <a:t>Blockchain</a:t>
            </a:r>
            <a:r>
              <a:rPr lang="en-US" dirty="0">
                <a:latin typeface="Arial" panose="020B0604020202020204" pitchFamily="34" charset="0"/>
                <a:cs typeface="Arial" panose="020B0604020202020204" pitchFamily="34" charset="0"/>
              </a:rPr>
              <a:t> Technology in Clinical Trials ready for Prime Time yet?</a:t>
            </a:r>
            <a:endParaRPr lang="en-US" sz="1000" dirty="0">
              <a:latin typeface="Arial" panose="020B0604020202020204" pitchFamily="34" charset="0"/>
              <a:cs typeface="Arial" panose="020B0604020202020204" pitchFamily="34" charset="0"/>
            </a:endParaRPr>
          </a:p>
          <a:p>
            <a:pPr lvl="1"/>
            <a:endParaRPr lang="en-US" dirty="0">
              <a:solidFill>
                <a:srgbClr val="FF0000"/>
              </a:solidFill>
              <a:latin typeface="Arial" panose="020B0604020202020204" pitchFamily="34" charset="0"/>
              <a:cs typeface="Arial" panose="020B0604020202020204" pitchFamily="34" charset="0"/>
            </a:endParaRPr>
          </a:p>
          <a:p>
            <a:pPr lvl="1"/>
            <a:endParaRPr lang="en-US" dirty="0">
              <a:solidFill>
                <a:srgbClr val="FF000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Let’s Collaborate</a:t>
            </a:r>
          </a:p>
          <a:p>
            <a:pPr marL="342900" indent="-342900">
              <a:buFont typeface="Wingdings" panose="05000000000000000000" pitchFamily="2" charset="2"/>
              <a:buChar char="Ø"/>
            </a:pPr>
            <a:endParaRPr lang="en-US" sz="8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Communication of </a:t>
            </a:r>
            <a:r>
              <a:rPr lang="en-US" sz="1600" dirty="0" err="1">
                <a:latin typeface="Arial" panose="020B0604020202020204" pitchFamily="34" charset="0"/>
                <a:cs typeface="Arial" panose="020B0604020202020204" pitchFamily="34" charset="0"/>
              </a:rPr>
              <a:t>Blockchain</a:t>
            </a:r>
            <a:r>
              <a:rPr lang="en-US" sz="1600" dirty="0">
                <a:latin typeface="Arial" panose="020B0604020202020204" pitchFamily="34" charset="0"/>
                <a:cs typeface="Arial" panose="020B0604020202020204" pitchFamily="34" charset="0"/>
              </a:rPr>
              <a:t> Technology’s Value Proposition</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Definition of Standards</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Creation of Regulatory Framework</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Digitalization of Clinical Trials</a:t>
            </a:r>
          </a:p>
        </p:txBody>
      </p:sp>
      <p:pic>
        <p:nvPicPr>
          <p:cNvPr id="19458" name="Picture 2" descr="Image result for yes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5587" y="1124649"/>
            <a:ext cx="857048" cy="570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vote no"/>
          <p:cNvPicPr>
            <a:picLocks noChangeAspect="1" noChangeArrowheads="1"/>
          </p:cNvPicPr>
          <p:nvPr/>
        </p:nvPicPr>
        <p:blipFill rotWithShape="1">
          <a:blip r:embed="rId4">
            <a:extLst>
              <a:ext uri="{28A0092B-C50C-407E-A947-70E740481C1C}">
                <a14:useLocalDpi xmlns:a14="http://schemas.microsoft.com/office/drawing/2010/main" val="0"/>
              </a:ext>
            </a:extLst>
          </a:blip>
          <a:srcRect l="4421" t="32553" r="10145"/>
          <a:stretch/>
        </p:blipFill>
        <p:spPr bwMode="auto">
          <a:xfrm>
            <a:off x="8191373" y="2051397"/>
            <a:ext cx="891563" cy="468071"/>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Image result for collaboration clipar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58463" y="2982690"/>
            <a:ext cx="1904352" cy="14282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4127205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193632"/>
            <a:ext cx="8408850" cy="369332"/>
          </a:xfrm>
        </p:spPr>
        <p:txBody>
          <a:bodyPr/>
          <a:lstStyle/>
          <a:p>
            <a:r>
              <a:rPr lang="en-US" dirty="0">
                <a:solidFill>
                  <a:schemeClr val="tx1"/>
                </a:solidFill>
                <a:latin typeface="Arial" panose="020B0604020202020204" pitchFamily="34" charset="0"/>
                <a:cs typeface="Arial" panose="020B0604020202020204" pitchFamily="34" charset="0"/>
              </a:rPr>
              <a:t>Disclosure</a:t>
            </a:r>
            <a:endParaRPr lang="en-US" sz="20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495300" y="966460"/>
            <a:ext cx="8191500" cy="2862322"/>
          </a:xfrm>
          <a:prstGeom prst="rect">
            <a:avLst/>
          </a:prstGeom>
          <a:noFill/>
        </p:spPr>
        <p:txBody>
          <a:bodyPr wrap="square" rtlCol="0">
            <a:spAutoFit/>
          </a:bodyPr>
          <a:lstStyle/>
          <a:p>
            <a:endParaRPr lang="en-US" sz="2000" b="1" i="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000" dirty="0">
                <a:latin typeface="Arial" panose="020B0604020202020204" pitchFamily="34" charset="0"/>
                <a:cs typeface="Arial" panose="020B0604020202020204" pitchFamily="34" charset="0"/>
              </a:rPr>
              <a:t>I am employee of </a:t>
            </a:r>
            <a:r>
              <a:rPr lang="en-US" sz="2000" dirty="0" err="1">
                <a:latin typeface="Arial" panose="020B0604020202020204" pitchFamily="34" charset="0"/>
                <a:cs typeface="Arial" panose="020B0604020202020204" pitchFamily="34" charset="0"/>
              </a:rPr>
              <a:t>Boehringer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Ingelheim</a:t>
            </a:r>
            <a:r>
              <a:rPr lang="en-US" sz="2000" dirty="0">
                <a:latin typeface="Arial" panose="020B0604020202020204" pitchFamily="34" charset="0"/>
                <a:cs typeface="Arial" panose="020B0604020202020204" pitchFamily="34" charset="0"/>
              </a:rPr>
              <a:t> Canada Ltd</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000" dirty="0">
                <a:latin typeface="Arial" panose="020B0604020202020204" pitchFamily="34" charset="0"/>
                <a:cs typeface="Arial" panose="020B0604020202020204" pitchFamily="34" charset="0"/>
              </a:rPr>
              <a:t>The views expressed are my own and do not necessarily represent the views of </a:t>
            </a:r>
            <a:r>
              <a:rPr lang="en-US" sz="2000" dirty="0" err="1">
                <a:latin typeface="Arial" panose="020B0604020202020204" pitchFamily="34" charset="0"/>
                <a:cs typeface="Arial" panose="020B0604020202020204" pitchFamily="34" charset="0"/>
              </a:rPr>
              <a:t>Boehringer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Ingelheim</a:t>
            </a:r>
            <a:r>
              <a:rPr lang="en-US" sz="2000" dirty="0">
                <a:latin typeface="Arial" panose="020B0604020202020204" pitchFamily="34" charset="0"/>
                <a:cs typeface="Arial" panose="020B0604020202020204" pitchFamily="34" charset="0"/>
              </a:rPr>
              <a:t> Canada Ltd</a:t>
            </a:r>
          </a:p>
          <a:p>
            <a:pPr marL="457200" indent="-457200">
              <a:buFont typeface="Wingdings" panose="05000000000000000000" pitchFamily="2" charset="2"/>
              <a:buChar char="Ø"/>
            </a:pPr>
            <a:endParaRPr lang="en-US" sz="2000" dirty="0">
              <a:solidFill>
                <a:srgbClr val="FF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endParaRPr lang="en-US" sz="2000" dirty="0">
              <a:solidFill>
                <a:srgbClr val="FF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000" dirty="0">
                <a:latin typeface="Arial" panose="020B0604020202020204" pitchFamily="34" charset="0"/>
                <a:cs typeface="Arial" panose="020B0604020202020204" pitchFamily="34" charset="0"/>
              </a:rPr>
              <a:t>I am a Tech Enthusiast and Consumer but not a Tech Expert</a:t>
            </a:r>
          </a:p>
        </p:txBody>
      </p:sp>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869712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50757"/>
            <a:ext cx="8408850"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Summary</a:t>
            </a:r>
            <a:endParaRPr lang="en-US" sz="18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148685" y="1263820"/>
            <a:ext cx="8448907" cy="3139321"/>
          </a:xfrm>
          <a:prstGeom prst="rect">
            <a:avLst/>
          </a:prstGeom>
          <a:noFill/>
        </p:spPr>
        <p:txBody>
          <a:bodyPr wrap="square" rtlCol="0">
            <a:spAutoFit/>
          </a:bodyPr>
          <a:lstStyle/>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Does </a:t>
            </a:r>
            <a:r>
              <a:rPr lang="en-US" dirty="0" err="1">
                <a:latin typeface="Arial" panose="020B0604020202020204" pitchFamily="34" charset="0"/>
                <a:cs typeface="Arial" panose="020B0604020202020204" pitchFamily="34" charset="0"/>
              </a:rPr>
              <a:t>Blockchain</a:t>
            </a:r>
            <a:r>
              <a:rPr lang="en-US" dirty="0">
                <a:latin typeface="Arial" panose="020B0604020202020204" pitchFamily="34" charset="0"/>
                <a:cs typeface="Arial" panose="020B0604020202020204" pitchFamily="34" charset="0"/>
              </a:rPr>
              <a:t> Technology hold promise to Revolutionize Clinical Trials?</a:t>
            </a:r>
            <a:endParaRPr lang="en-US" sz="1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Is </a:t>
            </a:r>
            <a:r>
              <a:rPr lang="en-US" dirty="0" err="1">
                <a:latin typeface="Arial" panose="020B0604020202020204" pitchFamily="34" charset="0"/>
                <a:cs typeface="Arial" panose="020B0604020202020204" pitchFamily="34" charset="0"/>
              </a:rPr>
              <a:t>Blockchain</a:t>
            </a:r>
            <a:r>
              <a:rPr lang="en-US" dirty="0">
                <a:latin typeface="Arial" panose="020B0604020202020204" pitchFamily="34" charset="0"/>
                <a:cs typeface="Arial" panose="020B0604020202020204" pitchFamily="34" charset="0"/>
              </a:rPr>
              <a:t> Technology in Clinical Trials ready for Prime Time yet?</a:t>
            </a:r>
            <a:endParaRPr lang="en-US" sz="1000" dirty="0">
              <a:latin typeface="Arial" panose="020B0604020202020204" pitchFamily="34" charset="0"/>
              <a:cs typeface="Arial" panose="020B0604020202020204" pitchFamily="34" charset="0"/>
            </a:endParaRPr>
          </a:p>
          <a:p>
            <a:pPr lvl="1"/>
            <a:endParaRPr lang="en-US" dirty="0">
              <a:solidFill>
                <a:srgbClr val="FF0000"/>
              </a:solidFill>
              <a:latin typeface="Arial" panose="020B0604020202020204" pitchFamily="34" charset="0"/>
              <a:cs typeface="Arial" panose="020B0604020202020204" pitchFamily="34" charset="0"/>
            </a:endParaRPr>
          </a:p>
          <a:p>
            <a:pPr lvl="1"/>
            <a:endParaRPr lang="en-US" dirty="0">
              <a:solidFill>
                <a:srgbClr val="FF000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Let’s Collaborate</a:t>
            </a:r>
          </a:p>
          <a:p>
            <a:pPr marL="342900" indent="-342900">
              <a:buFont typeface="Wingdings" panose="05000000000000000000" pitchFamily="2" charset="2"/>
              <a:buChar char="Ø"/>
            </a:pPr>
            <a:endParaRPr lang="en-US" sz="8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Communication of </a:t>
            </a:r>
            <a:r>
              <a:rPr lang="en-US" sz="1600" dirty="0" err="1">
                <a:latin typeface="Arial" panose="020B0604020202020204" pitchFamily="34" charset="0"/>
                <a:cs typeface="Arial" panose="020B0604020202020204" pitchFamily="34" charset="0"/>
              </a:rPr>
              <a:t>Blockchain</a:t>
            </a:r>
            <a:r>
              <a:rPr lang="en-US" sz="1600" dirty="0">
                <a:latin typeface="Arial" panose="020B0604020202020204" pitchFamily="34" charset="0"/>
                <a:cs typeface="Arial" panose="020B0604020202020204" pitchFamily="34" charset="0"/>
              </a:rPr>
              <a:t> Technology’s Value Proposition</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Definition of Standards</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Creation of Regulatory Framework</a:t>
            </a:r>
          </a:p>
          <a:p>
            <a:pPr marL="800100" lvl="1" indent="-342900">
              <a:buFont typeface="Wingdings" panose="05000000000000000000" pitchFamily="2" charset="2"/>
              <a:buChar char="§"/>
            </a:pPr>
            <a:r>
              <a:rPr lang="en-US" sz="1600" dirty="0">
                <a:latin typeface="Arial" panose="020B0604020202020204" pitchFamily="34" charset="0"/>
                <a:cs typeface="Arial" panose="020B0604020202020204" pitchFamily="34" charset="0"/>
              </a:rPr>
              <a:t>Digitalization of Clinical Trials</a:t>
            </a:r>
          </a:p>
        </p:txBody>
      </p:sp>
      <p:pic>
        <p:nvPicPr>
          <p:cNvPr id="19458" name="Picture 2" descr="Image result for yes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5587" y="1124649"/>
            <a:ext cx="857048" cy="570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vote no"/>
          <p:cNvPicPr>
            <a:picLocks noChangeAspect="1" noChangeArrowheads="1"/>
          </p:cNvPicPr>
          <p:nvPr/>
        </p:nvPicPr>
        <p:blipFill rotWithShape="1">
          <a:blip r:embed="rId4">
            <a:extLst>
              <a:ext uri="{28A0092B-C50C-407E-A947-70E740481C1C}">
                <a14:useLocalDpi xmlns:a14="http://schemas.microsoft.com/office/drawing/2010/main" val="0"/>
              </a:ext>
            </a:extLst>
          </a:blip>
          <a:srcRect l="4421" t="32553" r="10145"/>
          <a:stretch/>
        </p:blipFill>
        <p:spPr bwMode="auto">
          <a:xfrm>
            <a:off x="8191373" y="2051397"/>
            <a:ext cx="891563" cy="468071"/>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Image result for collaboration clipar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44175" y="2982690"/>
            <a:ext cx="1904352" cy="14282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4293062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50757"/>
            <a:ext cx="8408850"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Global Clinical Trial Market Size</a:t>
            </a:r>
            <a:endParaRPr lang="en-US" sz="1800" dirty="0">
              <a:solidFill>
                <a:schemeClr val="tx1"/>
              </a:solidFill>
              <a:latin typeface="Arial" panose="020B0604020202020204" pitchFamily="34" charset="0"/>
              <a:cs typeface="Arial" panose="020B0604020202020204" pitchFamily="34" charset="0"/>
            </a:endParaRPr>
          </a:p>
        </p:txBody>
      </p:sp>
      <p:grpSp>
        <p:nvGrpSpPr>
          <p:cNvPr id="7" name="Gruppierung 37"/>
          <p:cNvGrpSpPr/>
          <p:nvPr/>
        </p:nvGrpSpPr>
        <p:grpSpPr>
          <a:xfrm>
            <a:off x="2223127" y="1415997"/>
            <a:ext cx="4982912" cy="879527"/>
            <a:chOff x="360000" y="2916000"/>
            <a:chExt cx="3698599" cy="717602"/>
          </a:xfrm>
        </p:grpSpPr>
        <p:grpSp>
          <p:nvGrpSpPr>
            <p:cNvPr id="8" name="Gruppierung 38"/>
            <p:cNvGrpSpPr>
              <a:grpSpLocks noChangeAspect="1"/>
            </p:cNvGrpSpPr>
            <p:nvPr/>
          </p:nvGrpSpPr>
          <p:grpSpPr>
            <a:xfrm>
              <a:off x="360000" y="2916000"/>
              <a:ext cx="717602" cy="717602"/>
              <a:chOff x="4152577" y="3148886"/>
              <a:chExt cx="1077604" cy="1077604"/>
            </a:xfrm>
            <a:gradFill flip="none" rotWithShape="1">
              <a:gsLst>
                <a:gs pos="0">
                  <a:schemeClr val="accent1">
                    <a:lumMod val="50000"/>
                  </a:schemeClr>
                </a:gs>
                <a:gs pos="100000">
                  <a:schemeClr val="accent2"/>
                </a:gs>
              </a:gsLst>
              <a:lin ang="0" scaled="1"/>
              <a:tileRect/>
            </a:gradFill>
          </p:grpSpPr>
          <p:grpSp>
            <p:nvGrpSpPr>
              <p:cNvPr id="10" name="Gruppierung 40"/>
              <p:cNvGrpSpPr>
                <a:grpSpLocks noChangeAspect="1"/>
              </p:cNvGrpSpPr>
              <p:nvPr/>
            </p:nvGrpSpPr>
            <p:grpSpPr>
              <a:xfrm>
                <a:off x="4419727" y="3384420"/>
                <a:ext cx="576000" cy="489238"/>
                <a:chOff x="3436938" y="1992313"/>
                <a:chExt cx="3530600" cy="2998787"/>
              </a:xfrm>
              <a:grpFill/>
            </p:grpSpPr>
            <p:sp>
              <p:nvSpPr>
                <p:cNvPr id="12" name="Freeform 1"/>
                <p:cNvSpPr>
                  <a:spLocks noChangeArrowheads="1"/>
                </p:cNvSpPr>
                <p:nvPr/>
              </p:nvSpPr>
              <p:spPr bwMode="auto">
                <a:xfrm>
                  <a:off x="3751263" y="3181350"/>
                  <a:ext cx="2894012" cy="936625"/>
                </a:xfrm>
                <a:custGeom>
                  <a:avLst/>
                  <a:gdLst>
                    <a:gd name="T0" fmla="*/ 144 w 8040"/>
                    <a:gd name="T1" fmla="*/ 2597 h 2601"/>
                    <a:gd name="T2" fmla="*/ 64 w 8040"/>
                    <a:gd name="T3" fmla="*/ 2576 h 2601"/>
                    <a:gd name="T4" fmla="*/ 35 w 8040"/>
                    <a:gd name="T5" fmla="*/ 2552 h 2601"/>
                    <a:gd name="T6" fmla="*/ 12 w 8040"/>
                    <a:gd name="T7" fmla="*/ 2507 h 2601"/>
                    <a:gd name="T8" fmla="*/ 0 w 8040"/>
                    <a:gd name="T9" fmla="*/ 2348 h 2601"/>
                    <a:gd name="T10" fmla="*/ 29 w 8040"/>
                    <a:gd name="T11" fmla="*/ 1462 h 2601"/>
                    <a:gd name="T12" fmla="*/ 64 w 8040"/>
                    <a:gd name="T13" fmla="*/ 1326 h 2601"/>
                    <a:gd name="T14" fmla="*/ 132 w 8040"/>
                    <a:gd name="T15" fmla="*/ 1205 h 2601"/>
                    <a:gd name="T16" fmla="*/ 285 w 8040"/>
                    <a:gd name="T17" fmla="*/ 1047 h 2601"/>
                    <a:gd name="T18" fmla="*/ 465 w 8040"/>
                    <a:gd name="T19" fmla="*/ 932 h 2601"/>
                    <a:gd name="T20" fmla="*/ 664 w 8040"/>
                    <a:gd name="T21" fmla="*/ 881 h 2601"/>
                    <a:gd name="T22" fmla="*/ 2794 w 8040"/>
                    <a:gd name="T23" fmla="*/ 875 h 2601"/>
                    <a:gd name="T24" fmla="*/ 2913 w 8040"/>
                    <a:gd name="T25" fmla="*/ 883 h 2601"/>
                    <a:gd name="T26" fmla="*/ 2946 w 8040"/>
                    <a:gd name="T27" fmla="*/ 898 h 2601"/>
                    <a:gd name="T28" fmla="*/ 2964 w 8040"/>
                    <a:gd name="T29" fmla="*/ 919 h 2601"/>
                    <a:gd name="T30" fmla="*/ 2978 w 8040"/>
                    <a:gd name="T31" fmla="*/ 978 h 2601"/>
                    <a:gd name="T32" fmla="*/ 2981 w 8040"/>
                    <a:gd name="T33" fmla="*/ 1623 h 2601"/>
                    <a:gd name="T34" fmla="*/ 2986 w 8040"/>
                    <a:gd name="T35" fmla="*/ 1698 h 2601"/>
                    <a:gd name="T36" fmla="*/ 2998 w 8040"/>
                    <a:gd name="T37" fmla="*/ 1736 h 2601"/>
                    <a:gd name="T38" fmla="*/ 3050 w 8040"/>
                    <a:gd name="T39" fmla="*/ 1802 h 2601"/>
                    <a:gd name="T40" fmla="*/ 3099 w 8040"/>
                    <a:gd name="T41" fmla="*/ 1841 h 2601"/>
                    <a:gd name="T42" fmla="*/ 3139 w 8040"/>
                    <a:gd name="T43" fmla="*/ 1857 h 2601"/>
                    <a:gd name="T44" fmla="*/ 3180 w 8040"/>
                    <a:gd name="T45" fmla="*/ 1852 h 2601"/>
                    <a:gd name="T46" fmla="*/ 3226 w 8040"/>
                    <a:gd name="T47" fmla="*/ 1829 h 2601"/>
                    <a:gd name="T48" fmla="*/ 3267 w 8040"/>
                    <a:gd name="T49" fmla="*/ 1795 h 2601"/>
                    <a:gd name="T50" fmla="*/ 3293 w 8040"/>
                    <a:gd name="T51" fmla="*/ 1758 h 2601"/>
                    <a:gd name="T52" fmla="*/ 3314 w 8040"/>
                    <a:gd name="T53" fmla="*/ 1614 h 2601"/>
                    <a:gd name="T54" fmla="*/ 3322 w 8040"/>
                    <a:gd name="T55" fmla="*/ 1120 h 2601"/>
                    <a:gd name="T56" fmla="*/ 3321 w 8040"/>
                    <a:gd name="T57" fmla="*/ 979 h 2601"/>
                    <a:gd name="T58" fmla="*/ 3339 w 8040"/>
                    <a:gd name="T59" fmla="*/ 924 h 2601"/>
                    <a:gd name="T60" fmla="*/ 3379 w 8040"/>
                    <a:gd name="T61" fmla="*/ 890 h 2601"/>
                    <a:gd name="T62" fmla="*/ 3442 w 8040"/>
                    <a:gd name="T63" fmla="*/ 875 h 2601"/>
                    <a:gd name="T64" fmla="*/ 3517 w 8040"/>
                    <a:gd name="T65" fmla="*/ 882 h 2601"/>
                    <a:gd name="T66" fmla="*/ 3568 w 8040"/>
                    <a:gd name="T67" fmla="*/ 909 h 2601"/>
                    <a:gd name="T68" fmla="*/ 3596 w 8040"/>
                    <a:gd name="T69" fmla="*/ 955 h 2601"/>
                    <a:gd name="T70" fmla="*/ 3607 w 8040"/>
                    <a:gd name="T71" fmla="*/ 1037 h 2601"/>
                    <a:gd name="T72" fmla="*/ 3622 w 8040"/>
                    <a:gd name="T73" fmla="*/ 1728 h 2601"/>
                    <a:gd name="T74" fmla="*/ 3668 w 8040"/>
                    <a:gd name="T75" fmla="*/ 1815 h 2601"/>
                    <a:gd name="T76" fmla="*/ 3728 w 8040"/>
                    <a:gd name="T77" fmla="*/ 1852 h 2601"/>
                    <a:gd name="T78" fmla="*/ 3893 w 8040"/>
                    <a:gd name="T79" fmla="*/ 1872 h 2601"/>
                    <a:gd name="T80" fmla="*/ 5846 w 8040"/>
                    <a:gd name="T81" fmla="*/ 1871 h 2601"/>
                    <a:gd name="T82" fmla="*/ 5937 w 8040"/>
                    <a:gd name="T83" fmla="*/ 1844 h 2601"/>
                    <a:gd name="T84" fmla="*/ 6072 w 8040"/>
                    <a:gd name="T85" fmla="*/ 1758 h 2601"/>
                    <a:gd name="T86" fmla="*/ 7653 w 8040"/>
                    <a:gd name="T87" fmla="*/ 178 h 2601"/>
                    <a:gd name="T88" fmla="*/ 7810 w 8040"/>
                    <a:gd name="T89" fmla="*/ 36 h 2601"/>
                    <a:gd name="T90" fmla="*/ 7872 w 8040"/>
                    <a:gd name="T91" fmla="*/ 12 h 2601"/>
                    <a:gd name="T92" fmla="*/ 7977 w 8040"/>
                    <a:gd name="T93" fmla="*/ 0 h 2601"/>
                    <a:gd name="T94" fmla="*/ 7986 w 8040"/>
                    <a:gd name="T95" fmla="*/ 4 h 2601"/>
                    <a:gd name="T96" fmla="*/ 8006 w 8040"/>
                    <a:gd name="T97" fmla="*/ 34 h 2601"/>
                    <a:gd name="T98" fmla="*/ 8035 w 8040"/>
                    <a:gd name="T99" fmla="*/ 128 h 2601"/>
                    <a:gd name="T100" fmla="*/ 8038 w 8040"/>
                    <a:gd name="T101" fmla="*/ 2448 h 2601"/>
                    <a:gd name="T102" fmla="*/ 8023 w 8040"/>
                    <a:gd name="T103" fmla="*/ 2541 h 2601"/>
                    <a:gd name="T104" fmla="*/ 8005 w 8040"/>
                    <a:gd name="T105" fmla="*/ 2568 h 2601"/>
                    <a:gd name="T106" fmla="*/ 7977 w 8040"/>
                    <a:gd name="T107" fmla="*/ 2584 h 2601"/>
                    <a:gd name="T108" fmla="*/ 7811 w 8040"/>
                    <a:gd name="T109" fmla="*/ 2598 h 2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40" h="2601">
                      <a:moveTo>
                        <a:pt x="4016" y="2600"/>
                      </a:moveTo>
                      <a:lnTo>
                        <a:pt x="250" y="2600"/>
                      </a:lnTo>
                      <a:lnTo>
                        <a:pt x="175" y="2599"/>
                      </a:lnTo>
                      <a:lnTo>
                        <a:pt x="144" y="2597"/>
                      </a:lnTo>
                      <a:lnTo>
                        <a:pt x="117" y="2593"/>
                      </a:lnTo>
                      <a:lnTo>
                        <a:pt x="93" y="2588"/>
                      </a:lnTo>
                      <a:lnTo>
                        <a:pt x="73" y="2580"/>
                      </a:lnTo>
                      <a:lnTo>
                        <a:pt x="64" y="2576"/>
                      </a:lnTo>
                      <a:lnTo>
                        <a:pt x="55" y="2571"/>
                      </a:lnTo>
                      <a:lnTo>
                        <a:pt x="48" y="2565"/>
                      </a:lnTo>
                      <a:lnTo>
                        <a:pt x="41" y="2559"/>
                      </a:lnTo>
                      <a:lnTo>
                        <a:pt x="35" y="2552"/>
                      </a:lnTo>
                      <a:lnTo>
                        <a:pt x="29" y="2545"/>
                      </a:lnTo>
                      <a:lnTo>
                        <a:pt x="24" y="2537"/>
                      </a:lnTo>
                      <a:lnTo>
                        <a:pt x="19" y="2527"/>
                      </a:lnTo>
                      <a:lnTo>
                        <a:pt x="12" y="2507"/>
                      </a:lnTo>
                      <a:lnTo>
                        <a:pt x="7" y="2483"/>
                      </a:lnTo>
                      <a:lnTo>
                        <a:pt x="3" y="2456"/>
                      </a:lnTo>
                      <a:lnTo>
                        <a:pt x="1" y="2424"/>
                      </a:lnTo>
                      <a:lnTo>
                        <a:pt x="0" y="2348"/>
                      </a:lnTo>
                      <a:lnTo>
                        <a:pt x="2" y="1904"/>
                      </a:lnTo>
                      <a:lnTo>
                        <a:pt x="10" y="1682"/>
                      </a:lnTo>
                      <a:lnTo>
                        <a:pt x="18" y="1572"/>
                      </a:lnTo>
                      <a:lnTo>
                        <a:pt x="29" y="1462"/>
                      </a:lnTo>
                      <a:lnTo>
                        <a:pt x="34" y="1426"/>
                      </a:lnTo>
                      <a:lnTo>
                        <a:pt x="42" y="1392"/>
                      </a:lnTo>
                      <a:lnTo>
                        <a:pt x="52" y="1358"/>
                      </a:lnTo>
                      <a:lnTo>
                        <a:pt x="64" y="1326"/>
                      </a:lnTo>
                      <a:lnTo>
                        <a:pt x="78" y="1294"/>
                      </a:lnTo>
                      <a:lnTo>
                        <a:pt x="94" y="1264"/>
                      </a:lnTo>
                      <a:lnTo>
                        <a:pt x="112" y="1234"/>
                      </a:lnTo>
                      <a:lnTo>
                        <a:pt x="132" y="1205"/>
                      </a:lnTo>
                      <a:lnTo>
                        <a:pt x="153" y="1177"/>
                      </a:lnTo>
                      <a:lnTo>
                        <a:pt x="176" y="1150"/>
                      </a:lnTo>
                      <a:lnTo>
                        <a:pt x="228" y="1097"/>
                      </a:lnTo>
                      <a:lnTo>
                        <a:pt x="285" y="1047"/>
                      </a:lnTo>
                      <a:lnTo>
                        <a:pt x="348" y="1000"/>
                      </a:lnTo>
                      <a:lnTo>
                        <a:pt x="387" y="973"/>
                      </a:lnTo>
                      <a:lnTo>
                        <a:pt x="426" y="951"/>
                      </a:lnTo>
                      <a:lnTo>
                        <a:pt x="465" y="932"/>
                      </a:lnTo>
                      <a:lnTo>
                        <a:pt x="505" y="917"/>
                      </a:lnTo>
                      <a:lnTo>
                        <a:pt x="544" y="904"/>
                      </a:lnTo>
                      <a:lnTo>
                        <a:pt x="584" y="894"/>
                      </a:lnTo>
                      <a:lnTo>
                        <a:pt x="664" y="881"/>
                      </a:lnTo>
                      <a:lnTo>
                        <a:pt x="744" y="874"/>
                      </a:lnTo>
                      <a:lnTo>
                        <a:pt x="825" y="873"/>
                      </a:lnTo>
                      <a:lnTo>
                        <a:pt x="988" y="874"/>
                      </a:lnTo>
                      <a:lnTo>
                        <a:pt x="2794" y="875"/>
                      </a:lnTo>
                      <a:lnTo>
                        <a:pt x="2851" y="875"/>
                      </a:lnTo>
                      <a:lnTo>
                        <a:pt x="2874" y="877"/>
                      </a:lnTo>
                      <a:lnTo>
                        <a:pt x="2895" y="879"/>
                      </a:lnTo>
                      <a:lnTo>
                        <a:pt x="2913" y="883"/>
                      </a:lnTo>
                      <a:lnTo>
                        <a:pt x="2928" y="888"/>
                      </a:lnTo>
                      <a:lnTo>
                        <a:pt x="2935" y="891"/>
                      </a:lnTo>
                      <a:lnTo>
                        <a:pt x="2941" y="894"/>
                      </a:lnTo>
                      <a:lnTo>
                        <a:pt x="2946" y="898"/>
                      </a:lnTo>
                      <a:lnTo>
                        <a:pt x="2951" y="903"/>
                      </a:lnTo>
                      <a:lnTo>
                        <a:pt x="2956" y="908"/>
                      </a:lnTo>
                      <a:lnTo>
                        <a:pt x="2960" y="913"/>
                      </a:lnTo>
                      <a:lnTo>
                        <a:pt x="2964" y="919"/>
                      </a:lnTo>
                      <a:lnTo>
                        <a:pt x="2967" y="925"/>
                      </a:lnTo>
                      <a:lnTo>
                        <a:pt x="2972" y="940"/>
                      </a:lnTo>
                      <a:lnTo>
                        <a:pt x="2976" y="958"/>
                      </a:lnTo>
                      <a:lnTo>
                        <a:pt x="2978" y="978"/>
                      </a:lnTo>
                      <a:lnTo>
                        <a:pt x="2980" y="1001"/>
                      </a:lnTo>
                      <a:lnTo>
                        <a:pt x="2982" y="1058"/>
                      </a:lnTo>
                      <a:lnTo>
                        <a:pt x="2982" y="1580"/>
                      </a:lnTo>
                      <a:lnTo>
                        <a:pt x="2981" y="1623"/>
                      </a:lnTo>
                      <a:lnTo>
                        <a:pt x="2981" y="1645"/>
                      </a:lnTo>
                      <a:lnTo>
                        <a:pt x="2982" y="1667"/>
                      </a:lnTo>
                      <a:lnTo>
                        <a:pt x="2984" y="1688"/>
                      </a:lnTo>
                      <a:lnTo>
                        <a:pt x="2986" y="1698"/>
                      </a:lnTo>
                      <a:lnTo>
                        <a:pt x="2988" y="1708"/>
                      </a:lnTo>
                      <a:lnTo>
                        <a:pt x="2991" y="1718"/>
                      </a:lnTo>
                      <a:lnTo>
                        <a:pt x="2994" y="1727"/>
                      </a:lnTo>
                      <a:lnTo>
                        <a:pt x="2998" y="1736"/>
                      </a:lnTo>
                      <a:lnTo>
                        <a:pt x="3003" y="1744"/>
                      </a:lnTo>
                      <a:lnTo>
                        <a:pt x="3016" y="1764"/>
                      </a:lnTo>
                      <a:lnTo>
                        <a:pt x="3032" y="1784"/>
                      </a:lnTo>
                      <a:lnTo>
                        <a:pt x="3050" y="1802"/>
                      </a:lnTo>
                      <a:lnTo>
                        <a:pt x="3069" y="1820"/>
                      </a:lnTo>
                      <a:lnTo>
                        <a:pt x="3079" y="1828"/>
                      </a:lnTo>
                      <a:lnTo>
                        <a:pt x="3089" y="1835"/>
                      </a:lnTo>
                      <a:lnTo>
                        <a:pt x="3099" y="1841"/>
                      </a:lnTo>
                      <a:lnTo>
                        <a:pt x="3109" y="1847"/>
                      </a:lnTo>
                      <a:lnTo>
                        <a:pt x="3119" y="1851"/>
                      </a:lnTo>
                      <a:lnTo>
                        <a:pt x="3129" y="1854"/>
                      </a:lnTo>
                      <a:lnTo>
                        <a:pt x="3139" y="1857"/>
                      </a:lnTo>
                      <a:lnTo>
                        <a:pt x="3149" y="1857"/>
                      </a:lnTo>
                      <a:lnTo>
                        <a:pt x="3158" y="1857"/>
                      </a:lnTo>
                      <a:lnTo>
                        <a:pt x="3169" y="1855"/>
                      </a:lnTo>
                      <a:lnTo>
                        <a:pt x="3180" y="1852"/>
                      </a:lnTo>
                      <a:lnTo>
                        <a:pt x="3191" y="1847"/>
                      </a:lnTo>
                      <a:lnTo>
                        <a:pt x="3203" y="1842"/>
                      </a:lnTo>
                      <a:lnTo>
                        <a:pt x="3215" y="1836"/>
                      </a:lnTo>
                      <a:lnTo>
                        <a:pt x="3226" y="1829"/>
                      </a:lnTo>
                      <a:lnTo>
                        <a:pt x="3237" y="1821"/>
                      </a:lnTo>
                      <a:lnTo>
                        <a:pt x="3248" y="1813"/>
                      </a:lnTo>
                      <a:lnTo>
                        <a:pt x="3258" y="1804"/>
                      </a:lnTo>
                      <a:lnTo>
                        <a:pt x="3267" y="1795"/>
                      </a:lnTo>
                      <a:lnTo>
                        <a:pt x="3275" y="1786"/>
                      </a:lnTo>
                      <a:lnTo>
                        <a:pt x="3282" y="1776"/>
                      </a:lnTo>
                      <a:lnTo>
                        <a:pt x="3288" y="1767"/>
                      </a:lnTo>
                      <a:lnTo>
                        <a:pt x="3293" y="1758"/>
                      </a:lnTo>
                      <a:lnTo>
                        <a:pt x="3296" y="1748"/>
                      </a:lnTo>
                      <a:lnTo>
                        <a:pt x="3304" y="1704"/>
                      </a:lnTo>
                      <a:lnTo>
                        <a:pt x="3310" y="1659"/>
                      </a:lnTo>
                      <a:lnTo>
                        <a:pt x="3314" y="1614"/>
                      </a:lnTo>
                      <a:lnTo>
                        <a:pt x="3316" y="1569"/>
                      </a:lnTo>
                      <a:lnTo>
                        <a:pt x="3321" y="1386"/>
                      </a:lnTo>
                      <a:lnTo>
                        <a:pt x="3323" y="1209"/>
                      </a:lnTo>
                      <a:lnTo>
                        <a:pt x="3322" y="1120"/>
                      </a:lnTo>
                      <a:lnTo>
                        <a:pt x="3319" y="1033"/>
                      </a:lnTo>
                      <a:lnTo>
                        <a:pt x="3318" y="1013"/>
                      </a:lnTo>
                      <a:lnTo>
                        <a:pt x="3319" y="996"/>
                      </a:lnTo>
                      <a:lnTo>
                        <a:pt x="3321" y="979"/>
                      </a:lnTo>
                      <a:lnTo>
                        <a:pt x="3324" y="963"/>
                      </a:lnTo>
                      <a:lnTo>
                        <a:pt x="3328" y="949"/>
                      </a:lnTo>
                      <a:lnTo>
                        <a:pt x="3333" y="936"/>
                      </a:lnTo>
                      <a:lnTo>
                        <a:pt x="3339" y="924"/>
                      </a:lnTo>
                      <a:lnTo>
                        <a:pt x="3347" y="914"/>
                      </a:lnTo>
                      <a:lnTo>
                        <a:pt x="3356" y="904"/>
                      </a:lnTo>
                      <a:lnTo>
                        <a:pt x="3367" y="896"/>
                      </a:lnTo>
                      <a:lnTo>
                        <a:pt x="3379" y="890"/>
                      </a:lnTo>
                      <a:lnTo>
                        <a:pt x="3392" y="884"/>
                      </a:lnTo>
                      <a:lnTo>
                        <a:pt x="3407" y="880"/>
                      </a:lnTo>
                      <a:lnTo>
                        <a:pt x="3424" y="877"/>
                      </a:lnTo>
                      <a:lnTo>
                        <a:pt x="3442" y="875"/>
                      </a:lnTo>
                      <a:lnTo>
                        <a:pt x="3463" y="875"/>
                      </a:lnTo>
                      <a:lnTo>
                        <a:pt x="3483" y="876"/>
                      </a:lnTo>
                      <a:lnTo>
                        <a:pt x="3501" y="878"/>
                      </a:lnTo>
                      <a:lnTo>
                        <a:pt x="3517" y="882"/>
                      </a:lnTo>
                      <a:lnTo>
                        <a:pt x="3532" y="887"/>
                      </a:lnTo>
                      <a:lnTo>
                        <a:pt x="3546" y="893"/>
                      </a:lnTo>
                      <a:lnTo>
                        <a:pt x="3558" y="900"/>
                      </a:lnTo>
                      <a:lnTo>
                        <a:pt x="3568" y="909"/>
                      </a:lnTo>
                      <a:lnTo>
                        <a:pt x="3577" y="918"/>
                      </a:lnTo>
                      <a:lnTo>
                        <a:pt x="3585" y="929"/>
                      </a:lnTo>
                      <a:lnTo>
                        <a:pt x="3591" y="941"/>
                      </a:lnTo>
                      <a:lnTo>
                        <a:pt x="3596" y="955"/>
                      </a:lnTo>
                      <a:lnTo>
                        <a:pt x="3600" y="969"/>
                      </a:lnTo>
                      <a:lnTo>
                        <a:pt x="3603" y="984"/>
                      </a:lnTo>
                      <a:lnTo>
                        <a:pt x="3605" y="1001"/>
                      </a:lnTo>
                      <a:lnTo>
                        <a:pt x="3607" y="1037"/>
                      </a:lnTo>
                      <a:lnTo>
                        <a:pt x="3608" y="1588"/>
                      </a:lnTo>
                      <a:lnTo>
                        <a:pt x="3612" y="1665"/>
                      </a:lnTo>
                      <a:lnTo>
                        <a:pt x="3616" y="1698"/>
                      </a:lnTo>
                      <a:lnTo>
                        <a:pt x="3622" y="1728"/>
                      </a:lnTo>
                      <a:lnTo>
                        <a:pt x="3630" y="1754"/>
                      </a:lnTo>
                      <a:lnTo>
                        <a:pt x="3640" y="1777"/>
                      </a:lnTo>
                      <a:lnTo>
                        <a:pt x="3653" y="1797"/>
                      </a:lnTo>
                      <a:lnTo>
                        <a:pt x="3668" y="1815"/>
                      </a:lnTo>
                      <a:lnTo>
                        <a:pt x="3676" y="1822"/>
                      </a:lnTo>
                      <a:lnTo>
                        <a:pt x="3685" y="1829"/>
                      </a:lnTo>
                      <a:lnTo>
                        <a:pt x="3705" y="1842"/>
                      </a:lnTo>
                      <a:lnTo>
                        <a:pt x="3728" y="1852"/>
                      </a:lnTo>
                      <a:lnTo>
                        <a:pt x="3754" y="1859"/>
                      </a:lnTo>
                      <a:lnTo>
                        <a:pt x="3784" y="1865"/>
                      </a:lnTo>
                      <a:lnTo>
                        <a:pt x="3817" y="1869"/>
                      </a:lnTo>
                      <a:lnTo>
                        <a:pt x="3893" y="1872"/>
                      </a:lnTo>
                      <a:lnTo>
                        <a:pt x="5770" y="1876"/>
                      </a:lnTo>
                      <a:lnTo>
                        <a:pt x="5797" y="1876"/>
                      </a:lnTo>
                      <a:lnTo>
                        <a:pt x="5822" y="1874"/>
                      </a:lnTo>
                      <a:lnTo>
                        <a:pt x="5846" y="1871"/>
                      </a:lnTo>
                      <a:lnTo>
                        <a:pt x="5870" y="1866"/>
                      </a:lnTo>
                      <a:lnTo>
                        <a:pt x="5893" y="1860"/>
                      </a:lnTo>
                      <a:lnTo>
                        <a:pt x="5916" y="1853"/>
                      </a:lnTo>
                      <a:lnTo>
                        <a:pt x="5937" y="1844"/>
                      </a:lnTo>
                      <a:lnTo>
                        <a:pt x="5958" y="1835"/>
                      </a:lnTo>
                      <a:lnTo>
                        <a:pt x="5998" y="1813"/>
                      </a:lnTo>
                      <a:lnTo>
                        <a:pt x="6036" y="1787"/>
                      </a:lnTo>
                      <a:lnTo>
                        <a:pt x="6072" y="1758"/>
                      </a:lnTo>
                      <a:lnTo>
                        <a:pt x="6106" y="1726"/>
                      </a:lnTo>
                      <a:lnTo>
                        <a:pt x="7283" y="550"/>
                      </a:lnTo>
                      <a:lnTo>
                        <a:pt x="7529" y="301"/>
                      </a:lnTo>
                      <a:lnTo>
                        <a:pt x="7653" y="178"/>
                      </a:lnTo>
                      <a:lnTo>
                        <a:pt x="7780" y="58"/>
                      </a:lnTo>
                      <a:lnTo>
                        <a:pt x="7789" y="50"/>
                      </a:lnTo>
                      <a:lnTo>
                        <a:pt x="7799" y="43"/>
                      </a:lnTo>
                      <a:lnTo>
                        <a:pt x="7810" y="36"/>
                      </a:lnTo>
                      <a:lnTo>
                        <a:pt x="7822" y="30"/>
                      </a:lnTo>
                      <a:lnTo>
                        <a:pt x="7833" y="25"/>
                      </a:lnTo>
                      <a:lnTo>
                        <a:pt x="7846" y="20"/>
                      </a:lnTo>
                      <a:lnTo>
                        <a:pt x="7872" y="12"/>
                      </a:lnTo>
                      <a:lnTo>
                        <a:pt x="7898" y="6"/>
                      </a:lnTo>
                      <a:lnTo>
                        <a:pt x="7925" y="2"/>
                      </a:lnTo>
                      <a:lnTo>
                        <a:pt x="7952" y="0"/>
                      </a:lnTo>
                      <a:lnTo>
                        <a:pt x="7977" y="0"/>
                      </a:lnTo>
                      <a:lnTo>
                        <a:pt x="7979" y="0"/>
                      </a:lnTo>
                      <a:lnTo>
                        <a:pt x="7981" y="1"/>
                      </a:lnTo>
                      <a:lnTo>
                        <a:pt x="7984" y="2"/>
                      </a:lnTo>
                      <a:lnTo>
                        <a:pt x="7986" y="4"/>
                      </a:lnTo>
                      <a:lnTo>
                        <a:pt x="7991" y="9"/>
                      </a:lnTo>
                      <a:lnTo>
                        <a:pt x="7996" y="16"/>
                      </a:lnTo>
                      <a:lnTo>
                        <a:pt x="8001" y="24"/>
                      </a:lnTo>
                      <a:lnTo>
                        <a:pt x="8006" y="34"/>
                      </a:lnTo>
                      <a:lnTo>
                        <a:pt x="8015" y="55"/>
                      </a:lnTo>
                      <a:lnTo>
                        <a:pt x="8024" y="79"/>
                      </a:lnTo>
                      <a:lnTo>
                        <a:pt x="8030" y="104"/>
                      </a:lnTo>
                      <a:lnTo>
                        <a:pt x="8035" y="128"/>
                      </a:lnTo>
                      <a:lnTo>
                        <a:pt x="8037" y="139"/>
                      </a:lnTo>
                      <a:lnTo>
                        <a:pt x="8037" y="150"/>
                      </a:lnTo>
                      <a:lnTo>
                        <a:pt x="8039" y="2378"/>
                      </a:lnTo>
                      <a:lnTo>
                        <a:pt x="8038" y="2448"/>
                      </a:lnTo>
                      <a:lnTo>
                        <a:pt x="8036" y="2477"/>
                      </a:lnTo>
                      <a:lnTo>
                        <a:pt x="8034" y="2502"/>
                      </a:lnTo>
                      <a:lnTo>
                        <a:pt x="8029" y="2523"/>
                      </a:lnTo>
                      <a:lnTo>
                        <a:pt x="8023" y="2541"/>
                      </a:lnTo>
                      <a:lnTo>
                        <a:pt x="8020" y="2549"/>
                      </a:lnTo>
                      <a:lnTo>
                        <a:pt x="8015" y="2556"/>
                      </a:lnTo>
                      <a:lnTo>
                        <a:pt x="8010" y="2562"/>
                      </a:lnTo>
                      <a:lnTo>
                        <a:pt x="8005" y="2568"/>
                      </a:lnTo>
                      <a:lnTo>
                        <a:pt x="7999" y="2573"/>
                      </a:lnTo>
                      <a:lnTo>
                        <a:pt x="7992" y="2577"/>
                      </a:lnTo>
                      <a:lnTo>
                        <a:pt x="7985" y="2581"/>
                      </a:lnTo>
                      <a:lnTo>
                        <a:pt x="7977" y="2584"/>
                      </a:lnTo>
                      <a:lnTo>
                        <a:pt x="7958" y="2590"/>
                      </a:lnTo>
                      <a:lnTo>
                        <a:pt x="7937" y="2594"/>
                      </a:lnTo>
                      <a:lnTo>
                        <a:pt x="7882" y="2598"/>
                      </a:lnTo>
                      <a:lnTo>
                        <a:pt x="7811" y="2598"/>
                      </a:lnTo>
                      <a:lnTo>
                        <a:pt x="4016" y="2598"/>
                      </a:lnTo>
                      <a:lnTo>
                        <a:pt x="4016" y="260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3" name="Freeform 2"/>
                <p:cNvSpPr>
                  <a:spLocks noChangeArrowheads="1"/>
                </p:cNvSpPr>
                <p:nvPr/>
              </p:nvSpPr>
              <p:spPr bwMode="auto">
                <a:xfrm>
                  <a:off x="3751263" y="4262438"/>
                  <a:ext cx="2894012" cy="728662"/>
                </a:xfrm>
                <a:custGeom>
                  <a:avLst/>
                  <a:gdLst>
                    <a:gd name="T0" fmla="*/ 7867 w 8041"/>
                    <a:gd name="T1" fmla="*/ 3 h 2022"/>
                    <a:gd name="T2" fmla="*/ 7947 w 8041"/>
                    <a:gd name="T3" fmla="*/ 15 h 2022"/>
                    <a:gd name="T4" fmla="*/ 7983 w 8041"/>
                    <a:gd name="T5" fmla="*/ 31 h 2022"/>
                    <a:gd name="T6" fmla="*/ 8004 w 8041"/>
                    <a:gd name="T7" fmla="*/ 49 h 2022"/>
                    <a:gd name="T8" fmla="*/ 8018 w 8041"/>
                    <a:gd name="T9" fmla="*/ 73 h 2022"/>
                    <a:gd name="T10" fmla="*/ 8035 w 8041"/>
                    <a:gd name="T11" fmla="*/ 142 h 2022"/>
                    <a:gd name="T12" fmla="*/ 8040 w 8041"/>
                    <a:gd name="T13" fmla="*/ 1781 h 2022"/>
                    <a:gd name="T14" fmla="*/ 8022 w 8041"/>
                    <a:gd name="T15" fmla="*/ 1882 h 2022"/>
                    <a:gd name="T16" fmla="*/ 7974 w 8041"/>
                    <a:gd name="T17" fmla="*/ 1959 h 2022"/>
                    <a:gd name="T18" fmla="*/ 7904 w 8041"/>
                    <a:gd name="T19" fmla="*/ 2007 h 2022"/>
                    <a:gd name="T20" fmla="*/ 7818 w 8041"/>
                    <a:gd name="T21" fmla="*/ 2021 h 2022"/>
                    <a:gd name="T22" fmla="*/ 7725 w 8041"/>
                    <a:gd name="T23" fmla="*/ 1997 h 2022"/>
                    <a:gd name="T24" fmla="*/ 7681 w 8041"/>
                    <a:gd name="T25" fmla="*/ 1969 h 2022"/>
                    <a:gd name="T26" fmla="*/ 7667 w 8041"/>
                    <a:gd name="T27" fmla="*/ 1946 h 2022"/>
                    <a:gd name="T28" fmla="*/ 7650 w 8041"/>
                    <a:gd name="T29" fmla="*/ 1896 h 2022"/>
                    <a:gd name="T30" fmla="*/ 7643 w 8041"/>
                    <a:gd name="T31" fmla="*/ 1833 h 2022"/>
                    <a:gd name="T32" fmla="*/ 7635 w 8041"/>
                    <a:gd name="T33" fmla="*/ 593 h 2022"/>
                    <a:gd name="T34" fmla="*/ 7614 w 8041"/>
                    <a:gd name="T35" fmla="*/ 508 h 2022"/>
                    <a:gd name="T36" fmla="*/ 7596 w 8041"/>
                    <a:gd name="T37" fmla="*/ 478 h 2022"/>
                    <a:gd name="T38" fmla="*/ 7570 w 8041"/>
                    <a:gd name="T39" fmla="*/ 455 h 2022"/>
                    <a:gd name="T40" fmla="*/ 7525 w 8041"/>
                    <a:gd name="T41" fmla="*/ 434 h 2022"/>
                    <a:gd name="T42" fmla="*/ 7427 w 8041"/>
                    <a:gd name="T43" fmla="*/ 420 h 2022"/>
                    <a:gd name="T44" fmla="*/ 621 w 8041"/>
                    <a:gd name="T45" fmla="*/ 424 h 2022"/>
                    <a:gd name="T46" fmla="*/ 538 w 8041"/>
                    <a:gd name="T47" fmla="*/ 438 h 2022"/>
                    <a:gd name="T48" fmla="*/ 499 w 8041"/>
                    <a:gd name="T49" fmla="*/ 456 h 2022"/>
                    <a:gd name="T50" fmla="*/ 478 w 8041"/>
                    <a:gd name="T51" fmla="*/ 477 h 2022"/>
                    <a:gd name="T52" fmla="*/ 461 w 8041"/>
                    <a:gd name="T53" fmla="*/ 503 h 2022"/>
                    <a:gd name="T54" fmla="*/ 443 w 8041"/>
                    <a:gd name="T55" fmla="*/ 578 h 2022"/>
                    <a:gd name="T56" fmla="*/ 440 w 8041"/>
                    <a:gd name="T57" fmla="*/ 1830 h 2022"/>
                    <a:gd name="T58" fmla="*/ 435 w 8041"/>
                    <a:gd name="T59" fmla="*/ 1905 h 2022"/>
                    <a:gd name="T60" fmla="*/ 420 w 8041"/>
                    <a:gd name="T61" fmla="*/ 1948 h 2022"/>
                    <a:gd name="T62" fmla="*/ 392 w 8041"/>
                    <a:gd name="T63" fmla="*/ 1980 h 2022"/>
                    <a:gd name="T64" fmla="*/ 349 w 8041"/>
                    <a:gd name="T65" fmla="*/ 2000 h 2022"/>
                    <a:gd name="T66" fmla="*/ 285 w 8041"/>
                    <a:gd name="T67" fmla="*/ 2006 h 2022"/>
                    <a:gd name="T68" fmla="*/ 110 w 8041"/>
                    <a:gd name="T69" fmla="*/ 1997 h 2022"/>
                    <a:gd name="T70" fmla="*/ 52 w 8041"/>
                    <a:gd name="T71" fmla="*/ 1979 h 2022"/>
                    <a:gd name="T72" fmla="*/ 32 w 8041"/>
                    <a:gd name="T73" fmla="*/ 1964 h 2022"/>
                    <a:gd name="T74" fmla="*/ 19 w 8041"/>
                    <a:gd name="T75" fmla="*/ 1944 h 2022"/>
                    <a:gd name="T76" fmla="*/ 5 w 8041"/>
                    <a:gd name="T77" fmla="*/ 1888 h 2022"/>
                    <a:gd name="T78" fmla="*/ 3 w 8041"/>
                    <a:gd name="T79" fmla="*/ 156 h 2022"/>
                    <a:gd name="T80" fmla="*/ 17 w 8041"/>
                    <a:gd name="T81" fmla="*/ 88 h 2022"/>
                    <a:gd name="T82" fmla="*/ 40 w 8041"/>
                    <a:gd name="T83" fmla="*/ 49 h 2022"/>
                    <a:gd name="T84" fmla="*/ 76 w 8041"/>
                    <a:gd name="T85" fmla="*/ 23 h 2022"/>
                    <a:gd name="T86" fmla="*/ 136 w 8041"/>
                    <a:gd name="T87" fmla="*/ 5 h 2022"/>
                    <a:gd name="T88" fmla="*/ 4014 w 8041"/>
                    <a:gd name="T89" fmla="*/ 0 h 2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041" h="2022">
                      <a:moveTo>
                        <a:pt x="4014" y="1"/>
                      </a:moveTo>
                      <a:lnTo>
                        <a:pt x="7795" y="1"/>
                      </a:lnTo>
                      <a:lnTo>
                        <a:pt x="7867" y="3"/>
                      </a:lnTo>
                      <a:lnTo>
                        <a:pt x="7897" y="5"/>
                      </a:lnTo>
                      <a:lnTo>
                        <a:pt x="7924" y="9"/>
                      </a:lnTo>
                      <a:lnTo>
                        <a:pt x="7947" y="15"/>
                      </a:lnTo>
                      <a:lnTo>
                        <a:pt x="7966" y="22"/>
                      </a:lnTo>
                      <a:lnTo>
                        <a:pt x="7975" y="26"/>
                      </a:lnTo>
                      <a:lnTo>
                        <a:pt x="7983" y="31"/>
                      </a:lnTo>
                      <a:lnTo>
                        <a:pt x="7991" y="36"/>
                      </a:lnTo>
                      <a:lnTo>
                        <a:pt x="7997" y="43"/>
                      </a:lnTo>
                      <a:lnTo>
                        <a:pt x="8004" y="49"/>
                      </a:lnTo>
                      <a:lnTo>
                        <a:pt x="8009" y="57"/>
                      </a:lnTo>
                      <a:lnTo>
                        <a:pt x="8014" y="65"/>
                      </a:lnTo>
                      <a:lnTo>
                        <a:pt x="8018" y="73"/>
                      </a:lnTo>
                      <a:lnTo>
                        <a:pt x="8026" y="93"/>
                      </a:lnTo>
                      <a:lnTo>
                        <a:pt x="8031" y="116"/>
                      </a:lnTo>
                      <a:lnTo>
                        <a:pt x="8035" y="142"/>
                      </a:lnTo>
                      <a:lnTo>
                        <a:pt x="8037" y="172"/>
                      </a:lnTo>
                      <a:lnTo>
                        <a:pt x="8039" y="243"/>
                      </a:lnTo>
                      <a:lnTo>
                        <a:pt x="8040" y="1781"/>
                      </a:lnTo>
                      <a:lnTo>
                        <a:pt x="8038" y="1817"/>
                      </a:lnTo>
                      <a:lnTo>
                        <a:pt x="8032" y="1851"/>
                      </a:lnTo>
                      <a:lnTo>
                        <a:pt x="8022" y="1882"/>
                      </a:lnTo>
                      <a:lnTo>
                        <a:pt x="8009" y="1911"/>
                      </a:lnTo>
                      <a:lnTo>
                        <a:pt x="7993" y="1936"/>
                      </a:lnTo>
                      <a:lnTo>
                        <a:pt x="7974" y="1959"/>
                      </a:lnTo>
                      <a:lnTo>
                        <a:pt x="7953" y="1978"/>
                      </a:lnTo>
                      <a:lnTo>
                        <a:pt x="7929" y="1994"/>
                      </a:lnTo>
                      <a:lnTo>
                        <a:pt x="7904" y="2007"/>
                      </a:lnTo>
                      <a:lnTo>
                        <a:pt x="7876" y="2015"/>
                      </a:lnTo>
                      <a:lnTo>
                        <a:pt x="7848" y="2020"/>
                      </a:lnTo>
                      <a:lnTo>
                        <a:pt x="7818" y="2021"/>
                      </a:lnTo>
                      <a:lnTo>
                        <a:pt x="7787" y="2017"/>
                      </a:lnTo>
                      <a:lnTo>
                        <a:pt x="7756" y="2009"/>
                      </a:lnTo>
                      <a:lnTo>
                        <a:pt x="7725" y="1997"/>
                      </a:lnTo>
                      <a:lnTo>
                        <a:pt x="7693" y="1979"/>
                      </a:lnTo>
                      <a:lnTo>
                        <a:pt x="7687" y="1975"/>
                      </a:lnTo>
                      <a:lnTo>
                        <a:pt x="7681" y="1969"/>
                      </a:lnTo>
                      <a:lnTo>
                        <a:pt x="7676" y="1962"/>
                      </a:lnTo>
                      <a:lnTo>
                        <a:pt x="7671" y="1954"/>
                      </a:lnTo>
                      <a:lnTo>
                        <a:pt x="7667" y="1946"/>
                      </a:lnTo>
                      <a:lnTo>
                        <a:pt x="7662" y="1937"/>
                      </a:lnTo>
                      <a:lnTo>
                        <a:pt x="7655" y="1917"/>
                      </a:lnTo>
                      <a:lnTo>
                        <a:pt x="7650" y="1896"/>
                      </a:lnTo>
                      <a:lnTo>
                        <a:pt x="7646" y="1874"/>
                      </a:lnTo>
                      <a:lnTo>
                        <a:pt x="7644" y="1853"/>
                      </a:lnTo>
                      <a:lnTo>
                        <a:pt x="7643" y="1833"/>
                      </a:lnTo>
                      <a:lnTo>
                        <a:pt x="7640" y="718"/>
                      </a:lnTo>
                      <a:lnTo>
                        <a:pt x="7638" y="630"/>
                      </a:lnTo>
                      <a:lnTo>
                        <a:pt x="7635" y="593"/>
                      </a:lnTo>
                      <a:lnTo>
                        <a:pt x="7630" y="560"/>
                      </a:lnTo>
                      <a:lnTo>
                        <a:pt x="7623" y="532"/>
                      </a:lnTo>
                      <a:lnTo>
                        <a:pt x="7614" y="508"/>
                      </a:lnTo>
                      <a:lnTo>
                        <a:pt x="7609" y="497"/>
                      </a:lnTo>
                      <a:lnTo>
                        <a:pt x="7602" y="487"/>
                      </a:lnTo>
                      <a:lnTo>
                        <a:pt x="7596" y="478"/>
                      </a:lnTo>
                      <a:lnTo>
                        <a:pt x="7588" y="469"/>
                      </a:lnTo>
                      <a:lnTo>
                        <a:pt x="7580" y="462"/>
                      </a:lnTo>
                      <a:lnTo>
                        <a:pt x="7570" y="455"/>
                      </a:lnTo>
                      <a:lnTo>
                        <a:pt x="7560" y="449"/>
                      </a:lnTo>
                      <a:lnTo>
                        <a:pt x="7550" y="443"/>
                      </a:lnTo>
                      <a:lnTo>
                        <a:pt x="7525" y="434"/>
                      </a:lnTo>
                      <a:lnTo>
                        <a:pt x="7497" y="427"/>
                      </a:lnTo>
                      <a:lnTo>
                        <a:pt x="7464" y="423"/>
                      </a:lnTo>
                      <a:lnTo>
                        <a:pt x="7427" y="420"/>
                      </a:lnTo>
                      <a:lnTo>
                        <a:pt x="7339" y="417"/>
                      </a:lnTo>
                      <a:lnTo>
                        <a:pt x="695" y="421"/>
                      </a:lnTo>
                      <a:lnTo>
                        <a:pt x="621" y="424"/>
                      </a:lnTo>
                      <a:lnTo>
                        <a:pt x="589" y="427"/>
                      </a:lnTo>
                      <a:lnTo>
                        <a:pt x="562" y="431"/>
                      </a:lnTo>
                      <a:lnTo>
                        <a:pt x="538" y="438"/>
                      </a:lnTo>
                      <a:lnTo>
                        <a:pt x="517" y="446"/>
                      </a:lnTo>
                      <a:lnTo>
                        <a:pt x="508" y="451"/>
                      </a:lnTo>
                      <a:lnTo>
                        <a:pt x="499" y="456"/>
                      </a:lnTo>
                      <a:lnTo>
                        <a:pt x="491" y="462"/>
                      </a:lnTo>
                      <a:lnTo>
                        <a:pt x="484" y="469"/>
                      </a:lnTo>
                      <a:lnTo>
                        <a:pt x="478" y="477"/>
                      </a:lnTo>
                      <a:lnTo>
                        <a:pt x="472" y="485"/>
                      </a:lnTo>
                      <a:lnTo>
                        <a:pt x="466" y="494"/>
                      </a:lnTo>
                      <a:lnTo>
                        <a:pt x="461" y="503"/>
                      </a:lnTo>
                      <a:lnTo>
                        <a:pt x="453" y="525"/>
                      </a:lnTo>
                      <a:lnTo>
                        <a:pt x="447" y="550"/>
                      </a:lnTo>
                      <a:lnTo>
                        <a:pt x="443" y="578"/>
                      </a:lnTo>
                      <a:lnTo>
                        <a:pt x="440" y="611"/>
                      </a:lnTo>
                      <a:lnTo>
                        <a:pt x="438" y="687"/>
                      </a:lnTo>
                      <a:lnTo>
                        <a:pt x="440" y="1830"/>
                      </a:lnTo>
                      <a:lnTo>
                        <a:pt x="439" y="1870"/>
                      </a:lnTo>
                      <a:lnTo>
                        <a:pt x="437" y="1888"/>
                      </a:lnTo>
                      <a:lnTo>
                        <a:pt x="435" y="1905"/>
                      </a:lnTo>
                      <a:lnTo>
                        <a:pt x="431" y="1920"/>
                      </a:lnTo>
                      <a:lnTo>
                        <a:pt x="426" y="1935"/>
                      </a:lnTo>
                      <a:lnTo>
                        <a:pt x="420" y="1948"/>
                      </a:lnTo>
                      <a:lnTo>
                        <a:pt x="412" y="1960"/>
                      </a:lnTo>
                      <a:lnTo>
                        <a:pt x="403" y="1971"/>
                      </a:lnTo>
                      <a:lnTo>
                        <a:pt x="392" y="1980"/>
                      </a:lnTo>
                      <a:lnTo>
                        <a:pt x="380" y="1988"/>
                      </a:lnTo>
                      <a:lnTo>
                        <a:pt x="365" y="1995"/>
                      </a:lnTo>
                      <a:lnTo>
                        <a:pt x="349" y="2000"/>
                      </a:lnTo>
                      <a:lnTo>
                        <a:pt x="330" y="2004"/>
                      </a:lnTo>
                      <a:lnTo>
                        <a:pt x="308" y="2006"/>
                      </a:lnTo>
                      <a:lnTo>
                        <a:pt x="285" y="2006"/>
                      </a:lnTo>
                      <a:lnTo>
                        <a:pt x="202" y="2005"/>
                      </a:lnTo>
                      <a:lnTo>
                        <a:pt x="137" y="2000"/>
                      </a:lnTo>
                      <a:lnTo>
                        <a:pt x="110" y="1997"/>
                      </a:lnTo>
                      <a:lnTo>
                        <a:pt x="87" y="1992"/>
                      </a:lnTo>
                      <a:lnTo>
                        <a:pt x="68" y="1986"/>
                      </a:lnTo>
                      <a:lnTo>
                        <a:pt x="52" y="1979"/>
                      </a:lnTo>
                      <a:lnTo>
                        <a:pt x="44" y="1974"/>
                      </a:lnTo>
                      <a:lnTo>
                        <a:pt x="38" y="1969"/>
                      </a:lnTo>
                      <a:lnTo>
                        <a:pt x="32" y="1964"/>
                      </a:lnTo>
                      <a:lnTo>
                        <a:pt x="27" y="1958"/>
                      </a:lnTo>
                      <a:lnTo>
                        <a:pt x="23" y="1951"/>
                      </a:lnTo>
                      <a:lnTo>
                        <a:pt x="19" y="1944"/>
                      </a:lnTo>
                      <a:lnTo>
                        <a:pt x="13" y="1928"/>
                      </a:lnTo>
                      <a:lnTo>
                        <a:pt x="8" y="1910"/>
                      </a:lnTo>
                      <a:lnTo>
                        <a:pt x="5" y="1888"/>
                      </a:lnTo>
                      <a:lnTo>
                        <a:pt x="3" y="1836"/>
                      </a:lnTo>
                      <a:lnTo>
                        <a:pt x="0" y="214"/>
                      </a:lnTo>
                      <a:lnTo>
                        <a:pt x="3" y="156"/>
                      </a:lnTo>
                      <a:lnTo>
                        <a:pt x="6" y="130"/>
                      </a:lnTo>
                      <a:lnTo>
                        <a:pt x="11" y="108"/>
                      </a:lnTo>
                      <a:lnTo>
                        <a:pt x="17" y="88"/>
                      </a:lnTo>
                      <a:lnTo>
                        <a:pt x="25" y="71"/>
                      </a:lnTo>
                      <a:lnTo>
                        <a:pt x="35" y="56"/>
                      </a:lnTo>
                      <a:lnTo>
                        <a:pt x="40" y="49"/>
                      </a:lnTo>
                      <a:lnTo>
                        <a:pt x="46" y="43"/>
                      </a:lnTo>
                      <a:lnTo>
                        <a:pt x="60" y="32"/>
                      </a:lnTo>
                      <a:lnTo>
                        <a:pt x="76" y="23"/>
                      </a:lnTo>
                      <a:lnTo>
                        <a:pt x="94" y="15"/>
                      </a:lnTo>
                      <a:lnTo>
                        <a:pt x="114" y="10"/>
                      </a:lnTo>
                      <a:lnTo>
                        <a:pt x="136" y="5"/>
                      </a:lnTo>
                      <a:lnTo>
                        <a:pt x="162" y="3"/>
                      </a:lnTo>
                      <a:lnTo>
                        <a:pt x="220" y="0"/>
                      </a:lnTo>
                      <a:lnTo>
                        <a:pt x="4014" y="0"/>
                      </a:lnTo>
                      <a:lnTo>
                        <a:pt x="4014" y="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4" name="Freeform 3"/>
                <p:cNvSpPr>
                  <a:spLocks noChangeArrowheads="1"/>
                </p:cNvSpPr>
                <p:nvPr/>
              </p:nvSpPr>
              <p:spPr bwMode="auto">
                <a:xfrm>
                  <a:off x="3757613" y="1992313"/>
                  <a:ext cx="1492250" cy="1119187"/>
                </a:xfrm>
                <a:custGeom>
                  <a:avLst/>
                  <a:gdLst>
                    <a:gd name="T0" fmla="*/ 458 w 4145"/>
                    <a:gd name="T1" fmla="*/ 3102 h 3111"/>
                    <a:gd name="T2" fmla="*/ 333 w 4145"/>
                    <a:gd name="T3" fmla="*/ 3068 h 3111"/>
                    <a:gd name="T4" fmla="*/ 211 w 4145"/>
                    <a:gd name="T5" fmla="*/ 3001 h 3111"/>
                    <a:gd name="T6" fmla="*/ 106 w 4145"/>
                    <a:gd name="T7" fmla="*/ 2909 h 3111"/>
                    <a:gd name="T8" fmla="*/ 33 w 4145"/>
                    <a:gd name="T9" fmla="*/ 2801 h 3111"/>
                    <a:gd name="T10" fmla="*/ 4 w 4145"/>
                    <a:gd name="T11" fmla="*/ 2685 h 3111"/>
                    <a:gd name="T12" fmla="*/ 12 w 4145"/>
                    <a:gd name="T13" fmla="*/ 341 h 3111"/>
                    <a:gd name="T14" fmla="*/ 68 w 4145"/>
                    <a:gd name="T15" fmla="*/ 231 h 3111"/>
                    <a:gd name="T16" fmla="*/ 157 w 4145"/>
                    <a:gd name="T17" fmla="*/ 134 h 3111"/>
                    <a:gd name="T18" fmla="*/ 268 w 4145"/>
                    <a:gd name="T19" fmla="*/ 58 h 3111"/>
                    <a:gd name="T20" fmla="*/ 388 w 4145"/>
                    <a:gd name="T21" fmla="*/ 13 h 3111"/>
                    <a:gd name="T22" fmla="*/ 2752 w 4145"/>
                    <a:gd name="T23" fmla="*/ 0 h 3111"/>
                    <a:gd name="T24" fmla="*/ 3669 w 4145"/>
                    <a:gd name="T25" fmla="*/ 12 h 3111"/>
                    <a:gd name="T26" fmla="*/ 3765 w 4145"/>
                    <a:gd name="T27" fmla="*/ 43 h 3111"/>
                    <a:gd name="T28" fmla="*/ 3848 w 4145"/>
                    <a:gd name="T29" fmla="*/ 95 h 3111"/>
                    <a:gd name="T30" fmla="*/ 3921 w 4145"/>
                    <a:gd name="T31" fmla="*/ 165 h 3111"/>
                    <a:gd name="T32" fmla="*/ 4021 w 4145"/>
                    <a:gd name="T33" fmla="*/ 310 h 3111"/>
                    <a:gd name="T34" fmla="*/ 4103 w 4145"/>
                    <a:gd name="T35" fmla="*/ 508 h 3111"/>
                    <a:gd name="T36" fmla="*/ 4138 w 4145"/>
                    <a:gd name="T37" fmla="*/ 708 h 3111"/>
                    <a:gd name="T38" fmla="*/ 4130 w 4145"/>
                    <a:gd name="T39" fmla="*/ 1250 h 3111"/>
                    <a:gd name="T40" fmla="*/ 4142 w 4145"/>
                    <a:gd name="T41" fmla="*/ 1935 h 3111"/>
                    <a:gd name="T42" fmla="*/ 4118 w 4145"/>
                    <a:gd name="T43" fmla="*/ 2539 h 3111"/>
                    <a:gd name="T44" fmla="*/ 4072 w 4145"/>
                    <a:gd name="T45" fmla="*/ 2706 h 3111"/>
                    <a:gd name="T46" fmla="*/ 3984 w 4145"/>
                    <a:gd name="T47" fmla="*/ 2865 h 3111"/>
                    <a:gd name="T48" fmla="*/ 3857 w 4145"/>
                    <a:gd name="T49" fmla="*/ 2997 h 3111"/>
                    <a:gd name="T50" fmla="*/ 3696 w 4145"/>
                    <a:gd name="T51" fmla="*/ 3085 h 3111"/>
                    <a:gd name="T52" fmla="*/ 3503 w 4145"/>
                    <a:gd name="T53" fmla="*/ 3110 h 3111"/>
                    <a:gd name="T54" fmla="*/ 2022 w 4145"/>
                    <a:gd name="T55" fmla="*/ 3103 h 3111"/>
                    <a:gd name="T56" fmla="*/ 2028 w 4145"/>
                    <a:gd name="T57" fmla="*/ 2839 h 3111"/>
                    <a:gd name="T58" fmla="*/ 3548 w 4145"/>
                    <a:gd name="T59" fmla="*/ 2835 h 3111"/>
                    <a:gd name="T60" fmla="*/ 3623 w 4145"/>
                    <a:gd name="T61" fmla="*/ 2819 h 3111"/>
                    <a:gd name="T62" fmla="*/ 3689 w 4145"/>
                    <a:gd name="T63" fmla="*/ 2788 h 3111"/>
                    <a:gd name="T64" fmla="*/ 3744 w 4145"/>
                    <a:gd name="T65" fmla="*/ 2738 h 3111"/>
                    <a:gd name="T66" fmla="*/ 3786 w 4145"/>
                    <a:gd name="T67" fmla="*/ 2666 h 3111"/>
                    <a:gd name="T68" fmla="*/ 3824 w 4145"/>
                    <a:gd name="T69" fmla="*/ 2554 h 3111"/>
                    <a:gd name="T70" fmla="*/ 3847 w 4145"/>
                    <a:gd name="T71" fmla="*/ 2437 h 3111"/>
                    <a:gd name="T72" fmla="*/ 3860 w 4145"/>
                    <a:gd name="T73" fmla="*/ 1472 h 3111"/>
                    <a:gd name="T74" fmla="*/ 3849 w 4145"/>
                    <a:gd name="T75" fmla="*/ 628 h 3111"/>
                    <a:gd name="T76" fmla="*/ 3828 w 4145"/>
                    <a:gd name="T77" fmla="*/ 509 h 3111"/>
                    <a:gd name="T78" fmla="*/ 3780 w 4145"/>
                    <a:gd name="T79" fmla="*/ 411 h 3111"/>
                    <a:gd name="T80" fmla="*/ 3707 w 4145"/>
                    <a:gd name="T81" fmla="*/ 338 h 3111"/>
                    <a:gd name="T82" fmla="*/ 3613 w 4145"/>
                    <a:gd name="T83" fmla="*/ 289 h 3111"/>
                    <a:gd name="T84" fmla="*/ 3499 w 4145"/>
                    <a:gd name="T85" fmla="*/ 266 h 3111"/>
                    <a:gd name="T86" fmla="*/ 569 w 4145"/>
                    <a:gd name="T87" fmla="*/ 268 h 3111"/>
                    <a:gd name="T88" fmla="*/ 462 w 4145"/>
                    <a:gd name="T89" fmla="*/ 290 h 3111"/>
                    <a:gd name="T90" fmla="*/ 378 w 4145"/>
                    <a:gd name="T91" fmla="*/ 337 h 3111"/>
                    <a:gd name="T92" fmla="*/ 316 w 4145"/>
                    <a:gd name="T93" fmla="*/ 408 h 3111"/>
                    <a:gd name="T94" fmla="*/ 278 w 4145"/>
                    <a:gd name="T95" fmla="*/ 503 h 3111"/>
                    <a:gd name="T96" fmla="*/ 266 w 4145"/>
                    <a:gd name="T97" fmla="*/ 621 h 3111"/>
                    <a:gd name="T98" fmla="*/ 267 w 4145"/>
                    <a:gd name="T99" fmla="*/ 2583 h 3111"/>
                    <a:gd name="T100" fmla="*/ 291 w 4145"/>
                    <a:gd name="T101" fmla="*/ 2686 h 3111"/>
                    <a:gd name="T102" fmla="*/ 338 w 4145"/>
                    <a:gd name="T103" fmla="*/ 2759 h 3111"/>
                    <a:gd name="T104" fmla="*/ 411 w 4145"/>
                    <a:gd name="T105" fmla="*/ 2806 h 3111"/>
                    <a:gd name="T106" fmla="*/ 516 w 4145"/>
                    <a:gd name="T107" fmla="*/ 2829 h 3111"/>
                    <a:gd name="T108" fmla="*/ 2028 w 4145"/>
                    <a:gd name="T109" fmla="*/ 2835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45" h="3111">
                      <a:moveTo>
                        <a:pt x="2022" y="3105"/>
                      </a:moveTo>
                      <a:lnTo>
                        <a:pt x="498" y="3105"/>
                      </a:lnTo>
                      <a:lnTo>
                        <a:pt x="458" y="3102"/>
                      </a:lnTo>
                      <a:lnTo>
                        <a:pt x="416" y="3095"/>
                      </a:lnTo>
                      <a:lnTo>
                        <a:pt x="375" y="3083"/>
                      </a:lnTo>
                      <a:lnTo>
                        <a:pt x="333" y="3068"/>
                      </a:lnTo>
                      <a:lnTo>
                        <a:pt x="291" y="3049"/>
                      </a:lnTo>
                      <a:lnTo>
                        <a:pt x="250" y="3026"/>
                      </a:lnTo>
                      <a:lnTo>
                        <a:pt x="211" y="3001"/>
                      </a:lnTo>
                      <a:lnTo>
                        <a:pt x="173" y="2972"/>
                      </a:lnTo>
                      <a:lnTo>
                        <a:pt x="139" y="2942"/>
                      </a:lnTo>
                      <a:lnTo>
                        <a:pt x="106" y="2909"/>
                      </a:lnTo>
                      <a:lnTo>
                        <a:pt x="78" y="2874"/>
                      </a:lnTo>
                      <a:lnTo>
                        <a:pt x="53" y="2838"/>
                      </a:lnTo>
                      <a:lnTo>
                        <a:pt x="33" y="2801"/>
                      </a:lnTo>
                      <a:lnTo>
                        <a:pt x="18" y="2762"/>
                      </a:lnTo>
                      <a:lnTo>
                        <a:pt x="8" y="2724"/>
                      </a:lnTo>
                      <a:lnTo>
                        <a:pt x="4" y="2685"/>
                      </a:lnTo>
                      <a:lnTo>
                        <a:pt x="0" y="417"/>
                      </a:lnTo>
                      <a:lnTo>
                        <a:pt x="3" y="379"/>
                      </a:lnTo>
                      <a:lnTo>
                        <a:pt x="12" y="341"/>
                      </a:lnTo>
                      <a:lnTo>
                        <a:pt x="26" y="303"/>
                      </a:lnTo>
                      <a:lnTo>
                        <a:pt x="45" y="266"/>
                      </a:lnTo>
                      <a:lnTo>
                        <a:pt x="68" y="231"/>
                      </a:lnTo>
                      <a:lnTo>
                        <a:pt x="94" y="196"/>
                      </a:lnTo>
                      <a:lnTo>
                        <a:pt x="124" y="164"/>
                      </a:lnTo>
                      <a:lnTo>
                        <a:pt x="157" y="134"/>
                      </a:lnTo>
                      <a:lnTo>
                        <a:pt x="192" y="106"/>
                      </a:lnTo>
                      <a:lnTo>
                        <a:pt x="229" y="80"/>
                      </a:lnTo>
                      <a:lnTo>
                        <a:pt x="268" y="58"/>
                      </a:lnTo>
                      <a:lnTo>
                        <a:pt x="307" y="39"/>
                      </a:lnTo>
                      <a:lnTo>
                        <a:pt x="348" y="24"/>
                      </a:lnTo>
                      <a:lnTo>
                        <a:pt x="388" y="13"/>
                      </a:lnTo>
                      <a:lnTo>
                        <a:pt x="428" y="5"/>
                      </a:lnTo>
                      <a:lnTo>
                        <a:pt x="468" y="3"/>
                      </a:lnTo>
                      <a:lnTo>
                        <a:pt x="2752" y="0"/>
                      </a:lnTo>
                      <a:lnTo>
                        <a:pt x="3598" y="5"/>
                      </a:lnTo>
                      <a:lnTo>
                        <a:pt x="3634" y="7"/>
                      </a:lnTo>
                      <a:lnTo>
                        <a:pt x="3669" y="12"/>
                      </a:lnTo>
                      <a:lnTo>
                        <a:pt x="3703" y="20"/>
                      </a:lnTo>
                      <a:lnTo>
                        <a:pt x="3735" y="30"/>
                      </a:lnTo>
                      <a:lnTo>
                        <a:pt x="3765" y="43"/>
                      </a:lnTo>
                      <a:lnTo>
                        <a:pt x="3794" y="59"/>
                      </a:lnTo>
                      <a:lnTo>
                        <a:pt x="3822" y="76"/>
                      </a:lnTo>
                      <a:lnTo>
                        <a:pt x="3848" y="95"/>
                      </a:lnTo>
                      <a:lnTo>
                        <a:pt x="3874" y="117"/>
                      </a:lnTo>
                      <a:lnTo>
                        <a:pt x="3898" y="140"/>
                      </a:lnTo>
                      <a:lnTo>
                        <a:pt x="3921" y="165"/>
                      </a:lnTo>
                      <a:lnTo>
                        <a:pt x="3943" y="191"/>
                      </a:lnTo>
                      <a:lnTo>
                        <a:pt x="3984" y="248"/>
                      </a:lnTo>
                      <a:lnTo>
                        <a:pt x="4021" y="310"/>
                      </a:lnTo>
                      <a:lnTo>
                        <a:pt x="4055" y="375"/>
                      </a:lnTo>
                      <a:lnTo>
                        <a:pt x="4082" y="441"/>
                      </a:lnTo>
                      <a:lnTo>
                        <a:pt x="4103" y="508"/>
                      </a:lnTo>
                      <a:lnTo>
                        <a:pt x="4119" y="574"/>
                      </a:lnTo>
                      <a:lnTo>
                        <a:pt x="4131" y="641"/>
                      </a:lnTo>
                      <a:lnTo>
                        <a:pt x="4138" y="708"/>
                      </a:lnTo>
                      <a:lnTo>
                        <a:pt x="4144" y="844"/>
                      </a:lnTo>
                      <a:lnTo>
                        <a:pt x="4134" y="1115"/>
                      </a:lnTo>
                      <a:lnTo>
                        <a:pt x="4130" y="1250"/>
                      </a:lnTo>
                      <a:lnTo>
                        <a:pt x="4131" y="1385"/>
                      </a:lnTo>
                      <a:lnTo>
                        <a:pt x="4141" y="1660"/>
                      </a:lnTo>
                      <a:lnTo>
                        <a:pt x="4142" y="1935"/>
                      </a:lnTo>
                      <a:lnTo>
                        <a:pt x="4136" y="2210"/>
                      </a:lnTo>
                      <a:lnTo>
                        <a:pt x="4123" y="2485"/>
                      </a:lnTo>
                      <a:lnTo>
                        <a:pt x="4118" y="2539"/>
                      </a:lnTo>
                      <a:lnTo>
                        <a:pt x="4107" y="2595"/>
                      </a:lnTo>
                      <a:lnTo>
                        <a:pt x="4092" y="2651"/>
                      </a:lnTo>
                      <a:lnTo>
                        <a:pt x="4072" y="2706"/>
                      </a:lnTo>
                      <a:lnTo>
                        <a:pt x="4047" y="2761"/>
                      </a:lnTo>
                      <a:lnTo>
                        <a:pt x="4018" y="2814"/>
                      </a:lnTo>
                      <a:lnTo>
                        <a:pt x="3984" y="2865"/>
                      </a:lnTo>
                      <a:lnTo>
                        <a:pt x="3946" y="2913"/>
                      </a:lnTo>
                      <a:lnTo>
                        <a:pt x="3904" y="2957"/>
                      </a:lnTo>
                      <a:lnTo>
                        <a:pt x="3857" y="2997"/>
                      </a:lnTo>
                      <a:lnTo>
                        <a:pt x="3807" y="3032"/>
                      </a:lnTo>
                      <a:lnTo>
                        <a:pt x="3753" y="3062"/>
                      </a:lnTo>
                      <a:lnTo>
                        <a:pt x="3696" y="3085"/>
                      </a:lnTo>
                      <a:lnTo>
                        <a:pt x="3635" y="3101"/>
                      </a:lnTo>
                      <a:lnTo>
                        <a:pt x="3570" y="3109"/>
                      </a:lnTo>
                      <a:lnTo>
                        <a:pt x="3503" y="3110"/>
                      </a:lnTo>
                      <a:lnTo>
                        <a:pt x="3133" y="3096"/>
                      </a:lnTo>
                      <a:lnTo>
                        <a:pt x="2762" y="3095"/>
                      </a:lnTo>
                      <a:lnTo>
                        <a:pt x="2022" y="3103"/>
                      </a:lnTo>
                      <a:lnTo>
                        <a:pt x="2022" y="3105"/>
                      </a:lnTo>
                      <a:close/>
                      <a:moveTo>
                        <a:pt x="2028" y="2835"/>
                      </a:moveTo>
                      <a:lnTo>
                        <a:pt x="2028" y="2839"/>
                      </a:lnTo>
                      <a:lnTo>
                        <a:pt x="3438" y="2841"/>
                      </a:lnTo>
                      <a:lnTo>
                        <a:pt x="3494" y="2840"/>
                      </a:lnTo>
                      <a:lnTo>
                        <a:pt x="3548" y="2835"/>
                      </a:lnTo>
                      <a:lnTo>
                        <a:pt x="3574" y="2831"/>
                      </a:lnTo>
                      <a:lnTo>
                        <a:pt x="3599" y="2826"/>
                      </a:lnTo>
                      <a:lnTo>
                        <a:pt x="3623" y="2819"/>
                      </a:lnTo>
                      <a:lnTo>
                        <a:pt x="3646" y="2811"/>
                      </a:lnTo>
                      <a:lnTo>
                        <a:pt x="3668" y="2800"/>
                      </a:lnTo>
                      <a:lnTo>
                        <a:pt x="3689" y="2788"/>
                      </a:lnTo>
                      <a:lnTo>
                        <a:pt x="3709" y="2774"/>
                      </a:lnTo>
                      <a:lnTo>
                        <a:pt x="3727" y="2757"/>
                      </a:lnTo>
                      <a:lnTo>
                        <a:pt x="3744" y="2738"/>
                      </a:lnTo>
                      <a:lnTo>
                        <a:pt x="3760" y="2717"/>
                      </a:lnTo>
                      <a:lnTo>
                        <a:pt x="3774" y="2693"/>
                      </a:lnTo>
                      <a:lnTo>
                        <a:pt x="3786" y="2666"/>
                      </a:lnTo>
                      <a:lnTo>
                        <a:pt x="3800" y="2629"/>
                      </a:lnTo>
                      <a:lnTo>
                        <a:pt x="3813" y="2592"/>
                      </a:lnTo>
                      <a:lnTo>
                        <a:pt x="3824" y="2554"/>
                      </a:lnTo>
                      <a:lnTo>
                        <a:pt x="3833" y="2515"/>
                      </a:lnTo>
                      <a:lnTo>
                        <a:pt x="3841" y="2476"/>
                      </a:lnTo>
                      <a:lnTo>
                        <a:pt x="3847" y="2437"/>
                      </a:lnTo>
                      <a:lnTo>
                        <a:pt x="3851" y="2398"/>
                      </a:lnTo>
                      <a:lnTo>
                        <a:pt x="3853" y="2360"/>
                      </a:lnTo>
                      <a:lnTo>
                        <a:pt x="3860" y="1472"/>
                      </a:lnTo>
                      <a:lnTo>
                        <a:pt x="3861" y="1050"/>
                      </a:lnTo>
                      <a:lnTo>
                        <a:pt x="3858" y="839"/>
                      </a:lnTo>
                      <a:lnTo>
                        <a:pt x="3849" y="628"/>
                      </a:lnTo>
                      <a:lnTo>
                        <a:pt x="3845" y="586"/>
                      </a:lnTo>
                      <a:lnTo>
                        <a:pt x="3838" y="546"/>
                      </a:lnTo>
                      <a:lnTo>
                        <a:pt x="3828" y="509"/>
                      </a:lnTo>
                      <a:lnTo>
                        <a:pt x="3815" y="474"/>
                      </a:lnTo>
                      <a:lnTo>
                        <a:pt x="3799" y="441"/>
                      </a:lnTo>
                      <a:lnTo>
                        <a:pt x="3780" y="411"/>
                      </a:lnTo>
                      <a:lnTo>
                        <a:pt x="3758" y="384"/>
                      </a:lnTo>
                      <a:lnTo>
                        <a:pt x="3734" y="360"/>
                      </a:lnTo>
                      <a:lnTo>
                        <a:pt x="3707" y="338"/>
                      </a:lnTo>
                      <a:lnTo>
                        <a:pt x="3678" y="319"/>
                      </a:lnTo>
                      <a:lnTo>
                        <a:pt x="3646" y="302"/>
                      </a:lnTo>
                      <a:lnTo>
                        <a:pt x="3613" y="289"/>
                      </a:lnTo>
                      <a:lnTo>
                        <a:pt x="3577" y="279"/>
                      </a:lnTo>
                      <a:lnTo>
                        <a:pt x="3539" y="271"/>
                      </a:lnTo>
                      <a:lnTo>
                        <a:pt x="3499" y="266"/>
                      </a:lnTo>
                      <a:lnTo>
                        <a:pt x="3458" y="265"/>
                      </a:lnTo>
                      <a:lnTo>
                        <a:pt x="610" y="267"/>
                      </a:lnTo>
                      <a:lnTo>
                        <a:pt x="569" y="268"/>
                      </a:lnTo>
                      <a:lnTo>
                        <a:pt x="531" y="273"/>
                      </a:lnTo>
                      <a:lnTo>
                        <a:pt x="496" y="280"/>
                      </a:lnTo>
                      <a:lnTo>
                        <a:pt x="462" y="290"/>
                      </a:lnTo>
                      <a:lnTo>
                        <a:pt x="432" y="303"/>
                      </a:lnTo>
                      <a:lnTo>
                        <a:pt x="403" y="318"/>
                      </a:lnTo>
                      <a:lnTo>
                        <a:pt x="378" y="337"/>
                      </a:lnTo>
                      <a:lnTo>
                        <a:pt x="354" y="358"/>
                      </a:lnTo>
                      <a:lnTo>
                        <a:pt x="334" y="382"/>
                      </a:lnTo>
                      <a:lnTo>
                        <a:pt x="316" y="408"/>
                      </a:lnTo>
                      <a:lnTo>
                        <a:pt x="301" y="437"/>
                      </a:lnTo>
                      <a:lnTo>
                        <a:pt x="288" y="469"/>
                      </a:lnTo>
                      <a:lnTo>
                        <a:pt x="278" y="503"/>
                      </a:lnTo>
                      <a:lnTo>
                        <a:pt x="271" y="540"/>
                      </a:lnTo>
                      <a:lnTo>
                        <a:pt x="267" y="579"/>
                      </a:lnTo>
                      <a:lnTo>
                        <a:pt x="266" y="621"/>
                      </a:lnTo>
                      <a:lnTo>
                        <a:pt x="263" y="2496"/>
                      </a:lnTo>
                      <a:lnTo>
                        <a:pt x="264" y="2541"/>
                      </a:lnTo>
                      <a:lnTo>
                        <a:pt x="267" y="2583"/>
                      </a:lnTo>
                      <a:lnTo>
                        <a:pt x="273" y="2620"/>
                      </a:lnTo>
                      <a:lnTo>
                        <a:pt x="280" y="2655"/>
                      </a:lnTo>
                      <a:lnTo>
                        <a:pt x="291" y="2686"/>
                      </a:lnTo>
                      <a:lnTo>
                        <a:pt x="304" y="2713"/>
                      </a:lnTo>
                      <a:lnTo>
                        <a:pt x="319" y="2737"/>
                      </a:lnTo>
                      <a:lnTo>
                        <a:pt x="338" y="2759"/>
                      </a:lnTo>
                      <a:lnTo>
                        <a:pt x="359" y="2777"/>
                      </a:lnTo>
                      <a:lnTo>
                        <a:pt x="384" y="2793"/>
                      </a:lnTo>
                      <a:lnTo>
                        <a:pt x="411" y="2806"/>
                      </a:lnTo>
                      <a:lnTo>
                        <a:pt x="443" y="2816"/>
                      </a:lnTo>
                      <a:lnTo>
                        <a:pt x="477" y="2824"/>
                      </a:lnTo>
                      <a:lnTo>
                        <a:pt x="516" y="2829"/>
                      </a:lnTo>
                      <a:lnTo>
                        <a:pt x="558" y="2832"/>
                      </a:lnTo>
                      <a:lnTo>
                        <a:pt x="604" y="2834"/>
                      </a:lnTo>
                      <a:lnTo>
                        <a:pt x="2028" y="283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5" name="Freeform 4"/>
                <p:cNvSpPr>
                  <a:spLocks noChangeArrowheads="1"/>
                </p:cNvSpPr>
                <p:nvPr/>
              </p:nvSpPr>
              <p:spPr bwMode="auto">
                <a:xfrm>
                  <a:off x="5181600" y="3009900"/>
                  <a:ext cx="1247775" cy="712788"/>
                </a:xfrm>
                <a:custGeom>
                  <a:avLst/>
                  <a:gdLst>
                    <a:gd name="T0" fmla="*/ 238 w 3467"/>
                    <a:gd name="T1" fmla="*/ 1973 h 1980"/>
                    <a:gd name="T2" fmla="*/ 179 w 3467"/>
                    <a:gd name="T3" fmla="*/ 1969 h 1980"/>
                    <a:gd name="T4" fmla="*/ 129 w 3467"/>
                    <a:gd name="T5" fmla="*/ 1958 h 1980"/>
                    <a:gd name="T6" fmla="*/ 89 w 3467"/>
                    <a:gd name="T7" fmla="*/ 1941 h 1980"/>
                    <a:gd name="T8" fmla="*/ 57 w 3467"/>
                    <a:gd name="T9" fmla="*/ 1916 h 1980"/>
                    <a:gd name="T10" fmla="*/ 32 w 3467"/>
                    <a:gd name="T11" fmla="*/ 1883 h 1980"/>
                    <a:gd name="T12" fmla="*/ 16 w 3467"/>
                    <a:gd name="T13" fmla="*/ 1841 h 1980"/>
                    <a:gd name="T14" fmla="*/ 5 w 3467"/>
                    <a:gd name="T15" fmla="*/ 1791 h 1980"/>
                    <a:gd name="T16" fmla="*/ 1 w 3467"/>
                    <a:gd name="T17" fmla="*/ 1731 h 1980"/>
                    <a:gd name="T18" fmla="*/ 4 w 3467"/>
                    <a:gd name="T19" fmla="*/ 1510 h 1980"/>
                    <a:gd name="T20" fmla="*/ 17 w 3467"/>
                    <a:gd name="T21" fmla="*/ 1443 h 1980"/>
                    <a:gd name="T22" fmla="*/ 28 w 3467"/>
                    <a:gd name="T23" fmla="*/ 1418 h 1980"/>
                    <a:gd name="T24" fmla="*/ 43 w 3467"/>
                    <a:gd name="T25" fmla="*/ 1398 h 1980"/>
                    <a:gd name="T26" fmla="*/ 63 w 3467"/>
                    <a:gd name="T27" fmla="*/ 1382 h 1980"/>
                    <a:gd name="T28" fmla="*/ 88 w 3467"/>
                    <a:gd name="T29" fmla="*/ 1371 h 1980"/>
                    <a:gd name="T30" fmla="*/ 155 w 3467"/>
                    <a:gd name="T31" fmla="*/ 1357 h 1980"/>
                    <a:gd name="T32" fmla="*/ 372 w 3467"/>
                    <a:gd name="T33" fmla="*/ 1353 h 1980"/>
                    <a:gd name="T34" fmla="*/ 796 w 3467"/>
                    <a:gd name="T35" fmla="*/ 1350 h 1980"/>
                    <a:gd name="T36" fmla="*/ 1001 w 3467"/>
                    <a:gd name="T37" fmla="*/ 1359 h 1980"/>
                    <a:gd name="T38" fmla="*/ 1091 w 3467"/>
                    <a:gd name="T39" fmla="*/ 1351 h 1980"/>
                    <a:gd name="T40" fmla="*/ 1148 w 3467"/>
                    <a:gd name="T41" fmla="*/ 1339 h 1980"/>
                    <a:gd name="T42" fmla="*/ 1203 w 3467"/>
                    <a:gd name="T43" fmla="*/ 1321 h 1980"/>
                    <a:gd name="T44" fmla="*/ 1255 w 3467"/>
                    <a:gd name="T45" fmla="*/ 1295 h 1980"/>
                    <a:gd name="T46" fmla="*/ 1306 w 3467"/>
                    <a:gd name="T47" fmla="*/ 1262 h 1980"/>
                    <a:gd name="T48" fmla="*/ 1354 w 3467"/>
                    <a:gd name="T49" fmla="*/ 1222 h 1980"/>
                    <a:gd name="T50" fmla="*/ 2183 w 3467"/>
                    <a:gd name="T51" fmla="*/ 379 h 1980"/>
                    <a:gd name="T52" fmla="*/ 2388 w 3467"/>
                    <a:gd name="T53" fmla="*/ 199 h 1980"/>
                    <a:gd name="T54" fmla="*/ 2497 w 3467"/>
                    <a:gd name="T55" fmla="*/ 127 h 1980"/>
                    <a:gd name="T56" fmla="*/ 2611 w 3467"/>
                    <a:gd name="T57" fmla="*/ 68 h 1980"/>
                    <a:gd name="T58" fmla="*/ 2731 w 3467"/>
                    <a:gd name="T59" fmla="*/ 26 h 1980"/>
                    <a:gd name="T60" fmla="*/ 2858 w 3467"/>
                    <a:gd name="T61" fmla="*/ 4 h 1980"/>
                    <a:gd name="T62" fmla="*/ 2992 w 3467"/>
                    <a:gd name="T63" fmla="*/ 2 h 1980"/>
                    <a:gd name="T64" fmla="*/ 3134 w 3467"/>
                    <a:gd name="T65" fmla="*/ 25 h 1980"/>
                    <a:gd name="T66" fmla="*/ 3219 w 3467"/>
                    <a:gd name="T67" fmla="*/ 51 h 1980"/>
                    <a:gd name="T68" fmla="*/ 3301 w 3467"/>
                    <a:gd name="T69" fmla="*/ 90 h 1980"/>
                    <a:gd name="T70" fmla="*/ 3379 w 3467"/>
                    <a:gd name="T71" fmla="*/ 138 h 1980"/>
                    <a:gd name="T72" fmla="*/ 3450 w 3467"/>
                    <a:gd name="T73" fmla="*/ 192 h 1980"/>
                    <a:gd name="T74" fmla="*/ 3455 w 3467"/>
                    <a:gd name="T75" fmla="*/ 198 h 1980"/>
                    <a:gd name="T76" fmla="*/ 3459 w 3467"/>
                    <a:gd name="T77" fmla="*/ 206 h 1980"/>
                    <a:gd name="T78" fmla="*/ 3464 w 3467"/>
                    <a:gd name="T79" fmla="*/ 228 h 1980"/>
                    <a:gd name="T80" fmla="*/ 3466 w 3467"/>
                    <a:gd name="T81" fmla="*/ 256 h 1980"/>
                    <a:gd name="T82" fmla="*/ 3463 w 3467"/>
                    <a:gd name="T83" fmla="*/ 287 h 1980"/>
                    <a:gd name="T84" fmla="*/ 3454 w 3467"/>
                    <a:gd name="T85" fmla="*/ 335 h 1980"/>
                    <a:gd name="T86" fmla="*/ 3444 w 3467"/>
                    <a:gd name="T87" fmla="*/ 363 h 1980"/>
                    <a:gd name="T88" fmla="*/ 3431 w 3467"/>
                    <a:gd name="T89" fmla="*/ 387 h 1980"/>
                    <a:gd name="T90" fmla="*/ 1966 w 3467"/>
                    <a:gd name="T91" fmla="*/ 1851 h 1980"/>
                    <a:gd name="T92" fmla="*/ 1934 w 3467"/>
                    <a:gd name="T93" fmla="*/ 1877 h 1980"/>
                    <a:gd name="T94" fmla="*/ 1898 w 3467"/>
                    <a:gd name="T95" fmla="*/ 1899 h 1980"/>
                    <a:gd name="T96" fmla="*/ 1814 w 3467"/>
                    <a:gd name="T97" fmla="*/ 1935 h 1980"/>
                    <a:gd name="T98" fmla="*/ 1723 w 3467"/>
                    <a:gd name="T99" fmla="*/ 1958 h 1980"/>
                    <a:gd name="T100" fmla="*/ 1634 w 3467"/>
                    <a:gd name="T101" fmla="*/ 1970 h 1980"/>
                    <a:gd name="T102" fmla="*/ 1297 w 3467"/>
                    <a:gd name="T103" fmla="*/ 1979 h 1980"/>
                    <a:gd name="T104" fmla="*/ 957 w 3467"/>
                    <a:gd name="T105" fmla="*/ 19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67" h="1980">
                      <a:moveTo>
                        <a:pt x="957" y="1974"/>
                      </a:moveTo>
                      <a:lnTo>
                        <a:pt x="238" y="1973"/>
                      </a:lnTo>
                      <a:lnTo>
                        <a:pt x="207" y="1971"/>
                      </a:lnTo>
                      <a:lnTo>
                        <a:pt x="179" y="1969"/>
                      </a:lnTo>
                      <a:lnTo>
                        <a:pt x="153" y="1964"/>
                      </a:lnTo>
                      <a:lnTo>
                        <a:pt x="129" y="1958"/>
                      </a:lnTo>
                      <a:lnTo>
                        <a:pt x="108" y="1950"/>
                      </a:lnTo>
                      <a:lnTo>
                        <a:pt x="89" y="1941"/>
                      </a:lnTo>
                      <a:lnTo>
                        <a:pt x="72" y="1929"/>
                      </a:lnTo>
                      <a:lnTo>
                        <a:pt x="57" y="1916"/>
                      </a:lnTo>
                      <a:lnTo>
                        <a:pt x="44" y="1900"/>
                      </a:lnTo>
                      <a:lnTo>
                        <a:pt x="32" y="1883"/>
                      </a:lnTo>
                      <a:lnTo>
                        <a:pt x="23" y="1863"/>
                      </a:lnTo>
                      <a:lnTo>
                        <a:pt x="16" y="1841"/>
                      </a:lnTo>
                      <a:lnTo>
                        <a:pt x="10" y="1817"/>
                      </a:lnTo>
                      <a:lnTo>
                        <a:pt x="5" y="1791"/>
                      </a:lnTo>
                      <a:lnTo>
                        <a:pt x="3" y="1762"/>
                      </a:lnTo>
                      <a:lnTo>
                        <a:pt x="1" y="1731"/>
                      </a:lnTo>
                      <a:lnTo>
                        <a:pt x="0" y="1605"/>
                      </a:lnTo>
                      <a:lnTo>
                        <a:pt x="4" y="1510"/>
                      </a:lnTo>
                      <a:lnTo>
                        <a:pt x="9" y="1474"/>
                      </a:lnTo>
                      <a:lnTo>
                        <a:pt x="17" y="1443"/>
                      </a:lnTo>
                      <a:lnTo>
                        <a:pt x="22" y="1430"/>
                      </a:lnTo>
                      <a:lnTo>
                        <a:pt x="28" y="1418"/>
                      </a:lnTo>
                      <a:lnTo>
                        <a:pt x="35" y="1407"/>
                      </a:lnTo>
                      <a:lnTo>
                        <a:pt x="43" y="1398"/>
                      </a:lnTo>
                      <a:lnTo>
                        <a:pt x="53" y="1390"/>
                      </a:lnTo>
                      <a:lnTo>
                        <a:pt x="63" y="1382"/>
                      </a:lnTo>
                      <a:lnTo>
                        <a:pt x="75" y="1376"/>
                      </a:lnTo>
                      <a:lnTo>
                        <a:pt x="88" y="1371"/>
                      </a:lnTo>
                      <a:lnTo>
                        <a:pt x="118" y="1363"/>
                      </a:lnTo>
                      <a:lnTo>
                        <a:pt x="155" y="1357"/>
                      </a:lnTo>
                      <a:lnTo>
                        <a:pt x="248" y="1353"/>
                      </a:lnTo>
                      <a:lnTo>
                        <a:pt x="372" y="1353"/>
                      </a:lnTo>
                      <a:lnTo>
                        <a:pt x="655" y="1350"/>
                      </a:lnTo>
                      <a:lnTo>
                        <a:pt x="796" y="1350"/>
                      </a:lnTo>
                      <a:lnTo>
                        <a:pt x="936" y="1357"/>
                      </a:lnTo>
                      <a:lnTo>
                        <a:pt x="1001" y="1359"/>
                      </a:lnTo>
                      <a:lnTo>
                        <a:pt x="1062" y="1355"/>
                      </a:lnTo>
                      <a:lnTo>
                        <a:pt x="1091" y="1351"/>
                      </a:lnTo>
                      <a:lnTo>
                        <a:pt x="1120" y="1346"/>
                      </a:lnTo>
                      <a:lnTo>
                        <a:pt x="1148" y="1339"/>
                      </a:lnTo>
                      <a:lnTo>
                        <a:pt x="1176" y="1331"/>
                      </a:lnTo>
                      <a:lnTo>
                        <a:pt x="1203" y="1321"/>
                      </a:lnTo>
                      <a:lnTo>
                        <a:pt x="1230" y="1309"/>
                      </a:lnTo>
                      <a:lnTo>
                        <a:pt x="1255" y="1295"/>
                      </a:lnTo>
                      <a:lnTo>
                        <a:pt x="1281" y="1280"/>
                      </a:lnTo>
                      <a:lnTo>
                        <a:pt x="1306" y="1262"/>
                      </a:lnTo>
                      <a:lnTo>
                        <a:pt x="1330" y="1243"/>
                      </a:lnTo>
                      <a:lnTo>
                        <a:pt x="1354" y="1222"/>
                      </a:lnTo>
                      <a:lnTo>
                        <a:pt x="1377" y="1199"/>
                      </a:lnTo>
                      <a:lnTo>
                        <a:pt x="2183" y="379"/>
                      </a:lnTo>
                      <a:lnTo>
                        <a:pt x="2283" y="284"/>
                      </a:lnTo>
                      <a:lnTo>
                        <a:pt x="2388" y="199"/>
                      </a:lnTo>
                      <a:lnTo>
                        <a:pt x="2441" y="161"/>
                      </a:lnTo>
                      <a:lnTo>
                        <a:pt x="2497" y="127"/>
                      </a:lnTo>
                      <a:lnTo>
                        <a:pt x="2553" y="95"/>
                      </a:lnTo>
                      <a:lnTo>
                        <a:pt x="2611" y="68"/>
                      </a:lnTo>
                      <a:lnTo>
                        <a:pt x="2670" y="45"/>
                      </a:lnTo>
                      <a:lnTo>
                        <a:pt x="2731" y="26"/>
                      </a:lnTo>
                      <a:lnTo>
                        <a:pt x="2794" y="13"/>
                      </a:lnTo>
                      <a:lnTo>
                        <a:pt x="2858" y="4"/>
                      </a:lnTo>
                      <a:lnTo>
                        <a:pt x="2924" y="0"/>
                      </a:lnTo>
                      <a:lnTo>
                        <a:pt x="2992" y="2"/>
                      </a:lnTo>
                      <a:lnTo>
                        <a:pt x="3062" y="10"/>
                      </a:lnTo>
                      <a:lnTo>
                        <a:pt x="3134" y="25"/>
                      </a:lnTo>
                      <a:lnTo>
                        <a:pt x="3177" y="36"/>
                      </a:lnTo>
                      <a:lnTo>
                        <a:pt x="3219" y="51"/>
                      </a:lnTo>
                      <a:lnTo>
                        <a:pt x="3260" y="69"/>
                      </a:lnTo>
                      <a:lnTo>
                        <a:pt x="3301" y="90"/>
                      </a:lnTo>
                      <a:lnTo>
                        <a:pt x="3341" y="113"/>
                      </a:lnTo>
                      <a:lnTo>
                        <a:pt x="3379" y="138"/>
                      </a:lnTo>
                      <a:lnTo>
                        <a:pt x="3415" y="164"/>
                      </a:lnTo>
                      <a:lnTo>
                        <a:pt x="3450" y="192"/>
                      </a:lnTo>
                      <a:lnTo>
                        <a:pt x="3453" y="194"/>
                      </a:lnTo>
                      <a:lnTo>
                        <a:pt x="3455" y="198"/>
                      </a:lnTo>
                      <a:lnTo>
                        <a:pt x="3457" y="201"/>
                      </a:lnTo>
                      <a:lnTo>
                        <a:pt x="3459" y="206"/>
                      </a:lnTo>
                      <a:lnTo>
                        <a:pt x="3462" y="216"/>
                      </a:lnTo>
                      <a:lnTo>
                        <a:pt x="3464" y="228"/>
                      </a:lnTo>
                      <a:lnTo>
                        <a:pt x="3466" y="242"/>
                      </a:lnTo>
                      <a:lnTo>
                        <a:pt x="3466" y="256"/>
                      </a:lnTo>
                      <a:lnTo>
                        <a:pt x="3465" y="271"/>
                      </a:lnTo>
                      <a:lnTo>
                        <a:pt x="3463" y="287"/>
                      </a:lnTo>
                      <a:lnTo>
                        <a:pt x="3458" y="319"/>
                      </a:lnTo>
                      <a:lnTo>
                        <a:pt x="3454" y="335"/>
                      </a:lnTo>
                      <a:lnTo>
                        <a:pt x="3449" y="350"/>
                      </a:lnTo>
                      <a:lnTo>
                        <a:pt x="3444" y="363"/>
                      </a:lnTo>
                      <a:lnTo>
                        <a:pt x="3438" y="376"/>
                      </a:lnTo>
                      <a:lnTo>
                        <a:pt x="3431" y="387"/>
                      </a:lnTo>
                      <a:lnTo>
                        <a:pt x="3424" y="396"/>
                      </a:lnTo>
                      <a:lnTo>
                        <a:pt x="1966" y="1851"/>
                      </a:lnTo>
                      <a:lnTo>
                        <a:pt x="1951" y="1864"/>
                      </a:lnTo>
                      <a:lnTo>
                        <a:pt x="1934" y="1877"/>
                      </a:lnTo>
                      <a:lnTo>
                        <a:pt x="1917" y="1889"/>
                      </a:lnTo>
                      <a:lnTo>
                        <a:pt x="1898" y="1899"/>
                      </a:lnTo>
                      <a:lnTo>
                        <a:pt x="1857" y="1919"/>
                      </a:lnTo>
                      <a:lnTo>
                        <a:pt x="1814" y="1935"/>
                      </a:lnTo>
                      <a:lnTo>
                        <a:pt x="1769" y="1948"/>
                      </a:lnTo>
                      <a:lnTo>
                        <a:pt x="1723" y="1958"/>
                      </a:lnTo>
                      <a:lnTo>
                        <a:pt x="1678" y="1965"/>
                      </a:lnTo>
                      <a:lnTo>
                        <a:pt x="1634" y="1970"/>
                      </a:lnTo>
                      <a:lnTo>
                        <a:pt x="1466" y="1978"/>
                      </a:lnTo>
                      <a:lnTo>
                        <a:pt x="1297" y="1979"/>
                      </a:lnTo>
                      <a:lnTo>
                        <a:pt x="957" y="1975"/>
                      </a:lnTo>
                      <a:lnTo>
                        <a:pt x="957" y="197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6" name="Freeform 5"/>
                <p:cNvSpPr>
                  <a:spLocks noChangeArrowheads="1"/>
                </p:cNvSpPr>
                <p:nvPr/>
              </p:nvSpPr>
              <p:spPr bwMode="auto">
                <a:xfrm>
                  <a:off x="6816725" y="2930525"/>
                  <a:ext cx="150813" cy="2049463"/>
                </a:xfrm>
                <a:custGeom>
                  <a:avLst/>
                  <a:gdLst>
                    <a:gd name="T0" fmla="*/ 3 w 417"/>
                    <a:gd name="T1" fmla="*/ 268 h 5695"/>
                    <a:gd name="T2" fmla="*/ 6 w 417"/>
                    <a:gd name="T3" fmla="*/ 217 h 5695"/>
                    <a:gd name="T4" fmla="*/ 16 w 417"/>
                    <a:gd name="T5" fmla="*/ 165 h 5695"/>
                    <a:gd name="T6" fmla="*/ 33 w 417"/>
                    <a:gd name="T7" fmla="*/ 116 h 5695"/>
                    <a:gd name="T8" fmla="*/ 45 w 417"/>
                    <a:gd name="T9" fmla="*/ 95 h 5695"/>
                    <a:gd name="T10" fmla="*/ 58 w 417"/>
                    <a:gd name="T11" fmla="*/ 76 h 5695"/>
                    <a:gd name="T12" fmla="*/ 75 w 417"/>
                    <a:gd name="T13" fmla="*/ 59 h 5695"/>
                    <a:gd name="T14" fmla="*/ 96 w 417"/>
                    <a:gd name="T15" fmla="*/ 44 h 5695"/>
                    <a:gd name="T16" fmla="*/ 143 w 417"/>
                    <a:gd name="T17" fmla="*/ 17 h 5695"/>
                    <a:gd name="T18" fmla="*/ 168 w 417"/>
                    <a:gd name="T19" fmla="*/ 8 h 5695"/>
                    <a:gd name="T20" fmla="*/ 193 w 417"/>
                    <a:gd name="T21" fmla="*/ 2 h 5695"/>
                    <a:gd name="T22" fmla="*/ 215 w 417"/>
                    <a:gd name="T23" fmla="*/ 0 h 5695"/>
                    <a:gd name="T24" fmla="*/ 235 w 417"/>
                    <a:gd name="T25" fmla="*/ 3 h 5695"/>
                    <a:gd name="T26" fmla="*/ 274 w 417"/>
                    <a:gd name="T27" fmla="*/ 18 h 5695"/>
                    <a:gd name="T28" fmla="*/ 309 w 417"/>
                    <a:gd name="T29" fmla="*/ 37 h 5695"/>
                    <a:gd name="T30" fmla="*/ 340 w 417"/>
                    <a:gd name="T31" fmla="*/ 60 h 5695"/>
                    <a:gd name="T32" fmla="*/ 366 w 417"/>
                    <a:gd name="T33" fmla="*/ 88 h 5695"/>
                    <a:gd name="T34" fmla="*/ 388 w 417"/>
                    <a:gd name="T35" fmla="*/ 121 h 5695"/>
                    <a:gd name="T36" fmla="*/ 403 w 417"/>
                    <a:gd name="T37" fmla="*/ 159 h 5695"/>
                    <a:gd name="T38" fmla="*/ 413 w 417"/>
                    <a:gd name="T39" fmla="*/ 203 h 5695"/>
                    <a:gd name="T40" fmla="*/ 416 w 417"/>
                    <a:gd name="T41" fmla="*/ 253 h 5695"/>
                    <a:gd name="T42" fmla="*/ 410 w 417"/>
                    <a:gd name="T43" fmla="*/ 5500 h 5695"/>
                    <a:gd name="T44" fmla="*/ 405 w 417"/>
                    <a:gd name="T45" fmla="*/ 5554 h 5695"/>
                    <a:gd name="T46" fmla="*/ 392 w 417"/>
                    <a:gd name="T47" fmla="*/ 5611 h 5695"/>
                    <a:gd name="T48" fmla="*/ 378 w 417"/>
                    <a:gd name="T49" fmla="*/ 5648 h 5695"/>
                    <a:gd name="T50" fmla="*/ 368 w 417"/>
                    <a:gd name="T51" fmla="*/ 5666 h 5695"/>
                    <a:gd name="T52" fmla="*/ 359 w 417"/>
                    <a:gd name="T53" fmla="*/ 5675 h 5695"/>
                    <a:gd name="T54" fmla="*/ 353 w 417"/>
                    <a:gd name="T55" fmla="*/ 5679 h 5695"/>
                    <a:gd name="T56" fmla="*/ 314 w 417"/>
                    <a:gd name="T57" fmla="*/ 5687 h 5695"/>
                    <a:gd name="T58" fmla="*/ 238 w 417"/>
                    <a:gd name="T59" fmla="*/ 5694 h 5695"/>
                    <a:gd name="T60" fmla="*/ 161 w 417"/>
                    <a:gd name="T61" fmla="*/ 5692 h 5695"/>
                    <a:gd name="T62" fmla="*/ 85 w 417"/>
                    <a:gd name="T63" fmla="*/ 5682 h 5695"/>
                    <a:gd name="T64" fmla="*/ 46 w 417"/>
                    <a:gd name="T65" fmla="*/ 5674 h 5695"/>
                    <a:gd name="T66" fmla="*/ 41 w 417"/>
                    <a:gd name="T67" fmla="*/ 5671 h 5695"/>
                    <a:gd name="T68" fmla="*/ 34 w 417"/>
                    <a:gd name="T69" fmla="*/ 5663 h 5695"/>
                    <a:gd name="T70" fmla="*/ 26 w 417"/>
                    <a:gd name="T71" fmla="*/ 5647 h 5695"/>
                    <a:gd name="T72" fmla="*/ 15 w 417"/>
                    <a:gd name="T73" fmla="*/ 5614 h 5695"/>
                    <a:gd name="T74" fmla="*/ 6 w 417"/>
                    <a:gd name="T75" fmla="*/ 5562 h 5695"/>
                    <a:gd name="T76" fmla="*/ 2 w 417"/>
                    <a:gd name="T77" fmla="*/ 5514 h 5695"/>
                    <a:gd name="T78" fmla="*/ 0 w 417"/>
                    <a:gd name="T79" fmla="*/ 2876 h 5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7" h="5695">
                      <a:moveTo>
                        <a:pt x="1" y="2876"/>
                      </a:moveTo>
                      <a:lnTo>
                        <a:pt x="3" y="268"/>
                      </a:lnTo>
                      <a:lnTo>
                        <a:pt x="4" y="243"/>
                      </a:lnTo>
                      <a:lnTo>
                        <a:pt x="6" y="217"/>
                      </a:lnTo>
                      <a:lnTo>
                        <a:pt x="10" y="191"/>
                      </a:lnTo>
                      <a:lnTo>
                        <a:pt x="16" y="165"/>
                      </a:lnTo>
                      <a:lnTo>
                        <a:pt x="24" y="140"/>
                      </a:lnTo>
                      <a:lnTo>
                        <a:pt x="33" y="116"/>
                      </a:lnTo>
                      <a:lnTo>
                        <a:pt x="39" y="105"/>
                      </a:lnTo>
                      <a:lnTo>
                        <a:pt x="45" y="95"/>
                      </a:lnTo>
                      <a:lnTo>
                        <a:pt x="51" y="85"/>
                      </a:lnTo>
                      <a:lnTo>
                        <a:pt x="58" y="76"/>
                      </a:lnTo>
                      <a:lnTo>
                        <a:pt x="66" y="67"/>
                      </a:lnTo>
                      <a:lnTo>
                        <a:pt x="75" y="59"/>
                      </a:lnTo>
                      <a:lnTo>
                        <a:pt x="85" y="51"/>
                      </a:lnTo>
                      <a:lnTo>
                        <a:pt x="96" y="44"/>
                      </a:lnTo>
                      <a:lnTo>
                        <a:pt x="119" y="29"/>
                      </a:lnTo>
                      <a:lnTo>
                        <a:pt x="143" y="17"/>
                      </a:lnTo>
                      <a:lnTo>
                        <a:pt x="156" y="12"/>
                      </a:lnTo>
                      <a:lnTo>
                        <a:pt x="168" y="8"/>
                      </a:lnTo>
                      <a:lnTo>
                        <a:pt x="181" y="4"/>
                      </a:lnTo>
                      <a:lnTo>
                        <a:pt x="193" y="2"/>
                      </a:lnTo>
                      <a:lnTo>
                        <a:pt x="204" y="0"/>
                      </a:lnTo>
                      <a:lnTo>
                        <a:pt x="215" y="0"/>
                      </a:lnTo>
                      <a:lnTo>
                        <a:pt x="226" y="1"/>
                      </a:lnTo>
                      <a:lnTo>
                        <a:pt x="235" y="3"/>
                      </a:lnTo>
                      <a:lnTo>
                        <a:pt x="255" y="10"/>
                      </a:lnTo>
                      <a:lnTo>
                        <a:pt x="274" y="18"/>
                      </a:lnTo>
                      <a:lnTo>
                        <a:pt x="292" y="27"/>
                      </a:lnTo>
                      <a:lnTo>
                        <a:pt x="309" y="37"/>
                      </a:lnTo>
                      <a:lnTo>
                        <a:pt x="325" y="48"/>
                      </a:lnTo>
                      <a:lnTo>
                        <a:pt x="340" y="60"/>
                      </a:lnTo>
                      <a:lnTo>
                        <a:pt x="354" y="73"/>
                      </a:lnTo>
                      <a:lnTo>
                        <a:pt x="366" y="88"/>
                      </a:lnTo>
                      <a:lnTo>
                        <a:pt x="377" y="104"/>
                      </a:lnTo>
                      <a:lnTo>
                        <a:pt x="388" y="121"/>
                      </a:lnTo>
                      <a:lnTo>
                        <a:pt x="396" y="139"/>
                      </a:lnTo>
                      <a:lnTo>
                        <a:pt x="403" y="159"/>
                      </a:lnTo>
                      <a:lnTo>
                        <a:pt x="409" y="180"/>
                      </a:lnTo>
                      <a:lnTo>
                        <a:pt x="413" y="203"/>
                      </a:lnTo>
                      <a:lnTo>
                        <a:pt x="415" y="227"/>
                      </a:lnTo>
                      <a:lnTo>
                        <a:pt x="416" y="253"/>
                      </a:lnTo>
                      <a:lnTo>
                        <a:pt x="412" y="3638"/>
                      </a:lnTo>
                      <a:lnTo>
                        <a:pt x="410" y="5500"/>
                      </a:lnTo>
                      <a:lnTo>
                        <a:pt x="409" y="5526"/>
                      </a:lnTo>
                      <a:lnTo>
                        <a:pt x="405" y="5554"/>
                      </a:lnTo>
                      <a:lnTo>
                        <a:pt x="399" y="5583"/>
                      </a:lnTo>
                      <a:lnTo>
                        <a:pt x="392" y="5611"/>
                      </a:lnTo>
                      <a:lnTo>
                        <a:pt x="383" y="5636"/>
                      </a:lnTo>
                      <a:lnTo>
                        <a:pt x="378" y="5648"/>
                      </a:lnTo>
                      <a:lnTo>
                        <a:pt x="373" y="5658"/>
                      </a:lnTo>
                      <a:lnTo>
                        <a:pt x="368" y="5666"/>
                      </a:lnTo>
                      <a:lnTo>
                        <a:pt x="362" y="5673"/>
                      </a:lnTo>
                      <a:lnTo>
                        <a:pt x="359" y="5675"/>
                      </a:lnTo>
                      <a:lnTo>
                        <a:pt x="356" y="5678"/>
                      </a:lnTo>
                      <a:lnTo>
                        <a:pt x="353" y="5679"/>
                      </a:lnTo>
                      <a:lnTo>
                        <a:pt x="350" y="5680"/>
                      </a:lnTo>
                      <a:lnTo>
                        <a:pt x="314" y="5687"/>
                      </a:lnTo>
                      <a:lnTo>
                        <a:pt x="276" y="5692"/>
                      </a:lnTo>
                      <a:lnTo>
                        <a:pt x="238" y="5694"/>
                      </a:lnTo>
                      <a:lnTo>
                        <a:pt x="200" y="5694"/>
                      </a:lnTo>
                      <a:lnTo>
                        <a:pt x="161" y="5692"/>
                      </a:lnTo>
                      <a:lnTo>
                        <a:pt x="123" y="5688"/>
                      </a:lnTo>
                      <a:lnTo>
                        <a:pt x="85" y="5682"/>
                      </a:lnTo>
                      <a:lnTo>
                        <a:pt x="48" y="5675"/>
                      </a:lnTo>
                      <a:lnTo>
                        <a:pt x="46" y="5674"/>
                      </a:lnTo>
                      <a:lnTo>
                        <a:pt x="43" y="5673"/>
                      </a:lnTo>
                      <a:lnTo>
                        <a:pt x="41" y="5671"/>
                      </a:lnTo>
                      <a:lnTo>
                        <a:pt x="39" y="5669"/>
                      </a:lnTo>
                      <a:lnTo>
                        <a:pt x="34" y="5663"/>
                      </a:lnTo>
                      <a:lnTo>
                        <a:pt x="30" y="5655"/>
                      </a:lnTo>
                      <a:lnTo>
                        <a:pt x="26" y="5647"/>
                      </a:lnTo>
                      <a:lnTo>
                        <a:pt x="22" y="5636"/>
                      </a:lnTo>
                      <a:lnTo>
                        <a:pt x="15" y="5614"/>
                      </a:lnTo>
                      <a:lnTo>
                        <a:pt x="10" y="5588"/>
                      </a:lnTo>
                      <a:lnTo>
                        <a:pt x="6" y="5562"/>
                      </a:lnTo>
                      <a:lnTo>
                        <a:pt x="3" y="5537"/>
                      </a:lnTo>
                      <a:lnTo>
                        <a:pt x="2" y="5514"/>
                      </a:lnTo>
                      <a:lnTo>
                        <a:pt x="0" y="3511"/>
                      </a:lnTo>
                      <a:lnTo>
                        <a:pt x="0" y="2876"/>
                      </a:lnTo>
                      <a:lnTo>
                        <a:pt x="1" y="287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7" name="Freeform 6"/>
                <p:cNvSpPr>
                  <a:spLocks noChangeArrowheads="1"/>
                </p:cNvSpPr>
                <p:nvPr/>
              </p:nvSpPr>
              <p:spPr bwMode="auto">
                <a:xfrm>
                  <a:off x="3436938" y="3540125"/>
                  <a:ext cx="149225" cy="1443038"/>
                </a:xfrm>
                <a:custGeom>
                  <a:avLst/>
                  <a:gdLst>
                    <a:gd name="T0" fmla="*/ 0 w 414"/>
                    <a:gd name="T1" fmla="*/ 210 h 4010"/>
                    <a:gd name="T2" fmla="*/ 3 w 414"/>
                    <a:gd name="T3" fmla="*/ 156 h 4010"/>
                    <a:gd name="T4" fmla="*/ 12 w 414"/>
                    <a:gd name="T5" fmla="*/ 112 h 4010"/>
                    <a:gd name="T6" fmla="*/ 28 w 414"/>
                    <a:gd name="T7" fmla="*/ 75 h 4010"/>
                    <a:gd name="T8" fmla="*/ 50 w 414"/>
                    <a:gd name="T9" fmla="*/ 46 h 4010"/>
                    <a:gd name="T10" fmla="*/ 80 w 414"/>
                    <a:gd name="T11" fmla="*/ 25 h 4010"/>
                    <a:gd name="T12" fmla="*/ 117 w 414"/>
                    <a:gd name="T13" fmla="*/ 10 h 4010"/>
                    <a:gd name="T14" fmla="*/ 162 w 414"/>
                    <a:gd name="T15" fmla="*/ 2 h 4010"/>
                    <a:gd name="T16" fmla="*/ 215 w 414"/>
                    <a:gd name="T17" fmla="*/ 0 h 4010"/>
                    <a:gd name="T18" fmla="*/ 267 w 414"/>
                    <a:gd name="T19" fmla="*/ 2 h 4010"/>
                    <a:gd name="T20" fmla="*/ 309 w 414"/>
                    <a:gd name="T21" fmla="*/ 11 h 4010"/>
                    <a:gd name="T22" fmla="*/ 344 w 414"/>
                    <a:gd name="T23" fmla="*/ 25 h 4010"/>
                    <a:gd name="T24" fmla="*/ 370 w 414"/>
                    <a:gd name="T25" fmla="*/ 47 h 4010"/>
                    <a:gd name="T26" fmla="*/ 390 w 414"/>
                    <a:gd name="T27" fmla="*/ 76 h 4010"/>
                    <a:gd name="T28" fmla="*/ 403 w 414"/>
                    <a:gd name="T29" fmla="*/ 114 h 4010"/>
                    <a:gd name="T30" fmla="*/ 410 w 414"/>
                    <a:gd name="T31" fmla="*/ 162 h 4010"/>
                    <a:gd name="T32" fmla="*/ 413 w 414"/>
                    <a:gd name="T33" fmla="*/ 2816 h 4010"/>
                    <a:gd name="T34" fmla="*/ 411 w 414"/>
                    <a:gd name="T35" fmla="*/ 3851 h 4010"/>
                    <a:gd name="T36" fmla="*/ 404 w 414"/>
                    <a:gd name="T37" fmla="*/ 3931 h 4010"/>
                    <a:gd name="T38" fmla="*/ 396 w 414"/>
                    <a:gd name="T39" fmla="*/ 3958 h 4010"/>
                    <a:gd name="T40" fmla="*/ 389 w 414"/>
                    <a:gd name="T41" fmla="*/ 3972 h 4010"/>
                    <a:gd name="T42" fmla="*/ 379 w 414"/>
                    <a:gd name="T43" fmla="*/ 3983 h 4010"/>
                    <a:gd name="T44" fmla="*/ 367 w 414"/>
                    <a:gd name="T45" fmla="*/ 3992 h 4010"/>
                    <a:gd name="T46" fmla="*/ 353 w 414"/>
                    <a:gd name="T47" fmla="*/ 3998 h 4010"/>
                    <a:gd name="T48" fmla="*/ 326 w 414"/>
                    <a:gd name="T49" fmla="*/ 4005 h 4010"/>
                    <a:gd name="T50" fmla="*/ 279 w 414"/>
                    <a:gd name="T51" fmla="*/ 4009 h 4010"/>
                    <a:gd name="T52" fmla="*/ 148 w 414"/>
                    <a:gd name="T53" fmla="*/ 4008 h 4010"/>
                    <a:gd name="T54" fmla="*/ 96 w 414"/>
                    <a:gd name="T55" fmla="*/ 4004 h 4010"/>
                    <a:gd name="T56" fmla="*/ 58 w 414"/>
                    <a:gd name="T57" fmla="*/ 3993 h 4010"/>
                    <a:gd name="T58" fmla="*/ 43 w 414"/>
                    <a:gd name="T59" fmla="*/ 3985 h 4010"/>
                    <a:gd name="T60" fmla="*/ 32 w 414"/>
                    <a:gd name="T61" fmla="*/ 3975 h 4010"/>
                    <a:gd name="T62" fmla="*/ 22 w 414"/>
                    <a:gd name="T63" fmla="*/ 3961 h 4010"/>
                    <a:gd name="T64" fmla="*/ 15 w 414"/>
                    <a:gd name="T65" fmla="*/ 3945 h 4010"/>
                    <a:gd name="T66" fmla="*/ 6 w 414"/>
                    <a:gd name="T67" fmla="*/ 3902 h 4010"/>
                    <a:gd name="T68" fmla="*/ 1 w 414"/>
                    <a:gd name="T69" fmla="*/ 3764 h 4010"/>
                    <a:gd name="T70" fmla="*/ 0 w 414"/>
                    <a:gd name="T71" fmla="*/ 20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4" h="4010">
                      <a:moveTo>
                        <a:pt x="0" y="2001"/>
                      </a:moveTo>
                      <a:lnTo>
                        <a:pt x="0" y="210"/>
                      </a:lnTo>
                      <a:lnTo>
                        <a:pt x="1" y="182"/>
                      </a:lnTo>
                      <a:lnTo>
                        <a:pt x="3" y="156"/>
                      </a:lnTo>
                      <a:lnTo>
                        <a:pt x="7" y="133"/>
                      </a:lnTo>
                      <a:lnTo>
                        <a:pt x="12" y="112"/>
                      </a:lnTo>
                      <a:lnTo>
                        <a:pt x="19" y="92"/>
                      </a:lnTo>
                      <a:lnTo>
                        <a:pt x="28" y="75"/>
                      </a:lnTo>
                      <a:lnTo>
                        <a:pt x="38" y="60"/>
                      </a:lnTo>
                      <a:lnTo>
                        <a:pt x="50" y="46"/>
                      </a:lnTo>
                      <a:lnTo>
                        <a:pt x="64" y="35"/>
                      </a:lnTo>
                      <a:lnTo>
                        <a:pt x="80" y="25"/>
                      </a:lnTo>
                      <a:lnTo>
                        <a:pt x="97" y="17"/>
                      </a:lnTo>
                      <a:lnTo>
                        <a:pt x="117" y="10"/>
                      </a:lnTo>
                      <a:lnTo>
                        <a:pt x="138" y="5"/>
                      </a:lnTo>
                      <a:lnTo>
                        <a:pt x="162" y="2"/>
                      </a:lnTo>
                      <a:lnTo>
                        <a:pt x="187" y="0"/>
                      </a:lnTo>
                      <a:lnTo>
                        <a:pt x="215" y="0"/>
                      </a:lnTo>
                      <a:lnTo>
                        <a:pt x="242" y="0"/>
                      </a:lnTo>
                      <a:lnTo>
                        <a:pt x="267" y="2"/>
                      </a:lnTo>
                      <a:lnTo>
                        <a:pt x="289" y="6"/>
                      </a:lnTo>
                      <a:lnTo>
                        <a:pt x="309" y="11"/>
                      </a:lnTo>
                      <a:lnTo>
                        <a:pt x="328" y="17"/>
                      </a:lnTo>
                      <a:lnTo>
                        <a:pt x="344" y="25"/>
                      </a:lnTo>
                      <a:lnTo>
                        <a:pt x="358" y="35"/>
                      </a:lnTo>
                      <a:lnTo>
                        <a:pt x="370" y="47"/>
                      </a:lnTo>
                      <a:lnTo>
                        <a:pt x="381" y="60"/>
                      </a:lnTo>
                      <a:lnTo>
                        <a:pt x="390" y="76"/>
                      </a:lnTo>
                      <a:lnTo>
                        <a:pt x="397" y="94"/>
                      </a:lnTo>
                      <a:lnTo>
                        <a:pt x="403" y="114"/>
                      </a:lnTo>
                      <a:lnTo>
                        <a:pt x="407" y="137"/>
                      </a:lnTo>
                      <a:lnTo>
                        <a:pt x="410" y="162"/>
                      </a:lnTo>
                      <a:lnTo>
                        <a:pt x="413" y="221"/>
                      </a:lnTo>
                      <a:lnTo>
                        <a:pt x="413" y="2816"/>
                      </a:lnTo>
                      <a:lnTo>
                        <a:pt x="412" y="3775"/>
                      </a:lnTo>
                      <a:lnTo>
                        <a:pt x="411" y="3851"/>
                      </a:lnTo>
                      <a:lnTo>
                        <a:pt x="407" y="3908"/>
                      </a:lnTo>
                      <a:lnTo>
                        <a:pt x="404" y="3931"/>
                      </a:lnTo>
                      <a:lnTo>
                        <a:pt x="399" y="3950"/>
                      </a:lnTo>
                      <a:lnTo>
                        <a:pt x="396" y="3958"/>
                      </a:lnTo>
                      <a:lnTo>
                        <a:pt x="392" y="3965"/>
                      </a:lnTo>
                      <a:lnTo>
                        <a:pt x="389" y="3972"/>
                      </a:lnTo>
                      <a:lnTo>
                        <a:pt x="384" y="3978"/>
                      </a:lnTo>
                      <a:lnTo>
                        <a:pt x="379" y="3983"/>
                      </a:lnTo>
                      <a:lnTo>
                        <a:pt x="373" y="3988"/>
                      </a:lnTo>
                      <a:lnTo>
                        <a:pt x="367" y="3992"/>
                      </a:lnTo>
                      <a:lnTo>
                        <a:pt x="360" y="3995"/>
                      </a:lnTo>
                      <a:lnTo>
                        <a:pt x="353" y="3998"/>
                      </a:lnTo>
                      <a:lnTo>
                        <a:pt x="345" y="4001"/>
                      </a:lnTo>
                      <a:lnTo>
                        <a:pt x="326" y="4005"/>
                      </a:lnTo>
                      <a:lnTo>
                        <a:pt x="304" y="4007"/>
                      </a:lnTo>
                      <a:lnTo>
                        <a:pt x="279" y="4009"/>
                      </a:lnTo>
                      <a:lnTo>
                        <a:pt x="217" y="4009"/>
                      </a:lnTo>
                      <a:lnTo>
                        <a:pt x="148" y="4008"/>
                      </a:lnTo>
                      <a:lnTo>
                        <a:pt x="120" y="4006"/>
                      </a:lnTo>
                      <a:lnTo>
                        <a:pt x="96" y="4004"/>
                      </a:lnTo>
                      <a:lnTo>
                        <a:pt x="75" y="3999"/>
                      </a:lnTo>
                      <a:lnTo>
                        <a:pt x="58" y="3993"/>
                      </a:lnTo>
                      <a:lnTo>
                        <a:pt x="50" y="3989"/>
                      </a:lnTo>
                      <a:lnTo>
                        <a:pt x="43" y="3985"/>
                      </a:lnTo>
                      <a:lnTo>
                        <a:pt x="37" y="3980"/>
                      </a:lnTo>
                      <a:lnTo>
                        <a:pt x="32" y="3975"/>
                      </a:lnTo>
                      <a:lnTo>
                        <a:pt x="27" y="3968"/>
                      </a:lnTo>
                      <a:lnTo>
                        <a:pt x="22" y="3961"/>
                      </a:lnTo>
                      <a:lnTo>
                        <a:pt x="18" y="3953"/>
                      </a:lnTo>
                      <a:lnTo>
                        <a:pt x="15" y="3945"/>
                      </a:lnTo>
                      <a:lnTo>
                        <a:pt x="10" y="3925"/>
                      </a:lnTo>
                      <a:lnTo>
                        <a:pt x="6" y="3902"/>
                      </a:lnTo>
                      <a:lnTo>
                        <a:pt x="2" y="3842"/>
                      </a:lnTo>
                      <a:lnTo>
                        <a:pt x="1" y="3764"/>
                      </a:lnTo>
                      <a:lnTo>
                        <a:pt x="1" y="2001"/>
                      </a:lnTo>
                      <a:lnTo>
                        <a:pt x="0" y="20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8" name="Freeform 7"/>
                <p:cNvSpPr>
                  <a:spLocks noChangeArrowheads="1"/>
                </p:cNvSpPr>
                <p:nvPr/>
              </p:nvSpPr>
              <p:spPr bwMode="auto">
                <a:xfrm>
                  <a:off x="6154738" y="2420938"/>
                  <a:ext cx="490537" cy="511175"/>
                </a:xfrm>
                <a:custGeom>
                  <a:avLst/>
                  <a:gdLst>
                    <a:gd name="T0" fmla="*/ 762 w 1362"/>
                    <a:gd name="T1" fmla="*/ 9 h 1418"/>
                    <a:gd name="T2" fmla="*/ 904 w 1362"/>
                    <a:gd name="T3" fmla="*/ 31 h 1418"/>
                    <a:gd name="T4" fmla="*/ 1029 w 1362"/>
                    <a:gd name="T5" fmla="*/ 74 h 1418"/>
                    <a:gd name="T6" fmla="*/ 1136 w 1362"/>
                    <a:gd name="T7" fmla="*/ 139 h 1418"/>
                    <a:gd name="T8" fmla="*/ 1223 w 1362"/>
                    <a:gd name="T9" fmla="*/ 222 h 1418"/>
                    <a:gd name="T10" fmla="*/ 1290 w 1362"/>
                    <a:gd name="T11" fmla="*/ 324 h 1418"/>
                    <a:gd name="T12" fmla="*/ 1335 w 1362"/>
                    <a:gd name="T13" fmla="*/ 444 h 1418"/>
                    <a:gd name="T14" fmla="*/ 1358 w 1362"/>
                    <a:gd name="T15" fmla="*/ 580 h 1418"/>
                    <a:gd name="T16" fmla="*/ 1358 w 1362"/>
                    <a:gd name="T17" fmla="*/ 736 h 1418"/>
                    <a:gd name="T18" fmla="*/ 1333 w 1362"/>
                    <a:gd name="T19" fmla="*/ 891 h 1418"/>
                    <a:gd name="T20" fmla="*/ 1285 w 1362"/>
                    <a:gd name="T21" fmla="*/ 1030 h 1418"/>
                    <a:gd name="T22" fmla="*/ 1216 w 1362"/>
                    <a:gd name="T23" fmla="*/ 1151 h 1418"/>
                    <a:gd name="T24" fmla="*/ 1127 w 1362"/>
                    <a:gd name="T25" fmla="*/ 1251 h 1418"/>
                    <a:gd name="T26" fmla="*/ 1021 w 1362"/>
                    <a:gd name="T27" fmla="*/ 1330 h 1418"/>
                    <a:gd name="T28" fmla="*/ 900 w 1362"/>
                    <a:gd name="T29" fmla="*/ 1384 h 1418"/>
                    <a:gd name="T30" fmla="*/ 764 w 1362"/>
                    <a:gd name="T31" fmla="*/ 1413 h 1418"/>
                    <a:gd name="T32" fmla="*/ 619 w 1362"/>
                    <a:gd name="T33" fmla="*/ 1413 h 1418"/>
                    <a:gd name="T34" fmla="*/ 483 w 1362"/>
                    <a:gd name="T35" fmla="*/ 1386 h 1418"/>
                    <a:gd name="T36" fmla="*/ 360 w 1362"/>
                    <a:gd name="T37" fmla="*/ 1334 h 1418"/>
                    <a:gd name="T38" fmla="*/ 251 w 1362"/>
                    <a:gd name="T39" fmla="*/ 1258 h 1418"/>
                    <a:gd name="T40" fmla="*/ 159 w 1362"/>
                    <a:gd name="T41" fmla="*/ 1162 h 1418"/>
                    <a:gd name="T42" fmla="*/ 86 w 1362"/>
                    <a:gd name="T43" fmla="*/ 1047 h 1418"/>
                    <a:gd name="T44" fmla="*/ 35 w 1362"/>
                    <a:gd name="T45" fmla="*/ 916 h 1418"/>
                    <a:gd name="T46" fmla="*/ 6 w 1362"/>
                    <a:gd name="T47" fmla="*/ 771 h 1418"/>
                    <a:gd name="T48" fmla="*/ 2 w 1362"/>
                    <a:gd name="T49" fmla="*/ 629 h 1418"/>
                    <a:gd name="T50" fmla="*/ 24 w 1362"/>
                    <a:gd name="T51" fmla="*/ 498 h 1418"/>
                    <a:gd name="T52" fmla="*/ 71 w 1362"/>
                    <a:gd name="T53" fmla="*/ 370 h 1418"/>
                    <a:gd name="T54" fmla="*/ 140 w 1362"/>
                    <a:gd name="T55" fmla="*/ 252 h 1418"/>
                    <a:gd name="T56" fmla="*/ 230 w 1362"/>
                    <a:gd name="T57" fmla="*/ 150 h 1418"/>
                    <a:gd name="T58" fmla="*/ 339 w 1362"/>
                    <a:gd name="T59" fmla="*/ 70 h 1418"/>
                    <a:gd name="T60" fmla="*/ 466 w 1362"/>
                    <a:gd name="T61" fmla="*/ 18 h 1418"/>
                    <a:gd name="T62" fmla="*/ 608 w 1362"/>
                    <a:gd name="T63" fmla="*/ 0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2" h="1418">
                      <a:moveTo>
                        <a:pt x="684" y="6"/>
                      </a:moveTo>
                      <a:lnTo>
                        <a:pt x="762" y="9"/>
                      </a:lnTo>
                      <a:lnTo>
                        <a:pt x="835" y="17"/>
                      </a:lnTo>
                      <a:lnTo>
                        <a:pt x="904" y="31"/>
                      </a:lnTo>
                      <a:lnTo>
                        <a:pt x="969" y="50"/>
                      </a:lnTo>
                      <a:lnTo>
                        <a:pt x="1029" y="74"/>
                      </a:lnTo>
                      <a:lnTo>
                        <a:pt x="1085" y="104"/>
                      </a:lnTo>
                      <a:lnTo>
                        <a:pt x="1136" y="139"/>
                      </a:lnTo>
                      <a:lnTo>
                        <a:pt x="1182" y="178"/>
                      </a:lnTo>
                      <a:lnTo>
                        <a:pt x="1223" y="222"/>
                      </a:lnTo>
                      <a:lnTo>
                        <a:pt x="1259" y="271"/>
                      </a:lnTo>
                      <a:lnTo>
                        <a:pt x="1290" y="324"/>
                      </a:lnTo>
                      <a:lnTo>
                        <a:pt x="1315" y="382"/>
                      </a:lnTo>
                      <a:lnTo>
                        <a:pt x="1335" y="444"/>
                      </a:lnTo>
                      <a:lnTo>
                        <a:pt x="1350" y="510"/>
                      </a:lnTo>
                      <a:lnTo>
                        <a:pt x="1358" y="580"/>
                      </a:lnTo>
                      <a:lnTo>
                        <a:pt x="1361" y="654"/>
                      </a:lnTo>
                      <a:lnTo>
                        <a:pt x="1358" y="736"/>
                      </a:lnTo>
                      <a:lnTo>
                        <a:pt x="1348" y="816"/>
                      </a:lnTo>
                      <a:lnTo>
                        <a:pt x="1333" y="891"/>
                      </a:lnTo>
                      <a:lnTo>
                        <a:pt x="1312" y="963"/>
                      </a:lnTo>
                      <a:lnTo>
                        <a:pt x="1285" y="1030"/>
                      </a:lnTo>
                      <a:lnTo>
                        <a:pt x="1253" y="1093"/>
                      </a:lnTo>
                      <a:lnTo>
                        <a:pt x="1216" y="1151"/>
                      </a:lnTo>
                      <a:lnTo>
                        <a:pt x="1174" y="1204"/>
                      </a:lnTo>
                      <a:lnTo>
                        <a:pt x="1127" y="1251"/>
                      </a:lnTo>
                      <a:lnTo>
                        <a:pt x="1077" y="1293"/>
                      </a:lnTo>
                      <a:lnTo>
                        <a:pt x="1021" y="1330"/>
                      </a:lnTo>
                      <a:lnTo>
                        <a:pt x="962" y="1360"/>
                      </a:lnTo>
                      <a:lnTo>
                        <a:pt x="900" y="1384"/>
                      </a:lnTo>
                      <a:lnTo>
                        <a:pt x="833" y="1402"/>
                      </a:lnTo>
                      <a:lnTo>
                        <a:pt x="764" y="1413"/>
                      </a:lnTo>
                      <a:lnTo>
                        <a:pt x="691" y="1417"/>
                      </a:lnTo>
                      <a:lnTo>
                        <a:pt x="619" y="1413"/>
                      </a:lnTo>
                      <a:lnTo>
                        <a:pt x="549" y="1403"/>
                      </a:lnTo>
                      <a:lnTo>
                        <a:pt x="483" y="1386"/>
                      </a:lnTo>
                      <a:lnTo>
                        <a:pt x="419" y="1363"/>
                      </a:lnTo>
                      <a:lnTo>
                        <a:pt x="360" y="1334"/>
                      </a:lnTo>
                      <a:lnTo>
                        <a:pt x="303" y="1299"/>
                      </a:lnTo>
                      <a:lnTo>
                        <a:pt x="251" y="1258"/>
                      </a:lnTo>
                      <a:lnTo>
                        <a:pt x="203" y="1212"/>
                      </a:lnTo>
                      <a:lnTo>
                        <a:pt x="159" y="1162"/>
                      </a:lnTo>
                      <a:lnTo>
                        <a:pt x="120" y="1106"/>
                      </a:lnTo>
                      <a:lnTo>
                        <a:pt x="86" y="1047"/>
                      </a:lnTo>
                      <a:lnTo>
                        <a:pt x="58" y="983"/>
                      </a:lnTo>
                      <a:lnTo>
                        <a:pt x="35" y="916"/>
                      </a:lnTo>
                      <a:lnTo>
                        <a:pt x="17" y="845"/>
                      </a:lnTo>
                      <a:lnTo>
                        <a:pt x="6" y="771"/>
                      </a:lnTo>
                      <a:lnTo>
                        <a:pt x="0" y="695"/>
                      </a:lnTo>
                      <a:lnTo>
                        <a:pt x="2" y="629"/>
                      </a:lnTo>
                      <a:lnTo>
                        <a:pt x="10" y="564"/>
                      </a:lnTo>
                      <a:lnTo>
                        <a:pt x="24" y="498"/>
                      </a:lnTo>
                      <a:lnTo>
                        <a:pt x="44" y="433"/>
                      </a:lnTo>
                      <a:lnTo>
                        <a:pt x="71" y="370"/>
                      </a:lnTo>
                      <a:lnTo>
                        <a:pt x="103" y="310"/>
                      </a:lnTo>
                      <a:lnTo>
                        <a:pt x="140" y="252"/>
                      </a:lnTo>
                      <a:lnTo>
                        <a:pt x="183" y="199"/>
                      </a:lnTo>
                      <a:lnTo>
                        <a:pt x="230" y="150"/>
                      </a:lnTo>
                      <a:lnTo>
                        <a:pt x="282" y="107"/>
                      </a:lnTo>
                      <a:lnTo>
                        <a:pt x="339" y="70"/>
                      </a:lnTo>
                      <a:lnTo>
                        <a:pt x="400" y="40"/>
                      </a:lnTo>
                      <a:lnTo>
                        <a:pt x="466" y="18"/>
                      </a:lnTo>
                      <a:lnTo>
                        <a:pt x="535" y="5"/>
                      </a:lnTo>
                      <a:lnTo>
                        <a:pt x="608" y="0"/>
                      </a:lnTo>
                      <a:lnTo>
                        <a:pt x="684" y="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19" name="Freeform 8"/>
                <p:cNvSpPr>
                  <a:spLocks noChangeArrowheads="1"/>
                </p:cNvSpPr>
                <p:nvPr/>
              </p:nvSpPr>
              <p:spPr bwMode="auto">
                <a:xfrm>
                  <a:off x="3973513" y="2211388"/>
                  <a:ext cx="1050925" cy="671512"/>
                </a:xfrm>
                <a:custGeom>
                  <a:avLst/>
                  <a:gdLst>
                    <a:gd name="T0" fmla="*/ 2706 w 2918"/>
                    <a:gd name="T1" fmla="*/ 1300 h 1867"/>
                    <a:gd name="T2" fmla="*/ 2451 w 2918"/>
                    <a:gd name="T3" fmla="*/ 1274 h 1867"/>
                    <a:gd name="T4" fmla="*/ 2273 w 2918"/>
                    <a:gd name="T5" fmla="*/ 1117 h 1867"/>
                    <a:gd name="T6" fmla="*/ 2196 w 2918"/>
                    <a:gd name="T7" fmla="*/ 1008 h 1867"/>
                    <a:gd name="T8" fmla="*/ 2149 w 2918"/>
                    <a:gd name="T9" fmla="*/ 985 h 1867"/>
                    <a:gd name="T10" fmla="*/ 2123 w 2918"/>
                    <a:gd name="T11" fmla="*/ 990 h 1867"/>
                    <a:gd name="T12" fmla="*/ 2075 w 2918"/>
                    <a:gd name="T13" fmla="*/ 1045 h 1867"/>
                    <a:gd name="T14" fmla="*/ 2065 w 2918"/>
                    <a:gd name="T15" fmla="*/ 1064 h 1867"/>
                    <a:gd name="T16" fmla="*/ 1876 w 2918"/>
                    <a:gd name="T17" fmla="*/ 1794 h 1867"/>
                    <a:gd name="T18" fmla="*/ 1827 w 2918"/>
                    <a:gd name="T19" fmla="*/ 1861 h 1867"/>
                    <a:gd name="T20" fmla="*/ 1805 w 2918"/>
                    <a:gd name="T21" fmla="*/ 1863 h 1867"/>
                    <a:gd name="T22" fmla="*/ 1667 w 2918"/>
                    <a:gd name="T23" fmla="*/ 1783 h 1867"/>
                    <a:gd name="T24" fmla="*/ 1663 w 2918"/>
                    <a:gd name="T25" fmla="*/ 1776 h 1867"/>
                    <a:gd name="T26" fmla="*/ 1415 w 2918"/>
                    <a:gd name="T27" fmla="*/ 671 h 1867"/>
                    <a:gd name="T28" fmla="*/ 1188 w 2918"/>
                    <a:gd name="T29" fmla="*/ 1059 h 1867"/>
                    <a:gd name="T30" fmla="*/ 1099 w 2918"/>
                    <a:gd name="T31" fmla="*/ 1358 h 1867"/>
                    <a:gd name="T32" fmla="*/ 1000 w 2918"/>
                    <a:gd name="T33" fmla="*/ 1564 h 1867"/>
                    <a:gd name="T34" fmla="*/ 963 w 2918"/>
                    <a:gd name="T35" fmla="*/ 1583 h 1867"/>
                    <a:gd name="T36" fmla="*/ 933 w 2918"/>
                    <a:gd name="T37" fmla="*/ 1578 h 1867"/>
                    <a:gd name="T38" fmla="*/ 804 w 2918"/>
                    <a:gd name="T39" fmla="*/ 1406 h 1867"/>
                    <a:gd name="T40" fmla="*/ 704 w 2918"/>
                    <a:gd name="T41" fmla="*/ 1226 h 1867"/>
                    <a:gd name="T42" fmla="*/ 667 w 2918"/>
                    <a:gd name="T43" fmla="*/ 1195 h 1867"/>
                    <a:gd name="T44" fmla="*/ 629 w 2918"/>
                    <a:gd name="T45" fmla="*/ 1198 h 1867"/>
                    <a:gd name="T46" fmla="*/ 511 w 2918"/>
                    <a:gd name="T47" fmla="*/ 1272 h 1867"/>
                    <a:gd name="T48" fmla="*/ 320 w 2918"/>
                    <a:gd name="T49" fmla="*/ 1319 h 1867"/>
                    <a:gd name="T50" fmla="*/ 26 w 2918"/>
                    <a:gd name="T51" fmla="*/ 1281 h 1867"/>
                    <a:gd name="T52" fmla="*/ 5 w 2918"/>
                    <a:gd name="T53" fmla="*/ 1259 h 1867"/>
                    <a:gd name="T54" fmla="*/ 1 w 2918"/>
                    <a:gd name="T55" fmla="*/ 1225 h 1867"/>
                    <a:gd name="T56" fmla="*/ 38 w 2918"/>
                    <a:gd name="T57" fmla="*/ 1162 h 1867"/>
                    <a:gd name="T58" fmla="*/ 93 w 2918"/>
                    <a:gd name="T59" fmla="*/ 1134 h 1867"/>
                    <a:gd name="T60" fmla="*/ 172 w 2918"/>
                    <a:gd name="T61" fmla="*/ 1134 h 1867"/>
                    <a:gd name="T62" fmla="*/ 333 w 2918"/>
                    <a:gd name="T63" fmla="*/ 1111 h 1867"/>
                    <a:gd name="T64" fmla="*/ 488 w 2918"/>
                    <a:gd name="T65" fmla="*/ 1009 h 1867"/>
                    <a:gd name="T66" fmla="*/ 604 w 2918"/>
                    <a:gd name="T67" fmla="*/ 907 h 1867"/>
                    <a:gd name="T68" fmla="*/ 671 w 2918"/>
                    <a:gd name="T69" fmla="*/ 897 h 1867"/>
                    <a:gd name="T70" fmla="*/ 751 w 2918"/>
                    <a:gd name="T71" fmla="*/ 953 h 1867"/>
                    <a:gd name="T72" fmla="*/ 803 w 2918"/>
                    <a:gd name="T73" fmla="*/ 1009 h 1867"/>
                    <a:gd name="T74" fmla="*/ 1156 w 2918"/>
                    <a:gd name="T75" fmla="*/ 528 h 1867"/>
                    <a:gd name="T76" fmla="*/ 1357 w 2918"/>
                    <a:gd name="T77" fmla="*/ 0 h 1867"/>
                    <a:gd name="T78" fmla="*/ 1423 w 2918"/>
                    <a:gd name="T79" fmla="*/ 30 h 1867"/>
                    <a:gd name="T80" fmla="*/ 1426 w 2918"/>
                    <a:gd name="T81" fmla="*/ 34 h 1867"/>
                    <a:gd name="T82" fmla="*/ 1587 w 2918"/>
                    <a:gd name="T83" fmla="*/ 473 h 1867"/>
                    <a:gd name="T84" fmla="*/ 1606 w 2918"/>
                    <a:gd name="T85" fmla="*/ 724 h 1867"/>
                    <a:gd name="T86" fmla="*/ 1658 w 2918"/>
                    <a:gd name="T87" fmla="*/ 906 h 1867"/>
                    <a:gd name="T88" fmla="*/ 1906 w 2918"/>
                    <a:gd name="T89" fmla="*/ 989 h 1867"/>
                    <a:gd name="T90" fmla="*/ 2025 w 2918"/>
                    <a:gd name="T91" fmla="*/ 588 h 1867"/>
                    <a:gd name="T92" fmla="*/ 2098 w 2918"/>
                    <a:gd name="T93" fmla="*/ 460 h 1867"/>
                    <a:gd name="T94" fmla="*/ 2127 w 2918"/>
                    <a:gd name="T95" fmla="*/ 449 h 1867"/>
                    <a:gd name="T96" fmla="*/ 2157 w 2918"/>
                    <a:gd name="T97" fmla="*/ 456 h 1867"/>
                    <a:gd name="T98" fmla="*/ 2209 w 2918"/>
                    <a:gd name="T99" fmla="*/ 518 h 1867"/>
                    <a:gd name="T100" fmla="*/ 2455 w 2918"/>
                    <a:gd name="T101" fmla="*/ 1008 h 1867"/>
                    <a:gd name="T102" fmla="*/ 2580 w 2918"/>
                    <a:gd name="T103" fmla="*/ 1114 h 1867"/>
                    <a:gd name="T104" fmla="*/ 2740 w 2918"/>
                    <a:gd name="T105" fmla="*/ 1147 h 1867"/>
                    <a:gd name="T106" fmla="*/ 2893 w 2918"/>
                    <a:gd name="T107" fmla="*/ 1191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18" h="1867">
                      <a:moveTo>
                        <a:pt x="2917" y="1199"/>
                      </a:moveTo>
                      <a:lnTo>
                        <a:pt x="2877" y="1229"/>
                      </a:lnTo>
                      <a:lnTo>
                        <a:pt x="2836" y="1254"/>
                      </a:lnTo>
                      <a:lnTo>
                        <a:pt x="2794" y="1274"/>
                      </a:lnTo>
                      <a:lnTo>
                        <a:pt x="2750" y="1289"/>
                      </a:lnTo>
                      <a:lnTo>
                        <a:pt x="2706" y="1300"/>
                      </a:lnTo>
                      <a:lnTo>
                        <a:pt x="2662" y="1306"/>
                      </a:lnTo>
                      <a:lnTo>
                        <a:pt x="2618" y="1308"/>
                      </a:lnTo>
                      <a:lnTo>
                        <a:pt x="2575" y="1306"/>
                      </a:lnTo>
                      <a:lnTo>
                        <a:pt x="2532" y="1299"/>
                      </a:lnTo>
                      <a:lnTo>
                        <a:pt x="2491" y="1289"/>
                      </a:lnTo>
                      <a:lnTo>
                        <a:pt x="2451" y="1274"/>
                      </a:lnTo>
                      <a:lnTo>
                        <a:pt x="2414" y="1256"/>
                      </a:lnTo>
                      <a:lnTo>
                        <a:pt x="2379" y="1234"/>
                      </a:lnTo>
                      <a:lnTo>
                        <a:pt x="2346" y="1208"/>
                      </a:lnTo>
                      <a:lnTo>
                        <a:pt x="2317" y="1179"/>
                      </a:lnTo>
                      <a:lnTo>
                        <a:pt x="2292" y="1147"/>
                      </a:lnTo>
                      <a:lnTo>
                        <a:pt x="2273" y="1117"/>
                      </a:lnTo>
                      <a:lnTo>
                        <a:pt x="2255" y="1087"/>
                      </a:lnTo>
                      <a:lnTo>
                        <a:pt x="2236" y="1057"/>
                      </a:lnTo>
                      <a:lnTo>
                        <a:pt x="2226" y="1043"/>
                      </a:lnTo>
                      <a:lnTo>
                        <a:pt x="2216" y="1029"/>
                      </a:lnTo>
                      <a:lnTo>
                        <a:pt x="2206" y="1017"/>
                      </a:lnTo>
                      <a:lnTo>
                        <a:pt x="2196" y="1008"/>
                      </a:lnTo>
                      <a:lnTo>
                        <a:pt x="2187" y="1000"/>
                      </a:lnTo>
                      <a:lnTo>
                        <a:pt x="2177" y="994"/>
                      </a:lnTo>
                      <a:lnTo>
                        <a:pt x="2168" y="989"/>
                      </a:lnTo>
                      <a:lnTo>
                        <a:pt x="2158" y="986"/>
                      </a:lnTo>
                      <a:lnTo>
                        <a:pt x="2154" y="985"/>
                      </a:lnTo>
                      <a:lnTo>
                        <a:pt x="2149" y="985"/>
                      </a:lnTo>
                      <a:lnTo>
                        <a:pt x="2145" y="985"/>
                      </a:lnTo>
                      <a:lnTo>
                        <a:pt x="2140" y="985"/>
                      </a:lnTo>
                      <a:lnTo>
                        <a:pt x="2136" y="986"/>
                      </a:lnTo>
                      <a:lnTo>
                        <a:pt x="2131" y="987"/>
                      </a:lnTo>
                      <a:lnTo>
                        <a:pt x="2127" y="988"/>
                      </a:lnTo>
                      <a:lnTo>
                        <a:pt x="2123" y="990"/>
                      </a:lnTo>
                      <a:lnTo>
                        <a:pt x="2114" y="996"/>
                      </a:lnTo>
                      <a:lnTo>
                        <a:pt x="2106" y="1002"/>
                      </a:lnTo>
                      <a:lnTo>
                        <a:pt x="2098" y="1011"/>
                      </a:lnTo>
                      <a:lnTo>
                        <a:pt x="2090" y="1020"/>
                      </a:lnTo>
                      <a:lnTo>
                        <a:pt x="2082" y="1032"/>
                      </a:lnTo>
                      <a:lnTo>
                        <a:pt x="2075" y="1045"/>
                      </a:lnTo>
                      <a:lnTo>
                        <a:pt x="2073" y="1048"/>
                      </a:lnTo>
                      <a:lnTo>
                        <a:pt x="2071" y="1051"/>
                      </a:lnTo>
                      <a:lnTo>
                        <a:pt x="2069" y="1054"/>
                      </a:lnTo>
                      <a:lnTo>
                        <a:pt x="2068" y="1057"/>
                      </a:lnTo>
                      <a:lnTo>
                        <a:pt x="2067" y="1061"/>
                      </a:lnTo>
                      <a:lnTo>
                        <a:pt x="2065" y="1064"/>
                      </a:lnTo>
                      <a:lnTo>
                        <a:pt x="2064" y="1067"/>
                      </a:lnTo>
                      <a:lnTo>
                        <a:pt x="2064" y="1071"/>
                      </a:lnTo>
                      <a:lnTo>
                        <a:pt x="1891" y="1759"/>
                      </a:lnTo>
                      <a:lnTo>
                        <a:pt x="1888" y="1767"/>
                      </a:lnTo>
                      <a:lnTo>
                        <a:pt x="1885" y="1776"/>
                      </a:lnTo>
                      <a:lnTo>
                        <a:pt x="1876" y="1794"/>
                      </a:lnTo>
                      <a:lnTo>
                        <a:pt x="1866" y="1812"/>
                      </a:lnTo>
                      <a:lnTo>
                        <a:pt x="1855" y="1829"/>
                      </a:lnTo>
                      <a:lnTo>
                        <a:pt x="1843" y="1845"/>
                      </a:lnTo>
                      <a:lnTo>
                        <a:pt x="1838" y="1851"/>
                      </a:lnTo>
                      <a:lnTo>
                        <a:pt x="1832" y="1857"/>
                      </a:lnTo>
                      <a:lnTo>
                        <a:pt x="1827" y="1861"/>
                      </a:lnTo>
                      <a:lnTo>
                        <a:pt x="1823" y="1864"/>
                      </a:lnTo>
                      <a:lnTo>
                        <a:pt x="1820" y="1865"/>
                      </a:lnTo>
                      <a:lnTo>
                        <a:pt x="1818" y="1866"/>
                      </a:lnTo>
                      <a:lnTo>
                        <a:pt x="1816" y="1866"/>
                      </a:lnTo>
                      <a:lnTo>
                        <a:pt x="1815" y="1866"/>
                      </a:lnTo>
                      <a:lnTo>
                        <a:pt x="1805" y="1863"/>
                      </a:lnTo>
                      <a:lnTo>
                        <a:pt x="1795" y="1860"/>
                      </a:lnTo>
                      <a:lnTo>
                        <a:pt x="1776" y="1853"/>
                      </a:lnTo>
                      <a:lnTo>
                        <a:pt x="1758" y="1843"/>
                      </a:lnTo>
                      <a:lnTo>
                        <a:pt x="1740" y="1832"/>
                      </a:lnTo>
                      <a:lnTo>
                        <a:pt x="1668" y="1784"/>
                      </a:lnTo>
                      <a:lnTo>
                        <a:pt x="1667" y="1783"/>
                      </a:lnTo>
                      <a:lnTo>
                        <a:pt x="1667" y="1783"/>
                      </a:lnTo>
                      <a:lnTo>
                        <a:pt x="1666" y="1782"/>
                      </a:lnTo>
                      <a:lnTo>
                        <a:pt x="1665" y="1781"/>
                      </a:lnTo>
                      <a:lnTo>
                        <a:pt x="1664" y="1779"/>
                      </a:lnTo>
                      <a:lnTo>
                        <a:pt x="1663" y="1778"/>
                      </a:lnTo>
                      <a:lnTo>
                        <a:pt x="1663" y="1776"/>
                      </a:lnTo>
                      <a:lnTo>
                        <a:pt x="1662" y="1773"/>
                      </a:lnTo>
                      <a:lnTo>
                        <a:pt x="1659" y="1758"/>
                      </a:lnTo>
                      <a:lnTo>
                        <a:pt x="1488" y="942"/>
                      </a:lnTo>
                      <a:lnTo>
                        <a:pt x="1474" y="883"/>
                      </a:lnTo>
                      <a:lnTo>
                        <a:pt x="1457" y="821"/>
                      </a:lnTo>
                      <a:lnTo>
                        <a:pt x="1415" y="671"/>
                      </a:lnTo>
                      <a:lnTo>
                        <a:pt x="1362" y="738"/>
                      </a:lnTo>
                      <a:lnTo>
                        <a:pt x="1316" y="803"/>
                      </a:lnTo>
                      <a:lnTo>
                        <a:pt x="1276" y="867"/>
                      </a:lnTo>
                      <a:lnTo>
                        <a:pt x="1242" y="931"/>
                      </a:lnTo>
                      <a:lnTo>
                        <a:pt x="1213" y="995"/>
                      </a:lnTo>
                      <a:lnTo>
                        <a:pt x="1188" y="1059"/>
                      </a:lnTo>
                      <a:lnTo>
                        <a:pt x="1168" y="1125"/>
                      </a:lnTo>
                      <a:lnTo>
                        <a:pt x="1151" y="1192"/>
                      </a:lnTo>
                      <a:lnTo>
                        <a:pt x="1140" y="1234"/>
                      </a:lnTo>
                      <a:lnTo>
                        <a:pt x="1128" y="1276"/>
                      </a:lnTo>
                      <a:lnTo>
                        <a:pt x="1114" y="1317"/>
                      </a:lnTo>
                      <a:lnTo>
                        <a:pt x="1099" y="1358"/>
                      </a:lnTo>
                      <a:lnTo>
                        <a:pt x="1066" y="1438"/>
                      </a:lnTo>
                      <a:lnTo>
                        <a:pt x="1031" y="1518"/>
                      </a:lnTo>
                      <a:lnTo>
                        <a:pt x="1024" y="1532"/>
                      </a:lnTo>
                      <a:lnTo>
                        <a:pt x="1016" y="1544"/>
                      </a:lnTo>
                      <a:lnTo>
                        <a:pt x="1008" y="1555"/>
                      </a:lnTo>
                      <a:lnTo>
                        <a:pt x="1000" y="1564"/>
                      </a:lnTo>
                      <a:lnTo>
                        <a:pt x="991" y="1572"/>
                      </a:lnTo>
                      <a:lnTo>
                        <a:pt x="982" y="1577"/>
                      </a:lnTo>
                      <a:lnTo>
                        <a:pt x="977" y="1579"/>
                      </a:lnTo>
                      <a:lnTo>
                        <a:pt x="973" y="1581"/>
                      </a:lnTo>
                      <a:lnTo>
                        <a:pt x="968" y="1582"/>
                      </a:lnTo>
                      <a:lnTo>
                        <a:pt x="963" y="1583"/>
                      </a:lnTo>
                      <a:lnTo>
                        <a:pt x="958" y="1584"/>
                      </a:lnTo>
                      <a:lnTo>
                        <a:pt x="953" y="1583"/>
                      </a:lnTo>
                      <a:lnTo>
                        <a:pt x="948" y="1583"/>
                      </a:lnTo>
                      <a:lnTo>
                        <a:pt x="943" y="1582"/>
                      </a:lnTo>
                      <a:lnTo>
                        <a:pt x="938" y="1580"/>
                      </a:lnTo>
                      <a:lnTo>
                        <a:pt x="933" y="1578"/>
                      </a:lnTo>
                      <a:lnTo>
                        <a:pt x="923" y="1572"/>
                      </a:lnTo>
                      <a:lnTo>
                        <a:pt x="913" y="1565"/>
                      </a:lnTo>
                      <a:lnTo>
                        <a:pt x="903" y="1555"/>
                      </a:lnTo>
                      <a:lnTo>
                        <a:pt x="893" y="1543"/>
                      </a:lnTo>
                      <a:lnTo>
                        <a:pt x="883" y="1529"/>
                      </a:lnTo>
                      <a:lnTo>
                        <a:pt x="804" y="1406"/>
                      </a:lnTo>
                      <a:lnTo>
                        <a:pt x="767" y="1344"/>
                      </a:lnTo>
                      <a:lnTo>
                        <a:pt x="750" y="1312"/>
                      </a:lnTo>
                      <a:lnTo>
                        <a:pt x="734" y="1280"/>
                      </a:lnTo>
                      <a:lnTo>
                        <a:pt x="719" y="1250"/>
                      </a:lnTo>
                      <a:lnTo>
                        <a:pt x="711" y="1237"/>
                      </a:lnTo>
                      <a:lnTo>
                        <a:pt x="704" y="1226"/>
                      </a:lnTo>
                      <a:lnTo>
                        <a:pt x="696" y="1216"/>
                      </a:lnTo>
                      <a:lnTo>
                        <a:pt x="688" y="1208"/>
                      </a:lnTo>
                      <a:lnTo>
                        <a:pt x="680" y="1202"/>
                      </a:lnTo>
                      <a:lnTo>
                        <a:pt x="676" y="1199"/>
                      </a:lnTo>
                      <a:lnTo>
                        <a:pt x="671" y="1197"/>
                      </a:lnTo>
                      <a:lnTo>
                        <a:pt x="667" y="1195"/>
                      </a:lnTo>
                      <a:lnTo>
                        <a:pt x="662" y="1194"/>
                      </a:lnTo>
                      <a:lnTo>
                        <a:pt x="657" y="1194"/>
                      </a:lnTo>
                      <a:lnTo>
                        <a:pt x="652" y="1194"/>
                      </a:lnTo>
                      <a:lnTo>
                        <a:pt x="646" y="1194"/>
                      </a:lnTo>
                      <a:lnTo>
                        <a:pt x="641" y="1195"/>
                      </a:lnTo>
                      <a:lnTo>
                        <a:pt x="629" y="1198"/>
                      </a:lnTo>
                      <a:lnTo>
                        <a:pt x="616" y="1203"/>
                      </a:lnTo>
                      <a:lnTo>
                        <a:pt x="602" y="1211"/>
                      </a:lnTo>
                      <a:lnTo>
                        <a:pt x="586" y="1221"/>
                      </a:lnTo>
                      <a:lnTo>
                        <a:pt x="570" y="1234"/>
                      </a:lnTo>
                      <a:lnTo>
                        <a:pt x="540" y="1255"/>
                      </a:lnTo>
                      <a:lnTo>
                        <a:pt x="511" y="1272"/>
                      </a:lnTo>
                      <a:lnTo>
                        <a:pt x="480" y="1287"/>
                      </a:lnTo>
                      <a:lnTo>
                        <a:pt x="449" y="1298"/>
                      </a:lnTo>
                      <a:lnTo>
                        <a:pt x="417" y="1307"/>
                      </a:lnTo>
                      <a:lnTo>
                        <a:pt x="385" y="1313"/>
                      </a:lnTo>
                      <a:lnTo>
                        <a:pt x="353" y="1317"/>
                      </a:lnTo>
                      <a:lnTo>
                        <a:pt x="320" y="1319"/>
                      </a:lnTo>
                      <a:lnTo>
                        <a:pt x="254" y="1318"/>
                      </a:lnTo>
                      <a:lnTo>
                        <a:pt x="188" y="1312"/>
                      </a:lnTo>
                      <a:lnTo>
                        <a:pt x="57" y="1292"/>
                      </a:lnTo>
                      <a:lnTo>
                        <a:pt x="43" y="1288"/>
                      </a:lnTo>
                      <a:lnTo>
                        <a:pt x="31" y="1284"/>
                      </a:lnTo>
                      <a:lnTo>
                        <a:pt x="26" y="1281"/>
                      </a:lnTo>
                      <a:lnTo>
                        <a:pt x="21" y="1278"/>
                      </a:lnTo>
                      <a:lnTo>
                        <a:pt x="17" y="1274"/>
                      </a:lnTo>
                      <a:lnTo>
                        <a:pt x="14" y="1271"/>
                      </a:lnTo>
                      <a:lnTo>
                        <a:pt x="10" y="1267"/>
                      </a:lnTo>
                      <a:lnTo>
                        <a:pt x="8" y="1263"/>
                      </a:lnTo>
                      <a:lnTo>
                        <a:pt x="5" y="1259"/>
                      </a:lnTo>
                      <a:lnTo>
                        <a:pt x="3" y="1254"/>
                      </a:lnTo>
                      <a:lnTo>
                        <a:pt x="2" y="1250"/>
                      </a:lnTo>
                      <a:lnTo>
                        <a:pt x="1" y="1245"/>
                      </a:lnTo>
                      <a:lnTo>
                        <a:pt x="0" y="1240"/>
                      </a:lnTo>
                      <a:lnTo>
                        <a:pt x="0" y="1235"/>
                      </a:lnTo>
                      <a:lnTo>
                        <a:pt x="1" y="1225"/>
                      </a:lnTo>
                      <a:lnTo>
                        <a:pt x="4" y="1214"/>
                      </a:lnTo>
                      <a:lnTo>
                        <a:pt x="8" y="1203"/>
                      </a:lnTo>
                      <a:lnTo>
                        <a:pt x="13" y="1193"/>
                      </a:lnTo>
                      <a:lnTo>
                        <a:pt x="20" y="1182"/>
                      </a:lnTo>
                      <a:lnTo>
                        <a:pt x="28" y="1172"/>
                      </a:lnTo>
                      <a:lnTo>
                        <a:pt x="38" y="1162"/>
                      </a:lnTo>
                      <a:lnTo>
                        <a:pt x="49" y="1153"/>
                      </a:lnTo>
                      <a:lnTo>
                        <a:pt x="53" y="1150"/>
                      </a:lnTo>
                      <a:lnTo>
                        <a:pt x="58" y="1147"/>
                      </a:lnTo>
                      <a:lnTo>
                        <a:pt x="69" y="1142"/>
                      </a:lnTo>
                      <a:lnTo>
                        <a:pt x="81" y="1137"/>
                      </a:lnTo>
                      <a:lnTo>
                        <a:pt x="93" y="1134"/>
                      </a:lnTo>
                      <a:lnTo>
                        <a:pt x="105" y="1131"/>
                      </a:lnTo>
                      <a:lnTo>
                        <a:pt x="118" y="1130"/>
                      </a:lnTo>
                      <a:lnTo>
                        <a:pt x="130" y="1130"/>
                      </a:lnTo>
                      <a:lnTo>
                        <a:pt x="136" y="1130"/>
                      </a:lnTo>
                      <a:lnTo>
                        <a:pt x="142" y="1131"/>
                      </a:lnTo>
                      <a:lnTo>
                        <a:pt x="172" y="1134"/>
                      </a:lnTo>
                      <a:lnTo>
                        <a:pt x="201" y="1135"/>
                      </a:lnTo>
                      <a:lnTo>
                        <a:pt x="229" y="1134"/>
                      </a:lnTo>
                      <a:lnTo>
                        <a:pt x="256" y="1131"/>
                      </a:lnTo>
                      <a:lnTo>
                        <a:pt x="282" y="1126"/>
                      </a:lnTo>
                      <a:lnTo>
                        <a:pt x="308" y="1119"/>
                      </a:lnTo>
                      <a:lnTo>
                        <a:pt x="333" y="1111"/>
                      </a:lnTo>
                      <a:lnTo>
                        <a:pt x="357" y="1100"/>
                      </a:lnTo>
                      <a:lnTo>
                        <a:pt x="380" y="1089"/>
                      </a:lnTo>
                      <a:lnTo>
                        <a:pt x="403" y="1076"/>
                      </a:lnTo>
                      <a:lnTo>
                        <a:pt x="425" y="1061"/>
                      </a:lnTo>
                      <a:lnTo>
                        <a:pt x="447" y="1045"/>
                      </a:lnTo>
                      <a:lnTo>
                        <a:pt x="488" y="1009"/>
                      </a:lnTo>
                      <a:lnTo>
                        <a:pt x="527" y="970"/>
                      </a:lnTo>
                      <a:lnTo>
                        <a:pt x="543" y="953"/>
                      </a:lnTo>
                      <a:lnTo>
                        <a:pt x="558" y="938"/>
                      </a:lnTo>
                      <a:lnTo>
                        <a:pt x="574" y="926"/>
                      </a:lnTo>
                      <a:lnTo>
                        <a:pt x="589" y="915"/>
                      </a:lnTo>
                      <a:lnTo>
                        <a:pt x="604" y="907"/>
                      </a:lnTo>
                      <a:lnTo>
                        <a:pt x="619" y="900"/>
                      </a:lnTo>
                      <a:lnTo>
                        <a:pt x="634" y="896"/>
                      </a:lnTo>
                      <a:lnTo>
                        <a:pt x="649" y="895"/>
                      </a:lnTo>
                      <a:lnTo>
                        <a:pt x="656" y="895"/>
                      </a:lnTo>
                      <a:lnTo>
                        <a:pt x="663" y="895"/>
                      </a:lnTo>
                      <a:lnTo>
                        <a:pt x="671" y="897"/>
                      </a:lnTo>
                      <a:lnTo>
                        <a:pt x="678" y="898"/>
                      </a:lnTo>
                      <a:lnTo>
                        <a:pt x="693" y="904"/>
                      </a:lnTo>
                      <a:lnTo>
                        <a:pt x="707" y="912"/>
                      </a:lnTo>
                      <a:lnTo>
                        <a:pt x="722" y="923"/>
                      </a:lnTo>
                      <a:lnTo>
                        <a:pt x="736" y="937"/>
                      </a:lnTo>
                      <a:lnTo>
                        <a:pt x="751" y="953"/>
                      </a:lnTo>
                      <a:lnTo>
                        <a:pt x="766" y="972"/>
                      </a:lnTo>
                      <a:lnTo>
                        <a:pt x="771" y="978"/>
                      </a:lnTo>
                      <a:lnTo>
                        <a:pt x="777" y="985"/>
                      </a:lnTo>
                      <a:lnTo>
                        <a:pt x="783" y="991"/>
                      </a:lnTo>
                      <a:lnTo>
                        <a:pt x="790" y="997"/>
                      </a:lnTo>
                      <a:lnTo>
                        <a:pt x="803" y="1009"/>
                      </a:lnTo>
                      <a:lnTo>
                        <a:pt x="818" y="1020"/>
                      </a:lnTo>
                      <a:lnTo>
                        <a:pt x="968" y="1131"/>
                      </a:lnTo>
                      <a:lnTo>
                        <a:pt x="1037" y="941"/>
                      </a:lnTo>
                      <a:lnTo>
                        <a:pt x="1127" y="651"/>
                      </a:lnTo>
                      <a:lnTo>
                        <a:pt x="1142" y="589"/>
                      </a:lnTo>
                      <a:lnTo>
                        <a:pt x="1156" y="528"/>
                      </a:lnTo>
                      <a:lnTo>
                        <a:pt x="1171" y="466"/>
                      </a:lnTo>
                      <a:lnTo>
                        <a:pt x="1180" y="436"/>
                      </a:lnTo>
                      <a:lnTo>
                        <a:pt x="1190" y="407"/>
                      </a:lnTo>
                      <a:lnTo>
                        <a:pt x="1229" y="305"/>
                      </a:lnTo>
                      <a:lnTo>
                        <a:pt x="1270" y="204"/>
                      </a:lnTo>
                      <a:lnTo>
                        <a:pt x="1357" y="0"/>
                      </a:lnTo>
                      <a:lnTo>
                        <a:pt x="1387" y="13"/>
                      </a:lnTo>
                      <a:lnTo>
                        <a:pt x="1408" y="22"/>
                      </a:lnTo>
                      <a:lnTo>
                        <a:pt x="1415" y="25"/>
                      </a:lnTo>
                      <a:lnTo>
                        <a:pt x="1418" y="27"/>
                      </a:lnTo>
                      <a:lnTo>
                        <a:pt x="1421" y="28"/>
                      </a:lnTo>
                      <a:lnTo>
                        <a:pt x="1423" y="30"/>
                      </a:lnTo>
                      <a:lnTo>
                        <a:pt x="1424" y="30"/>
                      </a:lnTo>
                      <a:lnTo>
                        <a:pt x="1424" y="31"/>
                      </a:lnTo>
                      <a:lnTo>
                        <a:pt x="1425" y="32"/>
                      </a:lnTo>
                      <a:lnTo>
                        <a:pt x="1425" y="32"/>
                      </a:lnTo>
                      <a:lnTo>
                        <a:pt x="1425" y="33"/>
                      </a:lnTo>
                      <a:lnTo>
                        <a:pt x="1426" y="34"/>
                      </a:lnTo>
                      <a:lnTo>
                        <a:pt x="1436" y="75"/>
                      </a:lnTo>
                      <a:lnTo>
                        <a:pt x="1448" y="116"/>
                      </a:lnTo>
                      <a:lnTo>
                        <a:pt x="1477" y="195"/>
                      </a:lnTo>
                      <a:lnTo>
                        <a:pt x="1544" y="353"/>
                      </a:lnTo>
                      <a:lnTo>
                        <a:pt x="1575" y="432"/>
                      </a:lnTo>
                      <a:lnTo>
                        <a:pt x="1587" y="473"/>
                      </a:lnTo>
                      <a:lnTo>
                        <a:pt x="1598" y="514"/>
                      </a:lnTo>
                      <a:lnTo>
                        <a:pt x="1606" y="556"/>
                      </a:lnTo>
                      <a:lnTo>
                        <a:pt x="1610" y="599"/>
                      </a:lnTo>
                      <a:lnTo>
                        <a:pt x="1612" y="643"/>
                      </a:lnTo>
                      <a:lnTo>
                        <a:pt x="1609" y="688"/>
                      </a:lnTo>
                      <a:lnTo>
                        <a:pt x="1606" y="724"/>
                      </a:lnTo>
                      <a:lnTo>
                        <a:pt x="1608" y="758"/>
                      </a:lnTo>
                      <a:lnTo>
                        <a:pt x="1612" y="790"/>
                      </a:lnTo>
                      <a:lnTo>
                        <a:pt x="1620" y="821"/>
                      </a:lnTo>
                      <a:lnTo>
                        <a:pt x="1631" y="850"/>
                      </a:lnTo>
                      <a:lnTo>
                        <a:pt x="1643" y="879"/>
                      </a:lnTo>
                      <a:lnTo>
                        <a:pt x="1658" y="906"/>
                      </a:lnTo>
                      <a:lnTo>
                        <a:pt x="1675" y="932"/>
                      </a:lnTo>
                      <a:lnTo>
                        <a:pt x="1713" y="983"/>
                      </a:lnTo>
                      <a:lnTo>
                        <a:pt x="1754" y="1032"/>
                      </a:lnTo>
                      <a:lnTo>
                        <a:pt x="1837" y="1129"/>
                      </a:lnTo>
                      <a:lnTo>
                        <a:pt x="1882" y="1129"/>
                      </a:lnTo>
                      <a:lnTo>
                        <a:pt x="1906" y="989"/>
                      </a:lnTo>
                      <a:lnTo>
                        <a:pt x="1920" y="920"/>
                      </a:lnTo>
                      <a:lnTo>
                        <a:pt x="1927" y="886"/>
                      </a:lnTo>
                      <a:lnTo>
                        <a:pt x="1937" y="852"/>
                      </a:lnTo>
                      <a:lnTo>
                        <a:pt x="1963" y="763"/>
                      </a:lnTo>
                      <a:lnTo>
                        <a:pt x="1993" y="675"/>
                      </a:lnTo>
                      <a:lnTo>
                        <a:pt x="2025" y="588"/>
                      </a:lnTo>
                      <a:lnTo>
                        <a:pt x="2044" y="545"/>
                      </a:lnTo>
                      <a:lnTo>
                        <a:pt x="2064" y="504"/>
                      </a:lnTo>
                      <a:lnTo>
                        <a:pt x="2072" y="490"/>
                      </a:lnTo>
                      <a:lnTo>
                        <a:pt x="2080" y="477"/>
                      </a:lnTo>
                      <a:lnTo>
                        <a:pt x="2089" y="468"/>
                      </a:lnTo>
                      <a:lnTo>
                        <a:pt x="2098" y="460"/>
                      </a:lnTo>
                      <a:lnTo>
                        <a:pt x="2103" y="457"/>
                      </a:lnTo>
                      <a:lnTo>
                        <a:pt x="2108" y="454"/>
                      </a:lnTo>
                      <a:lnTo>
                        <a:pt x="2113" y="452"/>
                      </a:lnTo>
                      <a:lnTo>
                        <a:pt x="2117" y="451"/>
                      </a:lnTo>
                      <a:lnTo>
                        <a:pt x="2122" y="449"/>
                      </a:lnTo>
                      <a:lnTo>
                        <a:pt x="2127" y="449"/>
                      </a:lnTo>
                      <a:lnTo>
                        <a:pt x="2132" y="449"/>
                      </a:lnTo>
                      <a:lnTo>
                        <a:pt x="2137" y="449"/>
                      </a:lnTo>
                      <a:lnTo>
                        <a:pt x="2142" y="450"/>
                      </a:lnTo>
                      <a:lnTo>
                        <a:pt x="2147" y="452"/>
                      </a:lnTo>
                      <a:lnTo>
                        <a:pt x="2152" y="453"/>
                      </a:lnTo>
                      <a:lnTo>
                        <a:pt x="2157" y="456"/>
                      </a:lnTo>
                      <a:lnTo>
                        <a:pt x="2166" y="462"/>
                      </a:lnTo>
                      <a:lnTo>
                        <a:pt x="2176" y="469"/>
                      </a:lnTo>
                      <a:lnTo>
                        <a:pt x="2185" y="479"/>
                      </a:lnTo>
                      <a:lnTo>
                        <a:pt x="2193" y="490"/>
                      </a:lnTo>
                      <a:lnTo>
                        <a:pt x="2201" y="503"/>
                      </a:lnTo>
                      <a:lnTo>
                        <a:pt x="2209" y="518"/>
                      </a:lnTo>
                      <a:lnTo>
                        <a:pt x="2291" y="703"/>
                      </a:lnTo>
                      <a:lnTo>
                        <a:pt x="2332" y="796"/>
                      </a:lnTo>
                      <a:lnTo>
                        <a:pt x="2378" y="887"/>
                      </a:lnTo>
                      <a:lnTo>
                        <a:pt x="2407" y="937"/>
                      </a:lnTo>
                      <a:lnTo>
                        <a:pt x="2438" y="985"/>
                      </a:lnTo>
                      <a:lnTo>
                        <a:pt x="2455" y="1008"/>
                      </a:lnTo>
                      <a:lnTo>
                        <a:pt x="2473" y="1029"/>
                      </a:lnTo>
                      <a:lnTo>
                        <a:pt x="2491" y="1050"/>
                      </a:lnTo>
                      <a:lnTo>
                        <a:pt x="2511" y="1068"/>
                      </a:lnTo>
                      <a:lnTo>
                        <a:pt x="2533" y="1086"/>
                      </a:lnTo>
                      <a:lnTo>
                        <a:pt x="2556" y="1101"/>
                      </a:lnTo>
                      <a:lnTo>
                        <a:pt x="2580" y="1114"/>
                      </a:lnTo>
                      <a:lnTo>
                        <a:pt x="2606" y="1126"/>
                      </a:lnTo>
                      <a:lnTo>
                        <a:pt x="2633" y="1135"/>
                      </a:lnTo>
                      <a:lnTo>
                        <a:pt x="2663" y="1141"/>
                      </a:lnTo>
                      <a:lnTo>
                        <a:pt x="2695" y="1145"/>
                      </a:lnTo>
                      <a:lnTo>
                        <a:pt x="2729" y="1147"/>
                      </a:lnTo>
                      <a:lnTo>
                        <a:pt x="2740" y="1147"/>
                      </a:lnTo>
                      <a:lnTo>
                        <a:pt x="2752" y="1148"/>
                      </a:lnTo>
                      <a:lnTo>
                        <a:pt x="2776" y="1152"/>
                      </a:lnTo>
                      <a:lnTo>
                        <a:pt x="2799" y="1158"/>
                      </a:lnTo>
                      <a:lnTo>
                        <a:pt x="2823" y="1166"/>
                      </a:lnTo>
                      <a:lnTo>
                        <a:pt x="2869" y="1183"/>
                      </a:lnTo>
                      <a:lnTo>
                        <a:pt x="2893" y="1191"/>
                      </a:lnTo>
                      <a:lnTo>
                        <a:pt x="2917" y="11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grpSp>
          <p:sp>
            <p:nvSpPr>
              <p:cNvPr id="11" name="Ring 41"/>
              <p:cNvSpPr/>
              <p:nvPr/>
            </p:nvSpPr>
            <p:spPr>
              <a:xfrm>
                <a:off x="4152577" y="3148886"/>
                <a:ext cx="1077604" cy="1077604"/>
              </a:xfrm>
              <a:prstGeom prst="donut">
                <a:avLst>
                  <a:gd name="adj" fmla="val 11597"/>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e-DE" sz="1400" dirty="0" err="1">
                  <a:solidFill>
                    <a:schemeClr val="tx1"/>
                  </a:solidFill>
                </a:endParaRPr>
              </a:p>
            </p:txBody>
          </p:sp>
        </p:grpSp>
        <p:sp>
          <p:nvSpPr>
            <p:cNvPr id="9" name="Textfeld 39"/>
            <p:cNvSpPr txBox="1"/>
            <p:nvPr/>
          </p:nvSpPr>
          <p:spPr>
            <a:xfrm>
              <a:off x="1164861" y="3055494"/>
              <a:ext cx="2893738" cy="452004"/>
            </a:xfrm>
            <a:prstGeom prst="rect">
              <a:avLst/>
            </a:prstGeom>
            <a:noFill/>
          </p:spPr>
          <p:txBody>
            <a:bodyPr wrap="none" lIns="0" tIns="0" rIns="0" bIns="0" rtlCol="0">
              <a:spAutoFit/>
            </a:bodyPr>
            <a:lstStyle/>
            <a:p>
              <a:r>
                <a:rPr lang="de-DE" dirty="0">
                  <a:latin typeface="Arial" panose="020B0604020202020204" pitchFamily="34" charset="0"/>
                  <a:cs typeface="Arial" panose="020B0604020202020204" pitchFamily="34" charset="0"/>
                </a:rPr>
                <a:t>Global Clinical Trial Market Size 2016:</a:t>
              </a:r>
            </a:p>
            <a:p>
              <a:r>
                <a:rPr lang="de-DE" dirty="0">
                  <a:latin typeface="Arial" panose="020B0604020202020204" pitchFamily="34" charset="0"/>
                  <a:cs typeface="Arial" panose="020B0604020202020204" pitchFamily="34" charset="0"/>
                </a:rPr>
                <a:t>USD 40 Billion</a:t>
              </a:r>
            </a:p>
          </p:txBody>
        </p:sp>
      </p:grpSp>
      <p:sp>
        <p:nvSpPr>
          <p:cNvPr id="2" name="TextBox 1"/>
          <p:cNvSpPr txBox="1"/>
          <p:nvPr/>
        </p:nvSpPr>
        <p:spPr>
          <a:xfrm>
            <a:off x="390525" y="4514850"/>
            <a:ext cx="6000750" cy="153888"/>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Grand View Research Inc. 2017</a:t>
            </a:r>
          </a:p>
        </p:txBody>
      </p:sp>
      <p:grpSp>
        <p:nvGrpSpPr>
          <p:cNvPr id="20" name="Gruppierung 37"/>
          <p:cNvGrpSpPr/>
          <p:nvPr/>
        </p:nvGrpSpPr>
        <p:grpSpPr>
          <a:xfrm>
            <a:off x="2223127" y="2820759"/>
            <a:ext cx="4982912" cy="879527"/>
            <a:chOff x="360000" y="2916000"/>
            <a:chExt cx="3698599" cy="717602"/>
          </a:xfrm>
        </p:grpSpPr>
        <p:grpSp>
          <p:nvGrpSpPr>
            <p:cNvPr id="21" name="Gruppierung 38"/>
            <p:cNvGrpSpPr>
              <a:grpSpLocks noChangeAspect="1"/>
            </p:cNvGrpSpPr>
            <p:nvPr/>
          </p:nvGrpSpPr>
          <p:grpSpPr>
            <a:xfrm>
              <a:off x="360000" y="2916000"/>
              <a:ext cx="717602" cy="717602"/>
              <a:chOff x="4152577" y="3148886"/>
              <a:chExt cx="1077604" cy="1077604"/>
            </a:xfrm>
            <a:gradFill flip="none" rotWithShape="1">
              <a:gsLst>
                <a:gs pos="0">
                  <a:schemeClr val="accent1">
                    <a:lumMod val="50000"/>
                  </a:schemeClr>
                </a:gs>
                <a:gs pos="100000">
                  <a:schemeClr val="accent2"/>
                </a:gs>
              </a:gsLst>
              <a:lin ang="0" scaled="1"/>
              <a:tileRect/>
            </a:gradFill>
          </p:grpSpPr>
          <p:grpSp>
            <p:nvGrpSpPr>
              <p:cNvPr id="23" name="Gruppierung 40"/>
              <p:cNvGrpSpPr>
                <a:grpSpLocks noChangeAspect="1"/>
              </p:cNvGrpSpPr>
              <p:nvPr/>
            </p:nvGrpSpPr>
            <p:grpSpPr>
              <a:xfrm>
                <a:off x="4419727" y="3384420"/>
                <a:ext cx="576000" cy="489238"/>
                <a:chOff x="3436938" y="1992313"/>
                <a:chExt cx="3530600" cy="2998787"/>
              </a:xfrm>
              <a:grpFill/>
            </p:grpSpPr>
            <p:sp>
              <p:nvSpPr>
                <p:cNvPr id="25" name="Freeform 1"/>
                <p:cNvSpPr>
                  <a:spLocks noChangeArrowheads="1"/>
                </p:cNvSpPr>
                <p:nvPr/>
              </p:nvSpPr>
              <p:spPr bwMode="auto">
                <a:xfrm>
                  <a:off x="3751263" y="3181350"/>
                  <a:ext cx="2894012" cy="936625"/>
                </a:xfrm>
                <a:custGeom>
                  <a:avLst/>
                  <a:gdLst>
                    <a:gd name="T0" fmla="*/ 144 w 8040"/>
                    <a:gd name="T1" fmla="*/ 2597 h 2601"/>
                    <a:gd name="T2" fmla="*/ 64 w 8040"/>
                    <a:gd name="T3" fmla="*/ 2576 h 2601"/>
                    <a:gd name="T4" fmla="*/ 35 w 8040"/>
                    <a:gd name="T5" fmla="*/ 2552 h 2601"/>
                    <a:gd name="T6" fmla="*/ 12 w 8040"/>
                    <a:gd name="T7" fmla="*/ 2507 h 2601"/>
                    <a:gd name="T8" fmla="*/ 0 w 8040"/>
                    <a:gd name="T9" fmla="*/ 2348 h 2601"/>
                    <a:gd name="T10" fmla="*/ 29 w 8040"/>
                    <a:gd name="T11" fmla="*/ 1462 h 2601"/>
                    <a:gd name="T12" fmla="*/ 64 w 8040"/>
                    <a:gd name="T13" fmla="*/ 1326 h 2601"/>
                    <a:gd name="T14" fmla="*/ 132 w 8040"/>
                    <a:gd name="T15" fmla="*/ 1205 h 2601"/>
                    <a:gd name="T16" fmla="*/ 285 w 8040"/>
                    <a:gd name="T17" fmla="*/ 1047 h 2601"/>
                    <a:gd name="T18" fmla="*/ 465 w 8040"/>
                    <a:gd name="T19" fmla="*/ 932 h 2601"/>
                    <a:gd name="T20" fmla="*/ 664 w 8040"/>
                    <a:gd name="T21" fmla="*/ 881 h 2601"/>
                    <a:gd name="T22" fmla="*/ 2794 w 8040"/>
                    <a:gd name="T23" fmla="*/ 875 h 2601"/>
                    <a:gd name="T24" fmla="*/ 2913 w 8040"/>
                    <a:gd name="T25" fmla="*/ 883 h 2601"/>
                    <a:gd name="T26" fmla="*/ 2946 w 8040"/>
                    <a:gd name="T27" fmla="*/ 898 h 2601"/>
                    <a:gd name="T28" fmla="*/ 2964 w 8040"/>
                    <a:gd name="T29" fmla="*/ 919 h 2601"/>
                    <a:gd name="T30" fmla="*/ 2978 w 8040"/>
                    <a:gd name="T31" fmla="*/ 978 h 2601"/>
                    <a:gd name="T32" fmla="*/ 2981 w 8040"/>
                    <a:gd name="T33" fmla="*/ 1623 h 2601"/>
                    <a:gd name="T34" fmla="*/ 2986 w 8040"/>
                    <a:gd name="T35" fmla="*/ 1698 h 2601"/>
                    <a:gd name="T36" fmla="*/ 2998 w 8040"/>
                    <a:gd name="T37" fmla="*/ 1736 h 2601"/>
                    <a:gd name="T38" fmla="*/ 3050 w 8040"/>
                    <a:gd name="T39" fmla="*/ 1802 h 2601"/>
                    <a:gd name="T40" fmla="*/ 3099 w 8040"/>
                    <a:gd name="T41" fmla="*/ 1841 h 2601"/>
                    <a:gd name="T42" fmla="*/ 3139 w 8040"/>
                    <a:gd name="T43" fmla="*/ 1857 h 2601"/>
                    <a:gd name="T44" fmla="*/ 3180 w 8040"/>
                    <a:gd name="T45" fmla="*/ 1852 h 2601"/>
                    <a:gd name="T46" fmla="*/ 3226 w 8040"/>
                    <a:gd name="T47" fmla="*/ 1829 h 2601"/>
                    <a:gd name="T48" fmla="*/ 3267 w 8040"/>
                    <a:gd name="T49" fmla="*/ 1795 h 2601"/>
                    <a:gd name="T50" fmla="*/ 3293 w 8040"/>
                    <a:gd name="T51" fmla="*/ 1758 h 2601"/>
                    <a:gd name="T52" fmla="*/ 3314 w 8040"/>
                    <a:gd name="T53" fmla="*/ 1614 h 2601"/>
                    <a:gd name="T54" fmla="*/ 3322 w 8040"/>
                    <a:gd name="T55" fmla="*/ 1120 h 2601"/>
                    <a:gd name="T56" fmla="*/ 3321 w 8040"/>
                    <a:gd name="T57" fmla="*/ 979 h 2601"/>
                    <a:gd name="T58" fmla="*/ 3339 w 8040"/>
                    <a:gd name="T59" fmla="*/ 924 h 2601"/>
                    <a:gd name="T60" fmla="*/ 3379 w 8040"/>
                    <a:gd name="T61" fmla="*/ 890 h 2601"/>
                    <a:gd name="T62" fmla="*/ 3442 w 8040"/>
                    <a:gd name="T63" fmla="*/ 875 h 2601"/>
                    <a:gd name="T64" fmla="*/ 3517 w 8040"/>
                    <a:gd name="T65" fmla="*/ 882 h 2601"/>
                    <a:gd name="T66" fmla="*/ 3568 w 8040"/>
                    <a:gd name="T67" fmla="*/ 909 h 2601"/>
                    <a:gd name="T68" fmla="*/ 3596 w 8040"/>
                    <a:gd name="T69" fmla="*/ 955 h 2601"/>
                    <a:gd name="T70" fmla="*/ 3607 w 8040"/>
                    <a:gd name="T71" fmla="*/ 1037 h 2601"/>
                    <a:gd name="T72" fmla="*/ 3622 w 8040"/>
                    <a:gd name="T73" fmla="*/ 1728 h 2601"/>
                    <a:gd name="T74" fmla="*/ 3668 w 8040"/>
                    <a:gd name="T75" fmla="*/ 1815 h 2601"/>
                    <a:gd name="T76" fmla="*/ 3728 w 8040"/>
                    <a:gd name="T77" fmla="*/ 1852 h 2601"/>
                    <a:gd name="T78" fmla="*/ 3893 w 8040"/>
                    <a:gd name="T79" fmla="*/ 1872 h 2601"/>
                    <a:gd name="T80" fmla="*/ 5846 w 8040"/>
                    <a:gd name="T81" fmla="*/ 1871 h 2601"/>
                    <a:gd name="T82" fmla="*/ 5937 w 8040"/>
                    <a:gd name="T83" fmla="*/ 1844 h 2601"/>
                    <a:gd name="T84" fmla="*/ 6072 w 8040"/>
                    <a:gd name="T85" fmla="*/ 1758 h 2601"/>
                    <a:gd name="T86" fmla="*/ 7653 w 8040"/>
                    <a:gd name="T87" fmla="*/ 178 h 2601"/>
                    <a:gd name="T88" fmla="*/ 7810 w 8040"/>
                    <a:gd name="T89" fmla="*/ 36 h 2601"/>
                    <a:gd name="T90" fmla="*/ 7872 w 8040"/>
                    <a:gd name="T91" fmla="*/ 12 h 2601"/>
                    <a:gd name="T92" fmla="*/ 7977 w 8040"/>
                    <a:gd name="T93" fmla="*/ 0 h 2601"/>
                    <a:gd name="T94" fmla="*/ 7986 w 8040"/>
                    <a:gd name="T95" fmla="*/ 4 h 2601"/>
                    <a:gd name="T96" fmla="*/ 8006 w 8040"/>
                    <a:gd name="T97" fmla="*/ 34 h 2601"/>
                    <a:gd name="T98" fmla="*/ 8035 w 8040"/>
                    <a:gd name="T99" fmla="*/ 128 h 2601"/>
                    <a:gd name="T100" fmla="*/ 8038 w 8040"/>
                    <a:gd name="T101" fmla="*/ 2448 h 2601"/>
                    <a:gd name="T102" fmla="*/ 8023 w 8040"/>
                    <a:gd name="T103" fmla="*/ 2541 h 2601"/>
                    <a:gd name="T104" fmla="*/ 8005 w 8040"/>
                    <a:gd name="T105" fmla="*/ 2568 h 2601"/>
                    <a:gd name="T106" fmla="*/ 7977 w 8040"/>
                    <a:gd name="T107" fmla="*/ 2584 h 2601"/>
                    <a:gd name="T108" fmla="*/ 7811 w 8040"/>
                    <a:gd name="T109" fmla="*/ 2598 h 2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40" h="2601">
                      <a:moveTo>
                        <a:pt x="4016" y="2600"/>
                      </a:moveTo>
                      <a:lnTo>
                        <a:pt x="250" y="2600"/>
                      </a:lnTo>
                      <a:lnTo>
                        <a:pt x="175" y="2599"/>
                      </a:lnTo>
                      <a:lnTo>
                        <a:pt x="144" y="2597"/>
                      </a:lnTo>
                      <a:lnTo>
                        <a:pt x="117" y="2593"/>
                      </a:lnTo>
                      <a:lnTo>
                        <a:pt x="93" y="2588"/>
                      </a:lnTo>
                      <a:lnTo>
                        <a:pt x="73" y="2580"/>
                      </a:lnTo>
                      <a:lnTo>
                        <a:pt x="64" y="2576"/>
                      </a:lnTo>
                      <a:lnTo>
                        <a:pt x="55" y="2571"/>
                      </a:lnTo>
                      <a:lnTo>
                        <a:pt x="48" y="2565"/>
                      </a:lnTo>
                      <a:lnTo>
                        <a:pt x="41" y="2559"/>
                      </a:lnTo>
                      <a:lnTo>
                        <a:pt x="35" y="2552"/>
                      </a:lnTo>
                      <a:lnTo>
                        <a:pt x="29" y="2545"/>
                      </a:lnTo>
                      <a:lnTo>
                        <a:pt x="24" y="2537"/>
                      </a:lnTo>
                      <a:lnTo>
                        <a:pt x="19" y="2527"/>
                      </a:lnTo>
                      <a:lnTo>
                        <a:pt x="12" y="2507"/>
                      </a:lnTo>
                      <a:lnTo>
                        <a:pt x="7" y="2483"/>
                      </a:lnTo>
                      <a:lnTo>
                        <a:pt x="3" y="2456"/>
                      </a:lnTo>
                      <a:lnTo>
                        <a:pt x="1" y="2424"/>
                      </a:lnTo>
                      <a:lnTo>
                        <a:pt x="0" y="2348"/>
                      </a:lnTo>
                      <a:lnTo>
                        <a:pt x="2" y="1904"/>
                      </a:lnTo>
                      <a:lnTo>
                        <a:pt x="10" y="1682"/>
                      </a:lnTo>
                      <a:lnTo>
                        <a:pt x="18" y="1572"/>
                      </a:lnTo>
                      <a:lnTo>
                        <a:pt x="29" y="1462"/>
                      </a:lnTo>
                      <a:lnTo>
                        <a:pt x="34" y="1426"/>
                      </a:lnTo>
                      <a:lnTo>
                        <a:pt x="42" y="1392"/>
                      </a:lnTo>
                      <a:lnTo>
                        <a:pt x="52" y="1358"/>
                      </a:lnTo>
                      <a:lnTo>
                        <a:pt x="64" y="1326"/>
                      </a:lnTo>
                      <a:lnTo>
                        <a:pt x="78" y="1294"/>
                      </a:lnTo>
                      <a:lnTo>
                        <a:pt x="94" y="1264"/>
                      </a:lnTo>
                      <a:lnTo>
                        <a:pt x="112" y="1234"/>
                      </a:lnTo>
                      <a:lnTo>
                        <a:pt x="132" y="1205"/>
                      </a:lnTo>
                      <a:lnTo>
                        <a:pt x="153" y="1177"/>
                      </a:lnTo>
                      <a:lnTo>
                        <a:pt x="176" y="1150"/>
                      </a:lnTo>
                      <a:lnTo>
                        <a:pt x="228" y="1097"/>
                      </a:lnTo>
                      <a:lnTo>
                        <a:pt x="285" y="1047"/>
                      </a:lnTo>
                      <a:lnTo>
                        <a:pt x="348" y="1000"/>
                      </a:lnTo>
                      <a:lnTo>
                        <a:pt x="387" y="973"/>
                      </a:lnTo>
                      <a:lnTo>
                        <a:pt x="426" y="951"/>
                      </a:lnTo>
                      <a:lnTo>
                        <a:pt x="465" y="932"/>
                      </a:lnTo>
                      <a:lnTo>
                        <a:pt x="505" y="917"/>
                      </a:lnTo>
                      <a:lnTo>
                        <a:pt x="544" y="904"/>
                      </a:lnTo>
                      <a:lnTo>
                        <a:pt x="584" y="894"/>
                      </a:lnTo>
                      <a:lnTo>
                        <a:pt x="664" y="881"/>
                      </a:lnTo>
                      <a:lnTo>
                        <a:pt x="744" y="874"/>
                      </a:lnTo>
                      <a:lnTo>
                        <a:pt x="825" y="873"/>
                      </a:lnTo>
                      <a:lnTo>
                        <a:pt x="988" y="874"/>
                      </a:lnTo>
                      <a:lnTo>
                        <a:pt x="2794" y="875"/>
                      </a:lnTo>
                      <a:lnTo>
                        <a:pt x="2851" y="875"/>
                      </a:lnTo>
                      <a:lnTo>
                        <a:pt x="2874" y="877"/>
                      </a:lnTo>
                      <a:lnTo>
                        <a:pt x="2895" y="879"/>
                      </a:lnTo>
                      <a:lnTo>
                        <a:pt x="2913" y="883"/>
                      </a:lnTo>
                      <a:lnTo>
                        <a:pt x="2928" y="888"/>
                      </a:lnTo>
                      <a:lnTo>
                        <a:pt x="2935" y="891"/>
                      </a:lnTo>
                      <a:lnTo>
                        <a:pt x="2941" y="894"/>
                      </a:lnTo>
                      <a:lnTo>
                        <a:pt x="2946" y="898"/>
                      </a:lnTo>
                      <a:lnTo>
                        <a:pt x="2951" y="903"/>
                      </a:lnTo>
                      <a:lnTo>
                        <a:pt x="2956" y="908"/>
                      </a:lnTo>
                      <a:lnTo>
                        <a:pt x="2960" y="913"/>
                      </a:lnTo>
                      <a:lnTo>
                        <a:pt x="2964" y="919"/>
                      </a:lnTo>
                      <a:lnTo>
                        <a:pt x="2967" y="925"/>
                      </a:lnTo>
                      <a:lnTo>
                        <a:pt x="2972" y="940"/>
                      </a:lnTo>
                      <a:lnTo>
                        <a:pt x="2976" y="958"/>
                      </a:lnTo>
                      <a:lnTo>
                        <a:pt x="2978" y="978"/>
                      </a:lnTo>
                      <a:lnTo>
                        <a:pt x="2980" y="1001"/>
                      </a:lnTo>
                      <a:lnTo>
                        <a:pt x="2982" y="1058"/>
                      </a:lnTo>
                      <a:lnTo>
                        <a:pt x="2982" y="1580"/>
                      </a:lnTo>
                      <a:lnTo>
                        <a:pt x="2981" y="1623"/>
                      </a:lnTo>
                      <a:lnTo>
                        <a:pt x="2981" y="1645"/>
                      </a:lnTo>
                      <a:lnTo>
                        <a:pt x="2982" y="1667"/>
                      </a:lnTo>
                      <a:lnTo>
                        <a:pt x="2984" y="1688"/>
                      </a:lnTo>
                      <a:lnTo>
                        <a:pt x="2986" y="1698"/>
                      </a:lnTo>
                      <a:lnTo>
                        <a:pt x="2988" y="1708"/>
                      </a:lnTo>
                      <a:lnTo>
                        <a:pt x="2991" y="1718"/>
                      </a:lnTo>
                      <a:lnTo>
                        <a:pt x="2994" y="1727"/>
                      </a:lnTo>
                      <a:lnTo>
                        <a:pt x="2998" y="1736"/>
                      </a:lnTo>
                      <a:lnTo>
                        <a:pt x="3003" y="1744"/>
                      </a:lnTo>
                      <a:lnTo>
                        <a:pt x="3016" y="1764"/>
                      </a:lnTo>
                      <a:lnTo>
                        <a:pt x="3032" y="1784"/>
                      </a:lnTo>
                      <a:lnTo>
                        <a:pt x="3050" y="1802"/>
                      </a:lnTo>
                      <a:lnTo>
                        <a:pt x="3069" y="1820"/>
                      </a:lnTo>
                      <a:lnTo>
                        <a:pt x="3079" y="1828"/>
                      </a:lnTo>
                      <a:lnTo>
                        <a:pt x="3089" y="1835"/>
                      </a:lnTo>
                      <a:lnTo>
                        <a:pt x="3099" y="1841"/>
                      </a:lnTo>
                      <a:lnTo>
                        <a:pt x="3109" y="1847"/>
                      </a:lnTo>
                      <a:lnTo>
                        <a:pt x="3119" y="1851"/>
                      </a:lnTo>
                      <a:lnTo>
                        <a:pt x="3129" y="1854"/>
                      </a:lnTo>
                      <a:lnTo>
                        <a:pt x="3139" y="1857"/>
                      </a:lnTo>
                      <a:lnTo>
                        <a:pt x="3149" y="1857"/>
                      </a:lnTo>
                      <a:lnTo>
                        <a:pt x="3158" y="1857"/>
                      </a:lnTo>
                      <a:lnTo>
                        <a:pt x="3169" y="1855"/>
                      </a:lnTo>
                      <a:lnTo>
                        <a:pt x="3180" y="1852"/>
                      </a:lnTo>
                      <a:lnTo>
                        <a:pt x="3191" y="1847"/>
                      </a:lnTo>
                      <a:lnTo>
                        <a:pt x="3203" y="1842"/>
                      </a:lnTo>
                      <a:lnTo>
                        <a:pt x="3215" y="1836"/>
                      </a:lnTo>
                      <a:lnTo>
                        <a:pt x="3226" y="1829"/>
                      </a:lnTo>
                      <a:lnTo>
                        <a:pt x="3237" y="1821"/>
                      </a:lnTo>
                      <a:lnTo>
                        <a:pt x="3248" y="1813"/>
                      </a:lnTo>
                      <a:lnTo>
                        <a:pt x="3258" y="1804"/>
                      </a:lnTo>
                      <a:lnTo>
                        <a:pt x="3267" y="1795"/>
                      </a:lnTo>
                      <a:lnTo>
                        <a:pt x="3275" y="1786"/>
                      </a:lnTo>
                      <a:lnTo>
                        <a:pt x="3282" y="1776"/>
                      </a:lnTo>
                      <a:lnTo>
                        <a:pt x="3288" y="1767"/>
                      </a:lnTo>
                      <a:lnTo>
                        <a:pt x="3293" y="1758"/>
                      </a:lnTo>
                      <a:lnTo>
                        <a:pt x="3296" y="1748"/>
                      </a:lnTo>
                      <a:lnTo>
                        <a:pt x="3304" y="1704"/>
                      </a:lnTo>
                      <a:lnTo>
                        <a:pt x="3310" y="1659"/>
                      </a:lnTo>
                      <a:lnTo>
                        <a:pt x="3314" y="1614"/>
                      </a:lnTo>
                      <a:lnTo>
                        <a:pt x="3316" y="1569"/>
                      </a:lnTo>
                      <a:lnTo>
                        <a:pt x="3321" y="1386"/>
                      </a:lnTo>
                      <a:lnTo>
                        <a:pt x="3323" y="1209"/>
                      </a:lnTo>
                      <a:lnTo>
                        <a:pt x="3322" y="1120"/>
                      </a:lnTo>
                      <a:lnTo>
                        <a:pt x="3319" y="1033"/>
                      </a:lnTo>
                      <a:lnTo>
                        <a:pt x="3318" y="1013"/>
                      </a:lnTo>
                      <a:lnTo>
                        <a:pt x="3319" y="996"/>
                      </a:lnTo>
                      <a:lnTo>
                        <a:pt x="3321" y="979"/>
                      </a:lnTo>
                      <a:lnTo>
                        <a:pt x="3324" y="963"/>
                      </a:lnTo>
                      <a:lnTo>
                        <a:pt x="3328" y="949"/>
                      </a:lnTo>
                      <a:lnTo>
                        <a:pt x="3333" y="936"/>
                      </a:lnTo>
                      <a:lnTo>
                        <a:pt x="3339" y="924"/>
                      </a:lnTo>
                      <a:lnTo>
                        <a:pt x="3347" y="914"/>
                      </a:lnTo>
                      <a:lnTo>
                        <a:pt x="3356" y="904"/>
                      </a:lnTo>
                      <a:lnTo>
                        <a:pt x="3367" y="896"/>
                      </a:lnTo>
                      <a:lnTo>
                        <a:pt x="3379" y="890"/>
                      </a:lnTo>
                      <a:lnTo>
                        <a:pt x="3392" y="884"/>
                      </a:lnTo>
                      <a:lnTo>
                        <a:pt x="3407" y="880"/>
                      </a:lnTo>
                      <a:lnTo>
                        <a:pt x="3424" y="877"/>
                      </a:lnTo>
                      <a:lnTo>
                        <a:pt x="3442" y="875"/>
                      </a:lnTo>
                      <a:lnTo>
                        <a:pt x="3463" y="875"/>
                      </a:lnTo>
                      <a:lnTo>
                        <a:pt x="3483" y="876"/>
                      </a:lnTo>
                      <a:lnTo>
                        <a:pt x="3501" y="878"/>
                      </a:lnTo>
                      <a:lnTo>
                        <a:pt x="3517" y="882"/>
                      </a:lnTo>
                      <a:lnTo>
                        <a:pt x="3532" y="887"/>
                      </a:lnTo>
                      <a:lnTo>
                        <a:pt x="3546" y="893"/>
                      </a:lnTo>
                      <a:lnTo>
                        <a:pt x="3558" y="900"/>
                      </a:lnTo>
                      <a:lnTo>
                        <a:pt x="3568" y="909"/>
                      </a:lnTo>
                      <a:lnTo>
                        <a:pt x="3577" y="918"/>
                      </a:lnTo>
                      <a:lnTo>
                        <a:pt x="3585" y="929"/>
                      </a:lnTo>
                      <a:lnTo>
                        <a:pt x="3591" y="941"/>
                      </a:lnTo>
                      <a:lnTo>
                        <a:pt x="3596" y="955"/>
                      </a:lnTo>
                      <a:lnTo>
                        <a:pt x="3600" y="969"/>
                      </a:lnTo>
                      <a:lnTo>
                        <a:pt x="3603" y="984"/>
                      </a:lnTo>
                      <a:lnTo>
                        <a:pt x="3605" y="1001"/>
                      </a:lnTo>
                      <a:lnTo>
                        <a:pt x="3607" y="1037"/>
                      </a:lnTo>
                      <a:lnTo>
                        <a:pt x="3608" y="1588"/>
                      </a:lnTo>
                      <a:lnTo>
                        <a:pt x="3612" y="1665"/>
                      </a:lnTo>
                      <a:lnTo>
                        <a:pt x="3616" y="1698"/>
                      </a:lnTo>
                      <a:lnTo>
                        <a:pt x="3622" y="1728"/>
                      </a:lnTo>
                      <a:lnTo>
                        <a:pt x="3630" y="1754"/>
                      </a:lnTo>
                      <a:lnTo>
                        <a:pt x="3640" y="1777"/>
                      </a:lnTo>
                      <a:lnTo>
                        <a:pt x="3653" y="1797"/>
                      </a:lnTo>
                      <a:lnTo>
                        <a:pt x="3668" y="1815"/>
                      </a:lnTo>
                      <a:lnTo>
                        <a:pt x="3676" y="1822"/>
                      </a:lnTo>
                      <a:lnTo>
                        <a:pt x="3685" y="1829"/>
                      </a:lnTo>
                      <a:lnTo>
                        <a:pt x="3705" y="1842"/>
                      </a:lnTo>
                      <a:lnTo>
                        <a:pt x="3728" y="1852"/>
                      </a:lnTo>
                      <a:lnTo>
                        <a:pt x="3754" y="1859"/>
                      </a:lnTo>
                      <a:lnTo>
                        <a:pt x="3784" y="1865"/>
                      </a:lnTo>
                      <a:lnTo>
                        <a:pt x="3817" y="1869"/>
                      </a:lnTo>
                      <a:lnTo>
                        <a:pt x="3893" y="1872"/>
                      </a:lnTo>
                      <a:lnTo>
                        <a:pt x="5770" y="1876"/>
                      </a:lnTo>
                      <a:lnTo>
                        <a:pt x="5797" y="1876"/>
                      </a:lnTo>
                      <a:lnTo>
                        <a:pt x="5822" y="1874"/>
                      </a:lnTo>
                      <a:lnTo>
                        <a:pt x="5846" y="1871"/>
                      </a:lnTo>
                      <a:lnTo>
                        <a:pt x="5870" y="1866"/>
                      </a:lnTo>
                      <a:lnTo>
                        <a:pt x="5893" y="1860"/>
                      </a:lnTo>
                      <a:lnTo>
                        <a:pt x="5916" y="1853"/>
                      </a:lnTo>
                      <a:lnTo>
                        <a:pt x="5937" y="1844"/>
                      </a:lnTo>
                      <a:lnTo>
                        <a:pt x="5958" y="1835"/>
                      </a:lnTo>
                      <a:lnTo>
                        <a:pt x="5998" y="1813"/>
                      </a:lnTo>
                      <a:lnTo>
                        <a:pt x="6036" y="1787"/>
                      </a:lnTo>
                      <a:lnTo>
                        <a:pt x="6072" y="1758"/>
                      </a:lnTo>
                      <a:lnTo>
                        <a:pt x="6106" y="1726"/>
                      </a:lnTo>
                      <a:lnTo>
                        <a:pt x="7283" y="550"/>
                      </a:lnTo>
                      <a:lnTo>
                        <a:pt x="7529" y="301"/>
                      </a:lnTo>
                      <a:lnTo>
                        <a:pt x="7653" y="178"/>
                      </a:lnTo>
                      <a:lnTo>
                        <a:pt x="7780" y="58"/>
                      </a:lnTo>
                      <a:lnTo>
                        <a:pt x="7789" y="50"/>
                      </a:lnTo>
                      <a:lnTo>
                        <a:pt x="7799" y="43"/>
                      </a:lnTo>
                      <a:lnTo>
                        <a:pt x="7810" y="36"/>
                      </a:lnTo>
                      <a:lnTo>
                        <a:pt x="7822" y="30"/>
                      </a:lnTo>
                      <a:lnTo>
                        <a:pt x="7833" y="25"/>
                      </a:lnTo>
                      <a:lnTo>
                        <a:pt x="7846" y="20"/>
                      </a:lnTo>
                      <a:lnTo>
                        <a:pt x="7872" y="12"/>
                      </a:lnTo>
                      <a:lnTo>
                        <a:pt x="7898" y="6"/>
                      </a:lnTo>
                      <a:lnTo>
                        <a:pt x="7925" y="2"/>
                      </a:lnTo>
                      <a:lnTo>
                        <a:pt x="7952" y="0"/>
                      </a:lnTo>
                      <a:lnTo>
                        <a:pt x="7977" y="0"/>
                      </a:lnTo>
                      <a:lnTo>
                        <a:pt x="7979" y="0"/>
                      </a:lnTo>
                      <a:lnTo>
                        <a:pt x="7981" y="1"/>
                      </a:lnTo>
                      <a:lnTo>
                        <a:pt x="7984" y="2"/>
                      </a:lnTo>
                      <a:lnTo>
                        <a:pt x="7986" y="4"/>
                      </a:lnTo>
                      <a:lnTo>
                        <a:pt x="7991" y="9"/>
                      </a:lnTo>
                      <a:lnTo>
                        <a:pt x="7996" y="16"/>
                      </a:lnTo>
                      <a:lnTo>
                        <a:pt x="8001" y="24"/>
                      </a:lnTo>
                      <a:lnTo>
                        <a:pt x="8006" y="34"/>
                      </a:lnTo>
                      <a:lnTo>
                        <a:pt x="8015" y="55"/>
                      </a:lnTo>
                      <a:lnTo>
                        <a:pt x="8024" y="79"/>
                      </a:lnTo>
                      <a:lnTo>
                        <a:pt x="8030" y="104"/>
                      </a:lnTo>
                      <a:lnTo>
                        <a:pt x="8035" y="128"/>
                      </a:lnTo>
                      <a:lnTo>
                        <a:pt x="8037" y="139"/>
                      </a:lnTo>
                      <a:lnTo>
                        <a:pt x="8037" y="150"/>
                      </a:lnTo>
                      <a:lnTo>
                        <a:pt x="8039" y="2378"/>
                      </a:lnTo>
                      <a:lnTo>
                        <a:pt x="8038" y="2448"/>
                      </a:lnTo>
                      <a:lnTo>
                        <a:pt x="8036" y="2477"/>
                      </a:lnTo>
                      <a:lnTo>
                        <a:pt x="8034" y="2502"/>
                      </a:lnTo>
                      <a:lnTo>
                        <a:pt x="8029" y="2523"/>
                      </a:lnTo>
                      <a:lnTo>
                        <a:pt x="8023" y="2541"/>
                      </a:lnTo>
                      <a:lnTo>
                        <a:pt x="8020" y="2549"/>
                      </a:lnTo>
                      <a:lnTo>
                        <a:pt x="8015" y="2556"/>
                      </a:lnTo>
                      <a:lnTo>
                        <a:pt x="8010" y="2562"/>
                      </a:lnTo>
                      <a:lnTo>
                        <a:pt x="8005" y="2568"/>
                      </a:lnTo>
                      <a:lnTo>
                        <a:pt x="7999" y="2573"/>
                      </a:lnTo>
                      <a:lnTo>
                        <a:pt x="7992" y="2577"/>
                      </a:lnTo>
                      <a:lnTo>
                        <a:pt x="7985" y="2581"/>
                      </a:lnTo>
                      <a:lnTo>
                        <a:pt x="7977" y="2584"/>
                      </a:lnTo>
                      <a:lnTo>
                        <a:pt x="7958" y="2590"/>
                      </a:lnTo>
                      <a:lnTo>
                        <a:pt x="7937" y="2594"/>
                      </a:lnTo>
                      <a:lnTo>
                        <a:pt x="7882" y="2598"/>
                      </a:lnTo>
                      <a:lnTo>
                        <a:pt x="7811" y="2598"/>
                      </a:lnTo>
                      <a:lnTo>
                        <a:pt x="4016" y="2598"/>
                      </a:lnTo>
                      <a:lnTo>
                        <a:pt x="4016" y="260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26" name="Freeform 2"/>
                <p:cNvSpPr>
                  <a:spLocks noChangeArrowheads="1"/>
                </p:cNvSpPr>
                <p:nvPr/>
              </p:nvSpPr>
              <p:spPr bwMode="auto">
                <a:xfrm>
                  <a:off x="3751263" y="4262438"/>
                  <a:ext cx="2894012" cy="728662"/>
                </a:xfrm>
                <a:custGeom>
                  <a:avLst/>
                  <a:gdLst>
                    <a:gd name="T0" fmla="*/ 7867 w 8041"/>
                    <a:gd name="T1" fmla="*/ 3 h 2022"/>
                    <a:gd name="T2" fmla="*/ 7947 w 8041"/>
                    <a:gd name="T3" fmla="*/ 15 h 2022"/>
                    <a:gd name="T4" fmla="*/ 7983 w 8041"/>
                    <a:gd name="T5" fmla="*/ 31 h 2022"/>
                    <a:gd name="T6" fmla="*/ 8004 w 8041"/>
                    <a:gd name="T7" fmla="*/ 49 h 2022"/>
                    <a:gd name="T8" fmla="*/ 8018 w 8041"/>
                    <a:gd name="T9" fmla="*/ 73 h 2022"/>
                    <a:gd name="T10" fmla="*/ 8035 w 8041"/>
                    <a:gd name="T11" fmla="*/ 142 h 2022"/>
                    <a:gd name="T12" fmla="*/ 8040 w 8041"/>
                    <a:gd name="T13" fmla="*/ 1781 h 2022"/>
                    <a:gd name="T14" fmla="*/ 8022 w 8041"/>
                    <a:gd name="T15" fmla="*/ 1882 h 2022"/>
                    <a:gd name="T16" fmla="*/ 7974 w 8041"/>
                    <a:gd name="T17" fmla="*/ 1959 h 2022"/>
                    <a:gd name="T18" fmla="*/ 7904 w 8041"/>
                    <a:gd name="T19" fmla="*/ 2007 h 2022"/>
                    <a:gd name="T20" fmla="*/ 7818 w 8041"/>
                    <a:gd name="T21" fmla="*/ 2021 h 2022"/>
                    <a:gd name="T22" fmla="*/ 7725 w 8041"/>
                    <a:gd name="T23" fmla="*/ 1997 h 2022"/>
                    <a:gd name="T24" fmla="*/ 7681 w 8041"/>
                    <a:gd name="T25" fmla="*/ 1969 h 2022"/>
                    <a:gd name="T26" fmla="*/ 7667 w 8041"/>
                    <a:gd name="T27" fmla="*/ 1946 h 2022"/>
                    <a:gd name="T28" fmla="*/ 7650 w 8041"/>
                    <a:gd name="T29" fmla="*/ 1896 h 2022"/>
                    <a:gd name="T30" fmla="*/ 7643 w 8041"/>
                    <a:gd name="T31" fmla="*/ 1833 h 2022"/>
                    <a:gd name="T32" fmla="*/ 7635 w 8041"/>
                    <a:gd name="T33" fmla="*/ 593 h 2022"/>
                    <a:gd name="T34" fmla="*/ 7614 w 8041"/>
                    <a:gd name="T35" fmla="*/ 508 h 2022"/>
                    <a:gd name="T36" fmla="*/ 7596 w 8041"/>
                    <a:gd name="T37" fmla="*/ 478 h 2022"/>
                    <a:gd name="T38" fmla="*/ 7570 w 8041"/>
                    <a:gd name="T39" fmla="*/ 455 h 2022"/>
                    <a:gd name="T40" fmla="*/ 7525 w 8041"/>
                    <a:gd name="T41" fmla="*/ 434 h 2022"/>
                    <a:gd name="T42" fmla="*/ 7427 w 8041"/>
                    <a:gd name="T43" fmla="*/ 420 h 2022"/>
                    <a:gd name="T44" fmla="*/ 621 w 8041"/>
                    <a:gd name="T45" fmla="*/ 424 h 2022"/>
                    <a:gd name="T46" fmla="*/ 538 w 8041"/>
                    <a:gd name="T47" fmla="*/ 438 h 2022"/>
                    <a:gd name="T48" fmla="*/ 499 w 8041"/>
                    <a:gd name="T49" fmla="*/ 456 h 2022"/>
                    <a:gd name="T50" fmla="*/ 478 w 8041"/>
                    <a:gd name="T51" fmla="*/ 477 h 2022"/>
                    <a:gd name="T52" fmla="*/ 461 w 8041"/>
                    <a:gd name="T53" fmla="*/ 503 h 2022"/>
                    <a:gd name="T54" fmla="*/ 443 w 8041"/>
                    <a:gd name="T55" fmla="*/ 578 h 2022"/>
                    <a:gd name="T56" fmla="*/ 440 w 8041"/>
                    <a:gd name="T57" fmla="*/ 1830 h 2022"/>
                    <a:gd name="T58" fmla="*/ 435 w 8041"/>
                    <a:gd name="T59" fmla="*/ 1905 h 2022"/>
                    <a:gd name="T60" fmla="*/ 420 w 8041"/>
                    <a:gd name="T61" fmla="*/ 1948 h 2022"/>
                    <a:gd name="T62" fmla="*/ 392 w 8041"/>
                    <a:gd name="T63" fmla="*/ 1980 h 2022"/>
                    <a:gd name="T64" fmla="*/ 349 w 8041"/>
                    <a:gd name="T65" fmla="*/ 2000 h 2022"/>
                    <a:gd name="T66" fmla="*/ 285 w 8041"/>
                    <a:gd name="T67" fmla="*/ 2006 h 2022"/>
                    <a:gd name="T68" fmla="*/ 110 w 8041"/>
                    <a:gd name="T69" fmla="*/ 1997 h 2022"/>
                    <a:gd name="T70" fmla="*/ 52 w 8041"/>
                    <a:gd name="T71" fmla="*/ 1979 h 2022"/>
                    <a:gd name="T72" fmla="*/ 32 w 8041"/>
                    <a:gd name="T73" fmla="*/ 1964 h 2022"/>
                    <a:gd name="T74" fmla="*/ 19 w 8041"/>
                    <a:gd name="T75" fmla="*/ 1944 h 2022"/>
                    <a:gd name="T76" fmla="*/ 5 w 8041"/>
                    <a:gd name="T77" fmla="*/ 1888 h 2022"/>
                    <a:gd name="T78" fmla="*/ 3 w 8041"/>
                    <a:gd name="T79" fmla="*/ 156 h 2022"/>
                    <a:gd name="T80" fmla="*/ 17 w 8041"/>
                    <a:gd name="T81" fmla="*/ 88 h 2022"/>
                    <a:gd name="T82" fmla="*/ 40 w 8041"/>
                    <a:gd name="T83" fmla="*/ 49 h 2022"/>
                    <a:gd name="T84" fmla="*/ 76 w 8041"/>
                    <a:gd name="T85" fmla="*/ 23 h 2022"/>
                    <a:gd name="T86" fmla="*/ 136 w 8041"/>
                    <a:gd name="T87" fmla="*/ 5 h 2022"/>
                    <a:gd name="T88" fmla="*/ 4014 w 8041"/>
                    <a:gd name="T89" fmla="*/ 0 h 2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041" h="2022">
                      <a:moveTo>
                        <a:pt x="4014" y="1"/>
                      </a:moveTo>
                      <a:lnTo>
                        <a:pt x="7795" y="1"/>
                      </a:lnTo>
                      <a:lnTo>
                        <a:pt x="7867" y="3"/>
                      </a:lnTo>
                      <a:lnTo>
                        <a:pt x="7897" y="5"/>
                      </a:lnTo>
                      <a:lnTo>
                        <a:pt x="7924" y="9"/>
                      </a:lnTo>
                      <a:lnTo>
                        <a:pt x="7947" y="15"/>
                      </a:lnTo>
                      <a:lnTo>
                        <a:pt x="7966" y="22"/>
                      </a:lnTo>
                      <a:lnTo>
                        <a:pt x="7975" y="26"/>
                      </a:lnTo>
                      <a:lnTo>
                        <a:pt x="7983" y="31"/>
                      </a:lnTo>
                      <a:lnTo>
                        <a:pt x="7991" y="36"/>
                      </a:lnTo>
                      <a:lnTo>
                        <a:pt x="7997" y="43"/>
                      </a:lnTo>
                      <a:lnTo>
                        <a:pt x="8004" y="49"/>
                      </a:lnTo>
                      <a:lnTo>
                        <a:pt x="8009" y="57"/>
                      </a:lnTo>
                      <a:lnTo>
                        <a:pt x="8014" y="65"/>
                      </a:lnTo>
                      <a:lnTo>
                        <a:pt x="8018" y="73"/>
                      </a:lnTo>
                      <a:lnTo>
                        <a:pt x="8026" y="93"/>
                      </a:lnTo>
                      <a:lnTo>
                        <a:pt x="8031" y="116"/>
                      </a:lnTo>
                      <a:lnTo>
                        <a:pt x="8035" y="142"/>
                      </a:lnTo>
                      <a:lnTo>
                        <a:pt x="8037" y="172"/>
                      </a:lnTo>
                      <a:lnTo>
                        <a:pt x="8039" y="243"/>
                      </a:lnTo>
                      <a:lnTo>
                        <a:pt x="8040" y="1781"/>
                      </a:lnTo>
                      <a:lnTo>
                        <a:pt x="8038" y="1817"/>
                      </a:lnTo>
                      <a:lnTo>
                        <a:pt x="8032" y="1851"/>
                      </a:lnTo>
                      <a:lnTo>
                        <a:pt x="8022" y="1882"/>
                      </a:lnTo>
                      <a:lnTo>
                        <a:pt x="8009" y="1911"/>
                      </a:lnTo>
                      <a:lnTo>
                        <a:pt x="7993" y="1936"/>
                      </a:lnTo>
                      <a:lnTo>
                        <a:pt x="7974" y="1959"/>
                      </a:lnTo>
                      <a:lnTo>
                        <a:pt x="7953" y="1978"/>
                      </a:lnTo>
                      <a:lnTo>
                        <a:pt x="7929" y="1994"/>
                      </a:lnTo>
                      <a:lnTo>
                        <a:pt x="7904" y="2007"/>
                      </a:lnTo>
                      <a:lnTo>
                        <a:pt x="7876" y="2015"/>
                      </a:lnTo>
                      <a:lnTo>
                        <a:pt x="7848" y="2020"/>
                      </a:lnTo>
                      <a:lnTo>
                        <a:pt x="7818" y="2021"/>
                      </a:lnTo>
                      <a:lnTo>
                        <a:pt x="7787" y="2017"/>
                      </a:lnTo>
                      <a:lnTo>
                        <a:pt x="7756" y="2009"/>
                      </a:lnTo>
                      <a:lnTo>
                        <a:pt x="7725" y="1997"/>
                      </a:lnTo>
                      <a:lnTo>
                        <a:pt x="7693" y="1979"/>
                      </a:lnTo>
                      <a:lnTo>
                        <a:pt x="7687" y="1975"/>
                      </a:lnTo>
                      <a:lnTo>
                        <a:pt x="7681" y="1969"/>
                      </a:lnTo>
                      <a:lnTo>
                        <a:pt x="7676" y="1962"/>
                      </a:lnTo>
                      <a:lnTo>
                        <a:pt x="7671" y="1954"/>
                      </a:lnTo>
                      <a:lnTo>
                        <a:pt x="7667" y="1946"/>
                      </a:lnTo>
                      <a:lnTo>
                        <a:pt x="7662" y="1937"/>
                      </a:lnTo>
                      <a:lnTo>
                        <a:pt x="7655" y="1917"/>
                      </a:lnTo>
                      <a:lnTo>
                        <a:pt x="7650" y="1896"/>
                      </a:lnTo>
                      <a:lnTo>
                        <a:pt x="7646" y="1874"/>
                      </a:lnTo>
                      <a:lnTo>
                        <a:pt x="7644" y="1853"/>
                      </a:lnTo>
                      <a:lnTo>
                        <a:pt x="7643" y="1833"/>
                      </a:lnTo>
                      <a:lnTo>
                        <a:pt x="7640" y="718"/>
                      </a:lnTo>
                      <a:lnTo>
                        <a:pt x="7638" y="630"/>
                      </a:lnTo>
                      <a:lnTo>
                        <a:pt x="7635" y="593"/>
                      </a:lnTo>
                      <a:lnTo>
                        <a:pt x="7630" y="560"/>
                      </a:lnTo>
                      <a:lnTo>
                        <a:pt x="7623" y="532"/>
                      </a:lnTo>
                      <a:lnTo>
                        <a:pt x="7614" y="508"/>
                      </a:lnTo>
                      <a:lnTo>
                        <a:pt x="7609" y="497"/>
                      </a:lnTo>
                      <a:lnTo>
                        <a:pt x="7602" y="487"/>
                      </a:lnTo>
                      <a:lnTo>
                        <a:pt x="7596" y="478"/>
                      </a:lnTo>
                      <a:lnTo>
                        <a:pt x="7588" y="469"/>
                      </a:lnTo>
                      <a:lnTo>
                        <a:pt x="7580" y="462"/>
                      </a:lnTo>
                      <a:lnTo>
                        <a:pt x="7570" y="455"/>
                      </a:lnTo>
                      <a:lnTo>
                        <a:pt x="7560" y="449"/>
                      </a:lnTo>
                      <a:lnTo>
                        <a:pt x="7550" y="443"/>
                      </a:lnTo>
                      <a:lnTo>
                        <a:pt x="7525" y="434"/>
                      </a:lnTo>
                      <a:lnTo>
                        <a:pt x="7497" y="427"/>
                      </a:lnTo>
                      <a:lnTo>
                        <a:pt x="7464" y="423"/>
                      </a:lnTo>
                      <a:lnTo>
                        <a:pt x="7427" y="420"/>
                      </a:lnTo>
                      <a:lnTo>
                        <a:pt x="7339" y="417"/>
                      </a:lnTo>
                      <a:lnTo>
                        <a:pt x="695" y="421"/>
                      </a:lnTo>
                      <a:lnTo>
                        <a:pt x="621" y="424"/>
                      </a:lnTo>
                      <a:lnTo>
                        <a:pt x="589" y="427"/>
                      </a:lnTo>
                      <a:lnTo>
                        <a:pt x="562" y="431"/>
                      </a:lnTo>
                      <a:lnTo>
                        <a:pt x="538" y="438"/>
                      </a:lnTo>
                      <a:lnTo>
                        <a:pt x="517" y="446"/>
                      </a:lnTo>
                      <a:lnTo>
                        <a:pt x="508" y="451"/>
                      </a:lnTo>
                      <a:lnTo>
                        <a:pt x="499" y="456"/>
                      </a:lnTo>
                      <a:lnTo>
                        <a:pt x="491" y="462"/>
                      </a:lnTo>
                      <a:lnTo>
                        <a:pt x="484" y="469"/>
                      </a:lnTo>
                      <a:lnTo>
                        <a:pt x="478" y="477"/>
                      </a:lnTo>
                      <a:lnTo>
                        <a:pt x="472" y="485"/>
                      </a:lnTo>
                      <a:lnTo>
                        <a:pt x="466" y="494"/>
                      </a:lnTo>
                      <a:lnTo>
                        <a:pt x="461" y="503"/>
                      </a:lnTo>
                      <a:lnTo>
                        <a:pt x="453" y="525"/>
                      </a:lnTo>
                      <a:lnTo>
                        <a:pt x="447" y="550"/>
                      </a:lnTo>
                      <a:lnTo>
                        <a:pt x="443" y="578"/>
                      </a:lnTo>
                      <a:lnTo>
                        <a:pt x="440" y="611"/>
                      </a:lnTo>
                      <a:lnTo>
                        <a:pt x="438" y="687"/>
                      </a:lnTo>
                      <a:lnTo>
                        <a:pt x="440" y="1830"/>
                      </a:lnTo>
                      <a:lnTo>
                        <a:pt x="439" y="1870"/>
                      </a:lnTo>
                      <a:lnTo>
                        <a:pt x="437" y="1888"/>
                      </a:lnTo>
                      <a:lnTo>
                        <a:pt x="435" y="1905"/>
                      </a:lnTo>
                      <a:lnTo>
                        <a:pt x="431" y="1920"/>
                      </a:lnTo>
                      <a:lnTo>
                        <a:pt x="426" y="1935"/>
                      </a:lnTo>
                      <a:lnTo>
                        <a:pt x="420" y="1948"/>
                      </a:lnTo>
                      <a:lnTo>
                        <a:pt x="412" y="1960"/>
                      </a:lnTo>
                      <a:lnTo>
                        <a:pt x="403" y="1971"/>
                      </a:lnTo>
                      <a:lnTo>
                        <a:pt x="392" y="1980"/>
                      </a:lnTo>
                      <a:lnTo>
                        <a:pt x="380" y="1988"/>
                      </a:lnTo>
                      <a:lnTo>
                        <a:pt x="365" y="1995"/>
                      </a:lnTo>
                      <a:lnTo>
                        <a:pt x="349" y="2000"/>
                      </a:lnTo>
                      <a:lnTo>
                        <a:pt x="330" y="2004"/>
                      </a:lnTo>
                      <a:lnTo>
                        <a:pt x="308" y="2006"/>
                      </a:lnTo>
                      <a:lnTo>
                        <a:pt x="285" y="2006"/>
                      </a:lnTo>
                      <a:lnTo>
                        <a:pt x="202" y="2005"/>
                      </a:lnTo>
                      <a:lnTo>
                        <a:pt x="137" y="2000"/>
                      </a:lnTo>
                      <a:lnTo>
                        <a:pt x="110" y="1997"/>
                      </a:lnTo>
                      <a:lnTo>
                        <a:pt x="87" y="1992"/>
                      </a:lnTo>
                      <a:lnTo>
                        <a:pt x="68" y="1986"/>
                      </a:lnTo>
                      <a:lnTo>
                        <a:pt x="52" y="1979"/>
                      </a:lnTo>
                      <a:lnTo>
                        <a:pt x="44" y="1974"/>
                      </a:lnTo>
                      <a:lnTo>
                        <a:pt x="38" y="1969"/>
                      </a:lnTo>
                      <a:lnTo>
                        <a:pt x="32" y="1964"/>
                      </a:lnTo>
                      <a:lnTo>
                        <a:pt x="27" y="1958"/>
                      </a:lnTo>
                      <a:lnTo>
                        <a:pt x="23" y="1951"/>
                      </a:lnTo>
                      <a:lnTo>
                        <a:pt x="19" y="1944"/>
                      </a:lnTo>
                      <a:lnTo>
                        <a:pt x="13" y="1928"/>
                      </a:lnTo>
                      <a:lnTo>
                        <a:pt x="8" y="1910"/>
                      </a:lnTo>
                      <a:lnTo>
                        <a:pt x="5" y="1888"/>
                      </a:lnTo>
                      <a:lnTo>
                        <a:pt x="3" y="1836"/>
                      </a:lnTo>
                      <a:lnTo>
                        <a:pt x="0" y="214"/>
                      </a:lnTo>
                      <a:lnTo>
                        <a:pt x="3" y="156"/>
                      </a:lnTo>
                      <a:lnTo>
                        <a:pt x="6" y="130"/>
                      </a:lnTo>
                      <a:lnTo>
                        <a:pt x="11" y="108"/>
                      </a:lnTo>
                      <a:lnTo>
                        <a:pt x="17" y="88"/>
                      </a:lnTo>
                      <a:lnTo>
                        <a:pt x="25" y="71"/>
                      </a:lnTo>
                      <a:lnTo>
                        <a:pt x="35" y="56"/>
                      </a:lnTo>
                      <a:lnTo>
                        <a:pt x="40" y="49"/>
                      </a:lnTo>
                      <a:lnTo>
                        <a:pt x="46" y="43"/>
                      </a:lnTo>
                      <a:lnTo>
                        <a:pt x="60" y="32"/>
                      </a:lnTo>
                      <a:lnTo>
                        <a:pt x="76" y="23"/>
                      </a:lnTo>
                      <a:lnTo>
                        <a:pt x="94" y="15"/>
                      </a:lnTo>
                      <a:lnTo>
                        <a:pt x="114" y="10"/>
                      </a:lnTo>
                      <a:lnTo>
                        <a:pt x="136" y="5"/>
                      </a:lnTo>
                      <a:lnTo>
                        <a:pt x="162" y="3"/>
                      </a:lnTo>
                      <a:lnTo>
                        <a:pt x="220" y="0"/>
                      </a:lnTo>
                      <a:lnTo>
                        <a:pt x="4014" y="0"/>
                      </a:lnTo>
                      <a:lnTo>
                        <a:pt x="4014" y="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27" name="Freeform 3"/>
                <p:cNvSpPr>
                  <a:spLocks noChangeArrowheads="1"/>
                </p:cNvSpPr>
                <p:nvPr/>
              </p:nvSpPr>
              <p:spPr bwMode="auto">
                <a:xfrm>
                  <a:off x="3757613" y="1992313"/>
                  <a:ext cx="1492250" cy="1119187"/>
                </a:xfrm>
                <a:custGeom>
                  <a:avLst/>
                  <a:gdLst>
                    <a:gd name="T0" fmla="*/ 458 w 4145"/>
                    <a:gd name="T1" fmla="*/ 3102 h 3111"/>
                    <a:gd name="T2" fmla="*/ 333 w 4145"/>
                    <a:gd name="T3" fmla="*/ 3068 h 3111"/>
                    <a:gd name="T4" fmla="*/ 211 w 4145"/>
                    <a:gd name="T5" fmla="*/ 3001 h 3111"/>
                    <a:gd name="T6" fmla="*/ 106 w 4145"/>
                    <a:gd name="T7" fmla="*/ 2909 h 3111"/>
                    <a:gd name="T8" fmla="*/ 33 w 4145"/>
                    <a:gd name="T9" fmla="*/ 2801 h 3111"/>
                    <a:gd name="T10" fmla="*/ 4 w 4145"/>
                    <a:gd name="T11" fmla="*/ 2685 h 3111"/>
                    <a:gd name="T12" fmla="*/ 12 w 4145"/>
                    <a:gd name="T13" fmla="*/ 341 h 3111"/>
                    <a:gd name="T14" fmla="*/ 68 w 4145"/>
                    <a:gd name="T15" fmla="*/ 231 h 3111"/>
                    <a:gd name="T16" fmla="*/ 157 w 4145"/>
                    <a:gd name="T17" fmla="*/ 134 h 3111"/>
                    <a:gd name="T18" fmla="*/ 268 w 4145"/>
                    <a:gd name="T19" fmla="*/ 58 h 3111"/>
                    <a:gd name="T20" fmla="*/ 388 w 4145"/>
                    <a:gd name="T21" fmla="*/ 13 h 3111"/>
                    <a:gd name="T22" fmla="*/ 2752 w 4145"/>
                    <a:gd name="T23" fmla="*/ 0 h 3111"/>
                    <a:gd name="T24" fmla="*/ 3669 w 4145"/>
                    <a:gd name="T25" fmla="*/ 12 h 3111"/>
                    <a:gd name="T26" fmla="*/ 3765 w 4145"/>
                    <a:gd name="T27" fmla="*/ 43 h 3111"/>
                    <a:gd name="T28" fmla="*/ 3848 w 4145"/>
                    <a:gd name="T29" fmla="*/ 95 h 3111"/>
                    <a:gd name="T30" fmla="*/ 3921 w 4145"/>
                    <a:gd name="T31" fmla="*/ 165 h 3111"/>
                    <a:gd name="T32" fmla="*/ 4021 w 4145"/>
                    <a:gd name="T33" fmla="*/ 310 h 3111"/>
                    <a:gd name="T34" fmla="*/ 4103 w 4145"/>
                    <a:gd name="T35" fmla="*/ 508 h 3111"/>
                    <a:gd name="T36" fmla="*/ 4138 w 4145"/>
                    <a:gd name="T37" fmla="*/ 708 h 3111"/>
                    <a:gd name="T38" fmla="*/ 4130 w 4145"/>
                    <a:gd name="T39" fmla="*/ 1250 h 3111"/>
                    <a:gd name="T40" fmla="*/ 4142 w 4145"/>
                    <a:gd name="T41" fmla="*/ 1935 h 3111"/>
                    <a:gd name="T42" fmla="*/ 4118 w 4145"/>
                    <a:gd name="T43" fmla="*/ 2539 h 3111"/>
                    <a:gd name="T44" fmla="*/ 4072 w 4145"/>
                    <a:gd name="T45" fmla="*/ 2706 h 3111"/>
                    <a:gd name="T46" fmla="*/ 3984 w 4145"/>
                    <a:gd name="T47" fmla="*/ 2865 h 3111"/>
                    <a:gd name="T48" fmla="*/ 3857 w 4145"/>
                    <a:gd name="T49" fmla="*/ 2997 h 3111"/>
                    <a:gd name="T50" fmla="*/ 3696 w 4145"/>
                    <a:gd name="T51" fmla="*/ 3085 h 3111"/>
                    <a:gd name="T52" fmla="*/ 3503 w 4145"/>
                    <a:gd name="T53" fmla="*/ 3110 h 3111"/>
                    <a:gd name="T54" fmla="*/ 2022 w 4145"/>
                    <a:gd name="T55" fmla="*/ 3103 h 3111"/>
                    <a:gd name="T56" fmla="*/ 2028 w 4145"/>
                    <a:gd name="T57" fmla="*/ 2839 h 3111"/>
                    <a:gd name="T58" fmla="*/ 3548 w 4145"/>
                    <a:gd name="T59" fmla="*/ 2835 h 3111"/>
                    <a:gd name="T60" fmla="*/ 3623 w 4145"/>
                    <a:gd name="T61" fmla="*/ 2819 h 3111"/>
                    <a:gd name="T62" fmla="*/ 3689 w 4145"/>
                    <a:gd name="T63" fmla="*/ 2788 h 3111"/>
                    <a:gd name="T64" fmla="*/ 3744 w 4145"/>
                    <a:gd name="T65" fmla="*/ 2738 h 3111"/>
                    <a:gd name="T66" fmla="*/ 3786 w 4145"/>
                    <a:gd name="T67" fmla="*/ 2666 h 3111"/>
                    <a:gd name="T68" fmla="*/ 3824 w 4145"/>
                    <a:gd name="T69" fmla="*/ 2554 h 3111"/>
                    <a:gd name="T70" fmla="*/ 3847 w 4145"/>
                    <a:gd name="T71" fmla="*/ 2437 h 3111"/>
                    <a:gd name="T72" fmla="*/ 3860 w 4145"/>
                    <a:gd name="T73" fmla="*/ 1472 h 3111"/>
                    <a:gd name="T74" fmla="*/ 3849 w 4145"/>
                    <a:gd name="T75" fmla="*/ 628 h 3111"/>
                    <a:gd name="T76" fmla="*/ 3828 w 4145"/>
                    <a:gd name="T77" fmla="*/ 509 h 3111"/>
                    <a:gd name="T78" fmla="*/ 3780 w 4145"/>
                    <a:gd name="T79" fmla="*/ 411 h 3111"/>
                    <a:gd name="T80" fmla="*/ 3707 w 4145"/>
                    <a:gd name="T81" fmla="*/ 338 h 3111"/>
                    <a:gd name="T82" fmla="*/ 3613 w 4145"/>
                    <a:gd name="T83" fmla="*/ 289 h 3111"/>
                    <a:gd name="T84" fmla="*/ 3499 w 4145"/>
                    <a:gd name="T85" fmla="*/ 266 h 3111"/>
                    <a:gd name="T86" fmla="*/ 569 w 4145"/>
                    <a:gd name="T87" fmla="*/ 268 h 3111"/>
                    <a:gd name="T88" fmla="*/ 462 w 4145"/>
                    <a:gd name="T89" fmla="*/ 290 h 3111"/>
                    <a:gd name="T90" fmla="*/ 378 w 4145"/>
                    <a:gd name="T91" fmla="*/ 337 h 3111"/>
                    <a:gd name="T92" fmla="*/ 316 w 4145"/>
                    <a:gd name="T93" fmla="*/ 408 h 3111"/>
                    <a:gd name="T94" fmla="*/ 278 w 4145"/>
                    <a:gd name="T95" fmla="*/ 503 h 3111"/>
                    <a:gd name="T96" fmla="*/ 266 w 4145"/>
                    <a:gd name="T97" fmla="*/ 621 h 3111"/>
                    <a:gd name="T98" fmla="*/ 267 w 4145"/>
                    <a:gd name="T99" fmla="*/ 2583 h 3111"/>
                    <a:gd name="T100" fmla="*/ 291 w 4145"/>
                    <a:gd name="T101" fmla="*/ 2686 h 3111"/>
                    <a:gd name="T102" fmla="*/ 338 w 4145"/>
                    <a:gd name="T103" fmla="*/ 2759 h 3111"/>
                    <a:gd name="T104" fmla="*/ 411 w 4145"/>
                    <a:gd name="T105" fmla="*/ 2806 h 3111"/>
                    <a:gd name="T106" fmla="*/ 516 w 4145"/>
                    <a:gd name="T107" fmla="*/ 2829 h 3111"/>
                    <a:gd name="T108" fmla="*/ 2028 w 4145"/>
                    <a:gd name="T109" fmla="*/ 2835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45" h="3111">
                      <a:moveTo>
                        <a:pt x="2022" y="3105"/>
                      </a:moveTo>
                      <a:lnTo>
                        <a:pt x="498" y="3105"/>
                      </a:lnTo>
                      <a:lnTo>
                        <a:pt x="458" y="3102"/>
                      </a:lnTo>
                      <a:lnTo>
                        <a:pt x="416" y="3095"/>
                      </a:lnTo>
                      <a:lnTo>
                        <a:pt x="375" y="3083"/>
                      </a:lnTo>
                      <a:lnTo>
                        <a:pt x="333" y="3068"/>
                      </a:lnTo>
                      <a:lnTo>
                        <a:pt x="291" y="3049"/>
                      </a:lnTo>
                      <a:lnTo>
                        <a:pt x="250" y="3026"/>
                      </a:lnTo>
                      <a:lnTo>
                        <a:pt x="211" y="3001"/>
                      </a:lnTo>
                      <a:lnTo>
                        <a:pt x="173" y="2972"/>
                      </a:lnTo>
                      <a:lnTo>
                        <a:pt x="139" y="2942"/>
                      </a:lnTo>
                      <a:lnTo>
                        <a:pt x="106" y="2909"/>
                      </a:lnTo>
                      <a:lnTo>
                        <a:pt x="78" y="2874"/>
                      </a:lnTo>
                      <a:lnTo>
                        <a:pt x="53" y="2838"/>
                      </a:lnTo>
                      <a:lnTo>
                        <a:pt x="33" y="2801"/>
                      </a:lnTo>
                      <a:lnTo>
                        <a:pt x="18" y="2762"/>
                      </a:lnTo>
                      <a:lnTo>
                        <a:pt x="8" y="2724"/>
                      </a:lnTo>
                      <a:lnTo>
                        <a:pt x="4" y="2685"/>
                      </a:lnTo>
                      <a:lnTo>
                        <a:pt x="0" y="417"/>
                      </a:lnTo>
                      <a:lnTo>
                        <a:pt x="3" y="379"/>
                      </a:lnTo>
                      <a:lnTo>
                        <a:pt x="12" y="341"/>
                      </a:lnTo>
                      <a:lnTo>
                        <a:pt x="26" y="303"/>
                      </a:lnTo>
                      <a:lnTo>
                        <a:pt x="45" y="266"/>
                      </a:lnTo>
                      <a:lnTo>
                        <a:pt x="68" y="231"/>
                      </a:lnTo>
                      <a:lnTo>
                        <a:pt x="94" y="196"/>
                      </a:lnTo>
                      <a:lnTo>
                        <a:pt x="124" y="164"/>
                      </a:lnTo>
                      <a:lnTo>
                        <a:pt x="157" y="134"/>
                      </a:lnTo>
                      <a:lnTo>
                        <a:pt x="192" y="106"/>
                      </a:lnTo>
                      <a:lnTo>
                        <a:pt x="229" y="80"/>
                      </a:lnTo>
                      <a:lnTo>
                        <a:pt x="268" y="58"/>
                      </a:lnTo>
                      <a:lnTo>
                        <a:pt x="307" y="39"/>
                      </a:lnTo>
                      <a:lnTo>
                        <a:pt x="348" y="24"/>
                      </a:lnTo>
                      <a:lnTo>
                        <a:pt x="388" y="13"/>
                      </a:lnTo>
                      <a:lnTo>
                        <a:pt x="428" y="5"/>
                      </a:lnTo>
                      <a:lnTo>
                        <a:pt x="468" y="3"/>
                      </a:lnTo>
                      <a:lnTo>
                        <a:pt x="2752" y="0"/>
                      </a:lnTo>
                      <a:lnTo>
                        <a:pt x="3598" y="5"/>
                      </a:lnTo>
                      <a:lnTo>
                        <a:pt x="3634" y="7"/>
                      </a:lnTo>
                      <a:lnTo>
                        <a:pt x="3669" y="12"/>
                      </a:lnTo>
                      <a:lnTo>
                        <a:pt x="3703" y="20"/>
                      </a:lnTo>
                      <a:lnTo>
                        <a:pt x="3735" y="30"/>
                      </a:lnTo>
                      <a:lnTo>
                        <a:pt x="3765" y="43"/>
                      </a:lnTo>
                      <a:lnTo>
                        <a:pt x="3794" y="59"/>
                      </a:lnTo>
                      <a:lnTo>
                        <a:pt x="3822" y="76"/>
                      </a:lnTo>
                      <a:lnTo>
                        <a:pt x="3848" y="95"/>
                      </a:lnTo>
                      <a:lnTo>
                        <a:pt x="3874" y="117"/>
                      </a:lnTo>
                      <a:lnTo>
                        <a:pt x="3898" y="140"/>
                      </a:lnTo>
                      <a:lnTo>
                        <a:pt x="3921" y="165"/>
                      </a:lnTo>
                      <a:lnTo>
                        <a:pt x="3943" y="191"/>
                      </a:lnTo>
                      <a:lnTo>
                        <a:pt x="3984" y="248"/>
                      </a:lnTo>
                      <a:lnTo>
                        <a:pt x="4021" y="310"/>
                      </a:lnTo>
                      <a:lnTo>
                        <a:pt x="4055" y="375"/>
                      </a:lnTo>
                      <a:lnTo>
                        <a:pt x="4082" y="441"/>
                      </a:lnTo>
                      <a:lnTo>
                        <a:pt x="4103" y="508"/>
                      </a:lnTo>
                      <a:lnTo>
                        <a:pt x="4119" y="574"/>
                      </a:lnTo>
                      <a:lnTo>
                        <a:pt x="4131" y="641"/>
                      </a:lnTo>
                      <a:lnTo>
                        <a:pt x="4138" y="708"/>
                      </a:lnTo>
                      <a:lnTo>
                        <a:pt x="4144" y="844"/>
                      </a:lnTo>
                      <a:lnTo>
                        <a:pt x="4134" y="1115"/>
                      </a:lnTo>
                      <a:lnTo>
                        <a:pt x="4130" y="1250"/>
                      </a:lnTo>
                      <a:lnTo>
                        <a:pt x="4131" y="1385"/>
                      </a:lnTo>
                      <a:lnTo>
                        <a:pt x="4141" y="1660"/>
                      </a:lnTo>
                      <a:lnTo>
                        <a:pt x="4142" y="1935"/>
                      </a:lnTo>
                      <a:lnTo>
                        <a:pt x="4136" y="2210"/>
                      </a:lnTo>
                      <a:lnTo>
                        <a:pt x="4123" y="2485"/>
                      </a:lnTo>
                      <a:lnTo>
                        <a:pt x="4118" y="2539"/>
                      </a:lnTo>
                      <a:lnTo>
                        <a:pt x="4107" y="2595"/>
                      </a:lnTo>
                      <a:lnTo>
                        <a:pt x="4092" y="2651"/>
                      </a:lnTo>
                      <a:lnTo>
                        <a:pt x="4072" y="2706"/>
                      </a:lnTo>
                      <a:lnTo>
                        <a:pt x="4047" y="2761"/>
                      </a:lnTo>
                      <a:lnTo>
                        <a:pt x="4018" y="2814"/>
                      </a:lnTo>
                      <a:lnTo>
                        <a:pt x="3984" y="2865"/>
                      </a:lnTo>
                      <a:lnTo>
                        <a:pt x="3946" y="2913"/>
                      </a:lnTo>
                      <a:lnTo>
                        <a:pt x="3904" y="2957"/>
                      </a:lnTo>
                      <a:lnTo>
                        <a:pt x="3857" y="2997"/>
                      </a:lnTo>
                      <a:lnTo>
                        <a:pt x="3807" y="3032"/>
                      </a:lnTo>
                      <a:lnTo>
                        <a:pt x="3753" y="3062"/>
                      </a:lnTo>
                      <a:lnTo>
                        <a:pt x="3696" y="3085"/>
                      </a:lnTo>
                      <a:lnTo>
                        <a:pt x="3635" y="3101"/>
                      </a:lnTo>
                      <a:lnTo>
                        <a:pt x="3570" y="3109"/>
                      </a:lnTo>
                      <a:lnTo>
                        <a:pt x="3503" y="3110"/>
                      </a:lnTo>
                      <a:lnTo>
                        <a:pt x="3133" y="3096"/>
                      </a:lnTo>
                      <a:lnTo>
                        <a:pt x="2762" y="3095"/>
                      </a:lnTo>
                      <a:lnTo>
                        <a:pt x="2022" y="3103"/>
                      </a:lnTo>
                      <a:lnTo>
                        <a:pt x="2022" y="3105"/>
                      </a:lnTo>
                      <a:close/>
                      <a:moveTo>
                        <a:pt x="2028" y="2835"/>
                      </a:moveTo>
                      <a:lnTo>
                        <a:pt x="2028" y="2839"/>
                      </a:lnTo>
                      <a:lnTo>
                        <a:pt x="3438" y="2841"/>
                      </a:lnTo>
                      <a:lnTo>
                        <a:pt x="3494" y="2840"/>
                      </a:lnTo>
                      <a:lnTo>
                        <a:pt x="3548" y="2835"/>
                      </a:lnTo>
                      <a:lnTo>
                        <a:pt x="3574" y="2831"/>
                      </a:lnTo>
                      <a:lnTo>
                        <a:pt x="3599" y="2826"/>
                      </a:lnTo>
                      <a:lnTo>
                        <a:pt x="3623" y="2819"/>
                      </a:lnTo>
                      <a:lnTo>
                        <a:pt x="3646" y="2811"/>
                      </a:lnTo>
                      <a:lnTo>
                        <a:pt x="3668" y="2800"/>
                      </a:lnTo>
                      <a:lnTo>
                        <a:pt x="3689" y="2788"/>
                      </a:lnTo>
                      <a:lnTo>
                        <a:pt x="3709" y="2774"/>
                      </a:lnTo>
                      <a:lnTo>
                        <a:pt x="3727" y="2757"/>
                      </a:lnTo>
                      <a:lnTo>
                        <a:pt x="3744" y="2738"/>
                      </a:lnTo>
                      <a:lnTo>
                        <a:pt x="3760" y="2717"/>
                      </a:lnTo>
                      <a:lnTo>
                        <a:pt x="3774" y="2693"/>
                      </a:lnTo>
                      <a:lnTo>
                        <a:pt x="3786" y="2666"/>
                      </a:lnTo>
                      <a:lnTo>
                        <a:pt x="3800" y="2629"/>
                      </a:lnTo>
                      <a:lnTo>
                        <a:pt x="3813" y="2592"/>
                      </a:lnTo>
                      <a:lnTo>
                        <a:pt x="3824" y="2554"/>
                      </a:lnTo>
                      <a:lnTo>
                        <a:pt x="3833" y="2515"/>
                      </a:lnTo>
                      <a:lnTo>
                        <a:pt x="3841" y="2476"/>
                      </a:lnTo>
                      <a:lnTo>
                        <a:pt x="3847" y="2437"/>
                      </a:lnTo>
                      <a:lnTo>
                        <a:pt x="3851" y="2398"/>
                      </a:lnTo>
                      <a:lnTo>
                        <a:pt x="3853" y="2360"/>
                      </a:lnTo>
                      <a:lnTo>
                        <a:pt x="3860" y="1472"/>
                      </a:lnTo>
                      <a:lnTo>
                        <a:pt x="3861" y="1050"/>
                      </a:lnTo>
                      <a:lnTo>
                        <a:pt x="3858" y="839"/>
                      </a:lnTo>
                      <a:lnTo>
                        <a:pt x="3849" y="628"/>
                      </a:lnTo>
                      <a:lnTo>
                        <a:pt x="3845" y="586"/>
                      </a:lnTo>
                      <a:lnTo>
                        <a:pt x="3838" y="546"/>
                      </a:lnTo>
                      <a:lnTo>
                        <a:pt x="3828" y="509"/>
                      </a:lnTo>
                      <a:lnTo>
                        <a:pt x="3815" y="474"/>
                      </a:lnTo>
                      <a:lnTo>
                        <a:pt x="3799" y="441"/>
                      </a:lnTo>
                      <a:lnTo>
                        <a:pt x="3780" y="411"/>
                      </a:lnTo>
                      <a:lnTo>
                        <a:pt x="3758" y="384"/>
                      </a:lnTo>
                      <a:lnTo>
                        <a:pt x="3734" y="360"/>
                      </a:lnTo>
                      <a:lnTo>
                        <a:pt x="3707" y="338"/>
                      </a:lnTo>
                      <a:lnTo>
                        <a:pt x="3678" y="319"/>
                      </a:lnTo>
                      <a:lnTo>
                        <a:pt x="3646" y="302"/>
                      </a:lnTo>
                      <a:lnTo>
                        <a:pt x="3613" y="289"/>
                      </a:lnTo>
                      <a:lnTo>
                        <a:pt x="3577" y="279"/>
                      </a:lnTo>
                      <a:lnTo>
                        <a:pt x="3539" y="271"/>
                      </a:lnTo>
                      <a:lnTo>
                        <a:pt x="3499" y="266"/>
                      </a:lnTo>
                      <a:lnTo>
                        <a:pt x="3458" y="265"/>
                      </a:lnTo>
                      <a:lnTo>
                        <a:pt x="610" y="267"/>
                      </a:lnTo>
                      <a:lnTo>
                        <a:pt x="569" y="268"/>
                      </a:lnTo>
                      <a:lnTo>
                        <a:pt x="531" y="273"/>
                      </a:lnTo>
                      <a:lnTo>
                        <a:pt x="496" y="280"/>
                      </a:lnTo>
                      <a:lnTo>
                        <a:pt x="462" y="290"/>
                      </a:lnTo>
                      <a:lnTo>
                        <a:pt x="432" y="303"/>
                      </a:lnTo>
                      <a:lnTo>
                        <a:pt x="403" y="318"/>
                      </a:lnTo>
                      <a:lnTo>
                        <a:pt x="378" y="337"/>
                      </a:lnTo>
                      <a:lnTo>
                        <a:pt x="354" y="358"/>
                      </a:lnTo>
                      <a:lnTo>
                        <a:pt x="334" y="382"/>
                      </a:lnTo>
                      <a:lnTo>
                        <a:pt x="316" y="408"/>
                      </a:lnTo>
                      <a:lnTo>
                        <a:pt x="301" y="437"/>
                      </a:lnTo>
                      <a:lnTo>
                        <a:pt x="288" y="469"/>
                      </a:lnTo>
                      <a:lnTo>
                        <a:pt x="278" y="503"/>
                      </a:lnTo>
                      <a:lnTo>
                        <a:pt x="271" y="540"/>
                      </a:lnTo>
                      <a:lnTo>
                        <a:pt x="267" y="579"/>
                      </a:lnTo>
                      <a:lnTo>
                        <a:pt x="266" y="621"/>
                      </a:lnTo>
                      <a:lnTo>
                        <a:pt x="263" y="2496"/>
                      </a:lnTo>
                      <a:lnTo>
                        <a:pt x="264" y="2541"/>
                      </a:lnTo>
                      <a:lnTo>
                        <a:pt x="267" y="2583"/>
                      </a:lnTo>
                      <a:lnTo>
                        <a:pt x="273" y="2620"/>
                      </a:lnTo>
                      <a:lnTo>
                        <a:pt x="280" y="2655"/>
                      </a:lnTo>
                      <a:lnTo>
                        <a:pt x="291" y="2686"/>
                      </a:lnTo>
                      <a:lnTo>
                        <a:pt x="304" y="2713"/>
                      </a:lnTo>
                      <a:lnTo>
                        <a:pt x="319" y="2737"/>
                      </a:lnTo>
                      <a:lnTo>
                        <a:pt x="338" y="2759"/>
                      </a:lnTo>
                      <a:lnTo>
                        <a:pt x="359" y="2777"/>
                      </a:lnTo>
                      <a:lnTo>
                        <a:pt x="384" y="2793"/>
                      </a:lnTo>
                      <a:lnTo>
                        <a:pt x="411" y="2806"/>
                      </a:lnTo>
                      <a:lnTo>
                        <a:pt x="443" y="2816"/>
                      </a:lnTo>
                      <a:lnTo>
                        <a:pt x="477" y="2824"/>
                      </a:lnTo>
                      <a:lnTo>
                        <a:pt x="516" y="2829"/>
                      </a:lnTo>
                      <a:lnTo>
                        <a:pt x="558" y="2832"/>
                      </a:lnTo>
                      <a:lnTo>
                        <a:pt x="604" y="2834"/>
                      </a:lnTo>
                      <a:lnTo>
                        <a:pt x="2028" y="283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28" name="Freeform 4"/>
                <p:cNvSpPr>
                  <a:spLocks noChangeArrowheads="1"/>
                </p:cNvSpPr>
                <p:nvPr/>
              </p:nvSpPr>
              <p:spPr bwMode="auto">
                <a:xfrm>
                  <a:off x="5181600" y="3009900"/>
                  <a:ext cx="1247775" cy="712788"/>
                </a:xfrm>
                <a:custGeom>
                  <a:avLst/>
                  <a:gdLst>
                    <a:gd name="T0" fmla="*/ 238 w 3467"/>
                    <a:gd name="T1" fmla="*/ 1973 h 1980"/>
                    <a:gd name="T2" fmla="*/ 179 w 3467"/>
                    <a:gd name="T3" fmla="*/ 1969 h 1980"/>
                    <a:gd name="T4" fmla="*/ 129 w 3467"/>
                    <a:gd name="T5" fmla="*/ 1958 h 1980"/>
                    <a:gd name="T6" fmla="*/ 89 w 3467"/>
                    <a:gd name="T7" fmla="*/ 1941 h 1980"/>
                    <a:gd name="T8" fmla="*/ 57 w 3467"/>
                    <a:gd name="T9" fmla="*/ 1916 h 1980"/>
                    <a:gd name="T10" fmla="*/ 32 w 3467"/>
                    <a:gd name="T11" fmla="*/ 1883 h 1980"/>
                    <a:gd name="T12" fmla="*/ 16 w 3467"/>
                    <a:gd name="T13" fmla="*/ 1841 h 1980"/>
                    <a:gd name="T14" fmla="*/ 5 w 3467"/>
                    <a:gd name="T15" fmla="*/ 1791 h 1980"/>
                    <a:gd name="T16" fmla="*/ 1 w 3467"/>
                    <a:gd name="T17" fmla="*/ 1731 h 1980"/>
                    <a:gd name="T18" fmla="*/ 4 w 3467"/>
                    <a:gd name="T19" fmla="*/ 1510 h 1980"/>
                    <a:gd name="T20" fmla="*/ 17 w 3467"/>
                    <a:gd name="T21" fmla="*/ 1443 h 1980"/>
                    <a:gd name="T22" fmla="*/ 28 w 3467"/>
                    <a:gd name="T23" fmla="*/ 1418 h 1980"/>
                    <a:gd name="T24" fmla="*/ 43 w 3467"/>
                    <a:gd name="T25" fmla="*/ 1398 h 1980"/>
                    <a:gd name="T26" fmla="*/ 63 w 3467"/>
                    <a:gd name="T27" fmla="*/ 1382 h 1980"/>
                    <a:gd name="T28" fmla="*/ 88 w 3467"/>
                    <a:gd name="T29" fmla="*/ 1371 h 1980"/>
                    <a:gd name="T30" fmla="*/ 155 w 3467"/>
                    <a:gd name="T31" fmla="*/ 1357 h 1980"/>
                    <a:gd name="T32" fmla="*/ 372 w 3467"/>
                    <a:gd name="T33" fmla="*/ 1353 h 1980"/>
                    <a:gd name="T34" fmla="*/ 796 w 3467"/>
                    <a:gd name="T35" fmla="*/ 1350 h 1980"/>
                    <a:gd name="T36" fmla="*/ 1001 w 3467"/>
                    <a:gd name="T37" fmla="*/ 1359 h 1980"/>
                    <a:gd name="T38" fmla="*/ 1091 w 3467"/>
                    <a:gd name="T39" fmla="*/ 1351 h 1980"/>
                    <a:gd name="T40" fmla="*/ 1148 w 3467"/>
                    <a:gd name="T41" fmla="*/ 1339 h 1980"/>
                    <a:gd name="T42" fmla="*/ 1203 w 3467"/>
                    <a:gd name="T43" fmla="*/ 1321 h 1980"/>
                    <a:gd name="T44" fmla="*/ 1255 w 3467"/>
                    <a:gd name="T45" fmla="*/ 1295 h 1980"/>
                    <a:gd name="T46" fmla="*/ 1306 w 3467"/>
                    <a:gd name="T47" fmla="*/ 1262 h 1980"/>
                    <a:gd name="T48" fmla="*/ 1354 w 3467"/>
                    <a:gd name="T49" fmla="*/ 1222 h 1980"/>
                    <a:gd name="T50" fmla="*/ 2183 w 3467"/>
                    <a:gd name="T51" fmla="*/ 379 h 1980"/>
                    <a:gd name="T52" fmla="*/ 2388 w 3467"/>
                    <a:gd name="T53" fmla="*/ 199 h 1980"/>
                    <a:gd name="T54" fmla="*/ 2497 w 3467"/>
                    <a:gd name="T55" fmla="*/ 127 h 1980"/>
                    <a:gd name="T56" fmla="*/ 2611 w 3467"/>
                    <a:gd name="T57" fmla="*/ 68 h 1980"/>
                    <a:gd name="T58" fmla="*/ 2731 w 3467"/>
                    <a:gd name="T59" fmla="*/ 26 h 1980"/>
                    <a:gd name="T60" fmla="*/ 2858 w 3467"/>
                    <a:gd name="T61" fmla="*/ 4 h 1980"/>
                    <a:gd name="T62" fmla="*/ 2992 w 3467"/>
                    <a:gd name="T63" fmla="*/ 2 h 1980"/>
                    <a:gd name="T64" fmla="*/ 3134 w 3467"/>
                    <a:gd name="T65" fmla="*/ 25 h 1980"/>
                    <a:gd name="T66" fmla="*/ 3219 w 3467"/>
                    <a:gd name="T67" fmla="*/ 51 h 1980"/>
                    <a:gd name="T68" fmla="*/ 3301 w 3467"/>
                    <a:gd name="T69" fmla="*/ 90 h 1980"/>
                    <a:gd name="T70" fmla="*/ 3379 w 3467"/>
                    <a:gd name="T71" fmla="*/ 138 h 1980"/>
                    <a:gd name="T72" fmla="*/ 3450 w 3467"/>
                    <a:gd name="T73" fmla="*/ 192 h 1980"/>
                    <a:gd name="T74" fmla="*/ 3455 w 3467"/>
                    <a:gd name="T75" fmla="*/ 198 h 1980"/>
                    <a:gd name="T76" fmla="*/ 3459 w 3467"/>
                    <a:gd name="T77" fmla="*/ 206 h 1980"/>
                    <a:gd name="T78" fmla="*/ 3464 w 3467"/>
                    <a:gd name="T79" fmla="*/ 228 h 1980"/>
                    <a:gd name="T80" fmla="*/ 3466 w 3467"/>
                    <a:gd name="T81" fmla="*/ 256 h 1980"/>
                    <a:gd name="T82" fmla="*/ 3463 w 3467"/>
                    <a:gd name="T83" fmla="*/ 287 h 1980"/>
                    <a:gd name="T84" fmla="*/ 3454 w 3467"/>
                    <a:gd name="T85" fmla="*/ 335 h 1980"/>
                    <a:gd name="T86" fmla="*/ 3444 w 3467"/>
                    <a:gd name="T87" fmla="*/ 363 h 1980"/>
                    <a:gd name="T88" fmla="*/ 3431 w 3467"/>
                    <a:gd name="T89" fmla="*/ 387 h 1980"/>
                    <a:gd name="T90" fmla="*/ 1966 w 3467"/>
                    <a:gd name="T91" fmla="*/ 1851 h 1980"/>
                    <a:gd name="T92" fmla="*/ 1934 w 3467"/>
                    <a:gd name="T93" fmla="*/ 1877 h 1980"/>
                    <a:gd name="T94" fmla="*/ 1898 w 3467"/>
                    <a:gd name="T95" fmla="*/ 1899 h 1980"/>
                    <a:gd name="T96" fmla="*/ 1814 w 3467"/>
                    <a:gd name="T97" fmla="*/ 1935 h 1980"/>
                    <a:gd name="T98" fmla="*/ 1723 w 3467"/>
                    <a:gd name="T99" fmla="*/ 1958 h 1980"/>
                    <a:gd name="T100" fmla="*/ 1634 w 3467"/>
                    <a:gd name="T101" fmla="*/ 1970 h 1980"/>
                    <a:gd name="T102" fmla="*/ 1297 w 3467"/>
                    <a:gd name="T103" fmla="*/ 1979 h 1980"/>
                    <a:gd name="T104" fmla="*/ 957 w 3467"/>
                    <a:gd name="T105" fmla="*/ 19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67" h="1980">
                      <a:moveTo>
                        <a:pt x="957" y="1974"/>
                      </a:moveTo>
                      <a:lnTo>
                        <a:pt x="238" y="1973"/>
                      </a:lnTo>
                      <a:lnTo>
                        <a:pt x="207" y="1971"/>
                      </a:lnTo>
                      <a:lnTo>
                        <a:pt x="179" y="1969"/>
                      </a:lnTo>
                      <a:lnTo>
                        <a:pt x="153" y="1964"/>
                      </a:lnTo>
                      <a:lnTo>
                        <a:pt x="129" y="1958"/>
                      </a:lnTo>
                      <a:lnTo>
                        <a:pt x="108" y="1950"/>
                      </a:lnTo>
                      <a:lnTo>
                        <a:pt x="89" y="1941"/>
                      </a:lnTo>
                      <a:lnTo>
                        <a:pt x="72" y="1929"/>
                      </a:lnTo>
                      <a:lnTo>
                        <a:pt x="57" y="1916"/>
                      </a:lnTo>
                      <a:lnTo>
                        <a:pt x="44" y="1900"/>
                      </a:lnTo>
                      <a:lnTo>
                        <a:pt x="32" y="1883"/>
                      </a:lnTo>
                      <a:lnTo>
                        <a:pt x="23" y="1863"/>
                      </a:lnTo>
                      <a:lnTo>
                        <a:pt x="16" y="1841"/>
                      </a:lnTo>
                      <a:lnTo>
                        <a:pt x="10" y="1817"/>
                      </a:lnTo>
                      <a:lnTo>
                        <a:pt x="5" y="1791"/>
                      </a:lnTo>
                      <a:lnTo>
                        <a:pt x="3" y="1762"/>
                      </a:lnTo>
                      <a:lnTo>
                        <a:pt x="1" y="1731"/>
                      </a:lnTo>
                      <a:lnTo>
                        <a:pt x="0" y="1605"/>
                      </a:lnTo>
                      <a:lnTo>
                        <a:pt x="4" y="1510"/>
                      </a:lnTo>
                      <a:lnTo>
                        <a:pt x="9" y="1474"/>
                      </a:lnTo>
                      <a:lnTo>
                        <a:pt x="17" y="1443"/>
                      </a:lnTo>
                      <a:lnTo>
                        <a:pt x="22" y="1430"/>
                      </a:lnTo>
                      <a:lnTo>
                        <a:pt x="28" y="1418"/>
                      </a:lnTo>
                      <a:lnTo>
                        <a:pt x="35" y="1407"/>
                      </a:lnTo>
                      <a:lnTo>
                        <a:pt x="43" y="1398"/>
                      </a:lnTo>
                      <a:lnTo>
                        <a:pt x="53" y="1390"/>
                      </a:lnTo>
                      <a:lnTo>
                        <a:pt x="63" y="1382"/>
                      </a:lnTo>
                      <a:lnTo>
                        <a:pt x="75" y="1376"/>
                      </a:lnTo>
                      <a:lnTo>
                        <a:pt x="88" y="1371"/>
                      </a:lnTo>
                      <a:lnTo>
                        <a:pt x="118" y="1363"/>
                      </a:lnTo>
                      <a:lnTo>
                        <a:pt x="155" y="1357"/>
                      </a:lnTo>
                      <a:lnTo>
                        <a:pt x="248" y="1353"/>
                      </a:lnTo>
                      <a:lnTo>
                        <a:pt x="372" y="1353"/>
                      </a:lnTo>
                      <a:lnTo>
                        <a:pt x="655" y="1350"/>
                      </a:lnTo>
                      <a:lnTo>
                        <a:pt x="796" y="1350"/>
                      </a:lnTo>
                      <a:lnTo>
                        <a:pt x="936" y="1357"/>
                      </a:lnTo>
                      <a:lnTo>
                        <a:pt x="1001" y="1359"/>
                      </a:lnTo>
                      <a:lnTo>
                        <a:pt x="1062" y="1355"/>
                      </a:lnTo>
                      <a:lnTo>
                        <a:pt x="1091" y="1351"/>
                      </a:lnTo>
                      <a:lnTo>
                        <a:pt x="1120" y="1346"/>
                      </a:lnTo>
                      <a:lnTo>
                        <a:pt x="1148" y="1339"/>
                      </a:lnTo>
                      <a:lnTo>
                        <a:pt x="1176" y="1331"/>
                      </a:lnTo>
                      <a:lnTo>
                        <a:pt x="1203" y="1321"/>
                      </a:lnTo>
                      <a:lnTo>
                        <a:pt x="1230" y="1309"/>
                      </a:lnTo>
                      <a:lnTo>
                        <a:pt x="1255" y="1295"/>
                      </a:lnTo>
                      <a:lnTo>
                        <a:pt x="1281" y="1280"/>
                      </a:lnTo>
                      <a:lnTo>
                        <a:pt x="1306" y="1262"/>
                      </a:lnTo>
                      <a:lnTo>
                        <a:pt x="1330" y="1243"/>
                      </a:lnTo>
                      <a:lnTo>
                        <a:pt x="1354" y="1222"/>
                      </a:lnTo>
                      <a:lnTo>
                        <a:pt x="1377" y="1199"/>
                      </a:lnTo>
                      <a:lnTo>
                        <a:pt x="2183" y="379"/>
                      </a:lnTo>
                      <a:lnTo>
                        <a:pt x="2283" y="284"/>
                      </a:lnTo>
                      <a:lnTo>
                        <a:pt x="2388" y="199"/>
                      </a:lnTo>
                      <a:lnTo>
                        <a:pt x="2441" y="161"/>
                      </a:lnTo>
                      <a:lnTo>
                        <a:pt x="2497" y="127"/>
                      </a:lnTo>
                      <a:lnTo>
                        <a:pt x="2553" y="95"/>
                      </a:lnTo>
                      <a:lnTo>
                        <a:pt x="2611" y="68"/>
                      </a:lnTo>
                      <a:lnTo>
                        <a:pt x="2670" y="45"/>
                      </a:lnTo>
                      <a:lnTo>
                        <a:pt x="2731" y="26"/>
                      </a:lnTo>
                      <a:lnTo>
                        <a:pt x="2794" y="13"/>
                      </a:lnTo>
                      <a:lnTo>
                        <a:pt x="2858" y="4"/>
                      </a:lnTo>
                      <a:lnTo>
                        <a:pt x="2924" y="0"/>
                      </a:lnTo>
                      <a:lnTo>
                        <a:pt x="2992" y="2"/>
                      </a:lnTo>
                      <a:lnTo>
                        <a:pt x="3062" y="10"/>
                      </a:lnTo>
                      <a:lnTo>
                        <a:pt x="3134" y="25"/>
                      </a:lnTo>
                      <a:lnTo>
                        <a:pt x="3177" y="36"/>
                      </a:lnTo>
                      <a:lnTo>
                        <a:pt x="3219" y="51"/>
                      </a:lnTo>
                      <a:lnTo>
                        <a:pt x="3260" y="69"/>
                      </a:lnTo>
                      <a:lnTo>
                        <a:pt x="3301" y="90"/>
                      </a:lnTo>
                      <a:lnTo>
                        <a:pt x="3341" y="113"/>
                      </a:lnTo>
                      <a:lnTo>
                        <a:pt x="3379" y="138"/>
                      </a:lnTo>
                      <a:lnTo>
                        <a:pt x="3415" y="164"/>
                      </a:lnTo>
                      <a:lnTo>
                        <a:pt x="3450" y="192"/>
                      </a:lnTo>
                      <a:lnTo>
                        <a:pt x="3453" y="194"/>
                      </a:lnTo>
                      <a:lnTo>
                        <a:pt x="3455" y="198"/>
                      </a:lnTo>
                      <a:lnTo>
                        <a:pt x="3457" y="201"/>
                      </a:lnTo>
                      <a:lnTo>
                        <a:pt x="3459" y="206"/>
                      </a:lnTo>
                      <a:lnTo>
                        <a:pt x="3462" y="216"/>
                      </a:lnTo>
                      <a:lnTo>
                        <a:pt x="3464" y="228"/>
                      </a:lnTo>
                      <a:lnTo>
                        <a:pt x="3466" y="242"/>
                      </a:lnTo>
                      <a:lnTo>
                        <a:pt x="3466" y="256"/>
                      </a:lnTo>
                      <a:lnTo>
                        <a:pt x="3465" y="271"/>
                      </a:lnTo>
                      <a:lnTo>
                        <a:pt x="3463" y="287"/>
                      </a:lnTo>
                      <a:lnTo>
                        <a:pt x="3458" y="319"/>
                      </a:lnTo>
                      <a:lnTo>
                        <a:pt x="3454" y="335"/>
                      </a:lnTo>
                      <a:lnTo>
                        <a:pt x="3449" y="350"/>
                      </a:lnTo>
                      <a:lnTo>
                        <a:pt x="3444" y="363"/>
                      </a:lnTo>
                      <a:lnTo>
                        <a:pt x="3438" y="376"/>
                      </a:lnTo>
                      <a:lnTo>
                        <a:pt x="3431" y="387"/>
                      </a:lnTo>
                      <a:lnTo>
                        <a:pt x="3424" y="396"/>
                      </a:lnTo>
                      <a:lnTo>
                        <a:pt x="1966" y="1851"/>
                      </a:lnTo>
                      <a:lnTo>
                        <a:pt x="1951" y="1864"/>
                      </a:lnTo>
                      <a:lnTo>
                        <a:pt x="1934" y="1877"/>
                      </a:lnTo>
                      <a:lnTo>
                        <a:pt x="1917" y="1889"/>
                      </a:lnTo>
                      <a:lnTo>
                        <a:pt x="1898" y="1899"/>
                      </a:lnTo>
                      <a:lnTo>
                        <a:pt x="1857" y="1919"/>
                      </a:lnTo>
                      <a:lnTo>
                        <a:pt x="1814" y="1935"/>
                      </a:lnTo>
                      <a:lnTo>
                        <a:pt x="1769" y="1948"/>
                      </a:lnTo>
                      <a:lnTo>
                        <a:pt x="1723" y="1958"/>
                      </a:lnTo>
                      <a:lnTo>
                        <a:pt x="1678" y="1965"/>
                      </a:lnTo>
                      <a:lnTo>
                        <a:pt x="1634" y="1970"/>
                      </a:lnTo>
                      <a:lnTo>
                        <a:pt x="1466" y="1978"/>
                      </a:lnTo>
                      <a:lnTo>
                        <a:pt x="1297" y="1979"/>
                      </a:lnTo>
                      <a:lnTo>
                        <a:pt x="957" y="1975"/>
                      </a:lnTo>
                      <a:lnTo>
                        <a:pt x="957" y="197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29" name="Freeform 5"/>
                <p:cNvSpPr>
                  <a:spLocks noChangeArrowheads="1"/>
                </p:cNvSpPr>
                <p:nvPr/>
              </p:nvSpPr>
              <p:spPr bwMode="auto">
                <a:xfrm>
                  <a:off x="6816725" y="2930525"/>
                  <a:ext cx="150813" cy="2049463"/>
                </a:xfrm>
                <a:custGeom>
                  <a:avLst/>
                  <a:gdLst>
                    <a:gd name="T0" fmla="*/ 3 w 417"/>
                    <a:gd name="T1" fmla="*/ 268 h 5695"/>
                    <a:gd name="T2" fmla="*/ 6 w 417"/>
                    <a:gd name="T3" fmla="*/ 217 h 5695"/>
                    <a:gd name="T4" fmla="*/ 16 w 417"/>
                    <a:gd name="T5" fmla="*/ 165 h 5695"/>
                    <a:gd name="T6" fmla="*/ 33 w 417"/>
                    <a:gd name="T7" fmla="*/ 116 h 5695"/>
                    <a:gd name="T8" fmla="*/ 45 w 417"/>
                    <a:gd name="T9" fmla="*/ 95 h 5695"/>
                    <a:gd name="T10" fmla="*/ 58 w 417"/>
                    <a:gd name="T11" fmla="*/ 76 h 5695"/>
                    <a:gd name="T12" fmla="*/ 75 w 417"/>
                    <a:gd name="T13" fmla="*/ 59 h 5695"/>
                    <a:gd name="T14" fmla="*/ 96 w 417"/>
                    <a:gd name="T15" fmla="*/ 44 h 5695"/>
                    <a:gd name="T16" fmla="*/ 143 w 417"/>
                    <a:gd name="T17" fmla="*/ 17 h 5695"/>
                    <a:gd name="T18" fmla="*/ 168 w 417"/>
                    <a:gd name="T19" fmla="*/ 8 h 5695"/>
                    <a:gd name="T20" fmla="*/ 193 w 417"/>
                    <a:gd name="T21" fmla="*/ 2 h 5695"/>
                    <a:gd name="T22" fmla="*/ 215 w 417"/>
                    <a:gd name="T23" fmla="*/ 0 h 5695"/>
                    <a:gd name="T24" fmla="*/ 235 w 417"/>
                    <a:gd name="T25" fmla="*/ 3 h 5695"/>
                    <a:gd name="T26" fmla="*/ 274 w 417"/>
                    <a:gd name="T27" fmla="*/ 18 h 5695"/>
                    <a:gd name="T28" fmla="*/ 309 w 417"/>
                    <a:gd name="T29" fmla="*/ 37 h 5695"/>
                    <a:gd name="T30" fmla="*/ 340 w 417"/>
                    <a:gd name="T31" fmla="*/ 60 h 5695"/>
                    <a:gd name="T32" fmla="*/ 366 w 417"/>
                    <a:gd name="T33" fmla="*/ 88 h 5695"/>
                    <a:gd name="T34" fmla="*/ 388 w 417"/>
                    <a:gd name="T35" fmla="*/ 121 h 5695"/>
                    <a:gd name="T36" fmla="*/ 403 w 417"/>
                    <a:gd name="T37" fmla="*/ 159 h 5695"/>
                    <a:gd name="T38" fmla="*/ 413 w 417"/>
                    <a:gd name="T39" fmla="*/ 203 h 5695"/>
                    <a:gd name="T40" fmla="*/ 416 w 417"/>
                    <a:gd name="T41" fmla="*/ 253 h 5695"/>
                    <a:gd name="T42" fmla="*/ 410 w 417"/>
                    <a:gd name="T43" fmla="*/ 5500 h 5695"/>
                    <a:gd name="T44" fmla="*/ 405 w 417"/>
                    <a:gd name="T45" fmla="*/ 5554 h 5695"/>
                    <a:gd name="T46" fmla="*/ 392 w 417"/>
                    <a:gd name="T47" fmla="*/ 5611 h 5695"/>
                    <a:gd name="T48" fmla="*/ 378 w 417"/>
                    <a:gd name="T49" fmla="*/ 5648 h 5695"/>
                    <a:gd name="T50" fmla="*/ 368 w 417"/>
                    <a:gd name="T51" fmla="*/ 5666 h 5695"/>
                    <a:gd name="T52" fmla="*/ 359 w 417"/>
                    <a:gd name="T53" fmla="*/ 5675 h 5695"/>
                    <a:gd name="T54" fmla="*/ 353 w 417"/>
                    <a:gd name="T55" fmla="*/ 5679 h 5695"/>
                    <a:gd name="T56" fmla="*/ 314 w 417"/>
                    <a:gd name="T57" fmla="*/ 5687 h 5695"/>
                    <a:gd name="T58" fmla="*/ 238 w 417"/>
                    <a:gd name="T59" fmla="*/ 5694 h 5695"/>
                    <a:gd name="T60" fmla="*/ 161 w 417"/>
                    <a:gd name="T61" fmla="*/ 5692 h 5695"/>
                    <a:gd name="T62" fmla="*/ 85 w 417"/>
                    <a:gd name="T63" fmla="*/ 5682 h 5695"/>
                    <a:gd name="T64" fmla="*/ 46 w 417"/>
                    <a:gd name="T65" fmla="*/ 5674 h 5695"/>
                    <a:gd name="T66" fmla="*/ 41 w 417"/>
                    <a:gd name="T67" fmla="*/ 5671 h 5695"/>
                    <a:gd name="T68" fmla="*/ 34 w 417"/>
                    <a:gd name="T69" fmla="*/ 5663 h 5695"/>
                    <a:gd name="T70" fmla="*/ 26 w 417"/>
                    <a:gd name="T71" fmla="*/ 5647 h 5695"/>
                    <a:gd name="T72" fmla="*/ 15 w 417"/>
                    <a:gd name="T73" fmla="*/ 5614 h 5695"/>
                    <a:gd name="T74" fmla="*/ 6 w 417"/>
                    <a:gd name="T75" fmla="*/ 5562 h 5695"/>
                    <a:gd name="T76" fmla="*/ 2 w 417"/>
                    <a:gd name="T77" fmla="*/ 5514 h 5695"/>
                    <a:gd name="T78" fmla="*/ 0 w 417"/>
                    <a:gd name="T79" fmla="*/ 2876 h 5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7" h="5695">
                      <a:moveTo>
                        <a:pt x="1" y="2876"/>
                      </a:moveTo>
                      <a:lnTo>
                        <a:pt x="3" y="268"/>
                      </a:lnTo>
                      <a:lnTo>
                        <a:pt x="4" y="243"/>
                      </a:lnTo>
                      <a:lnTo>
                        <a:pt x="6" y="217"/>
                      </a:lnTo>
                      <a:lnTo>
                        <a:pt x="10" y="191"/>
                      </a:lnTo>
                      <a:lnTo>
                        <a:pt x="16" y="165"/>
                      </a:lnTo>
                      <a:lnTo>
                        <a:pt x="24" y="140"/>
                      </a:lnTo>
                      <a:lnTo>
                        <a:pt x="33" y="116"/>
                      </a:lnTo>
                      <a:lnTo>
                        <a:pt x="39" y="105"/>
                      </a:lnTo>
                      <a:lnTo>
                        <a:pt x="45" y="95"/>
                      </a:lnTo>
                      <a:lnTo>
                        <a:pt x="51" y="85"/>
                      </a:lnTo>
                      <a:lnTo>
                        <a:pt x="58" y="76"/>
                      </a:lnTo>
                      <a:lnTo>
                        <a:pt x="66" y="67"/>
                      </a:lnTo>
                      <a:lnTo>
                        <a:pt x="75" y="59"/>
                      </a:lnTo>
                      <a:lnTo>
                        <a:pt x="85" y="51"/>
                      </a:lnTo>
                      <a:lnTo>
                        <a:pt x="96" y="44"/>
                      </a:lnTo>
                      <a:lnTo>
                        <a:pt x="119" y="29"/>
                      </a:lnTo>
                      <a:lnTo>
                        <a:pt x="143" y="17"/>
                      </a:lnTo>
                      <a:lnTo>
                        <a:pt x="156" y="12"/>
                      </a:lnTo>
                      <a:lnTo>
                        <a:pt x="168" y="8"/>
                      </a:lnTo>
                      <a:lnTo>
                        <a:pt x="181" y="4"/>
                      </a:lnTo>
                      <a:lnTo>
                        <a:pt x="193" y="2"/>
                      </a:lnTo>
                      <a:lnTo>
                        <a:pt x="204" y="0"/>
                      </a:lnTo>
                      <a:lnTo>
                        <a:pt x="215" y="0"/>
                      </a:lnTo>
                      <a:lnTo>
                        <a:pt x="226" y="1"/>
                      </a:lnTo>
                      <a:lnTo>
                        <a:pt x="235" y="3"/>
                      </a:lnTo>
                      <a:lnTo>
                        <a:pt x="255" y="10"/>
                      </a:lnTo>
                      <a:lnTo>
                        <a:pt x="274" y="18"/>
                      </a:lnTo>
                      <a:lnTo>
                        <a:pt x="292" y="27"/>
                      </a:lnTo>
                      <a:lnTo>
                        <a:pt x="309" y="37"/>
                      </a:lnTo>
                      <a:lnTo>
                        <a:pt x="325" y="48"/>
                      </a:lnTo>
                      <a:lnTo>
                        <a:pt x="340" y="60"/>
                      </a:lnTo>
                      <a:lnTo>
                        <a:pt x="354" y="73"/>
                      </a:lnTo>
                      <a:lnTo>
                        <a:pt x="366" y="88"/>
                      </a:lnTo>
                      <a:lnTo>
                        <a:pt x="377" y="104"/>
                      </a:lnTo>
                      <a:lnTo>
                        <a:pt x="388" y="121"/>
                      </a:lnTo>
                      <a:lnTo>
                        <a:pt x="396" y="139"/>
                      </a:lnTo>
                      <a:lnTo>
                        <a:pt x="403" y="159"/>
                      </a:lnTo>
                      <a:lnTo>
                        <a:pt x="409" y="180"/>
                      </a:lnTo>
                      <a:lnTo>
                        <a:pt x="413" y="203"/>
                      </a:lnTo>
                      <a:lnTo>
                        <a:pt x="415" y="227"/>
                      </a:lnTo>
                      <a:lnTo>
                        <a:pt x="416" y="253"/>
                      </a:lnTo>
                      <a:lnTo>
                        <a:pt x="412" y="3638"/>
                      </a:lnTo>
                      <a:lnTo>
                        <a:pt x="410" y="5500"/>
                      </a:lnTo>
                      <a:lnTo>
                        <a:pt x="409" y="5526"/>
                      </a:lnTo>
                      <a:lnTo>
                        <a:pt x="405" y="5554"/>
                      </a:lnTo>
                      <a:lnTo>
                        <a:pt x="399" y="5583"/>
                      </a:lnTo>
                      <a:lnTo>
                        <a:pt x="392" y="5611"/>
                      </a:lnTo>
                      <a:lnTo>
                        <a:pt x="383" y="5636"/>
                      </a:lnTo>
                      <a:lnTo>
                        <a:pt x="378" y="5648"/>
                      </a:lnTo>
                      <a:lnTo>
                        <a:pt x="373" y="5658"/>
                      </a:lnTo>
                      <a:lnTo>
                        <a:pt x="368" y="5666"/>
                      </a:lnTo>
                      <a:lnTo>
                        <a:pt x="362" y="5673"/>
                      </a:lnTo>
                      <a:lnTo>
                        <a:pt x="359" y="5675"/>
                      </a:lnTo>
                      <a:lnTo>
                        <a:pt x="356" y="5678"/>
                      </a:lnTo>
                      <a:lnTo>
                        <a:pt x="353" y="5679"/>
                      </a:lnTo>
                      <a:lnTo>
                        <a:pt x="350" y="5680"/>
                      </a:lnTo>
                      <a:lnTo>
                        <a:pt x="314" y="5687"/>
                      </a:lnTo>
                      <a:lnTo>
                        <a:pt x="276" y="5692"/>
                      </a:lnTo>
                      <a:lnTo>
                        <a:pt x="238" y="5694"/>
                      </a:lnTo>
                      <a:lnTo>
                        <a:pt x="200" y="5694"/>
                      </a:lnTo>
                      <a:lnTo>
                        <a:pt x="161" y="5692"/>
                      </a:lnTo>
                      <a:lnTo>
                        <a:pt x="123" y="5688"/>
                      </a:lnTo>
                      <a:lnTo>
                        <a:pt x="85" y="5682"/>
                      </a:lnTo>
                      <a:lnTo>
                        <a:pt x="48" y="5675"/>
                      </a:lnTo>
                      <a:lnTo>
                        <a:pt x="46" y="5674"/>
                      </a:lnTo>
                      <a:lnTo>
                        <a:pt x="43" y="5673"/>
                      </a:lnTo>
                      <a:lnTo>
                        <a:pt x="41" y="5671"/>
                      </a:lnTo>
                      <a:lnTo>
                        <a:pt x="39" y="5669"/>
                      </a:lnTo>
                      <a:lnTo>
                        <a:pt x="34" y="5663"/>
                      </a:lnTo>
                      <a:lnTo>
                        <a:pt x="30" y="5655"/>
                      </a:lnTo>
                      <a:lnTo>
                        <a:pt x="26" y="5647"/>
                      </a:lnTo>
                      <a:lnTo>
                        <a:pt x="22" y="5636"/>
                      </a:lnTo>
                      <a:lnTo>
                        <a:pt x="15" y="5614"/>
                      </a:lnTo>
                      <a:lnTo>
                        <a:pt x="10" y="5588"/>
                      </a:lnTo>
                      <a:lnTo>
                        <a:pt x="6" y="5562"/>
                      </a:lnTo>
                      <a:lnTo>
                        <a:pt x="3" y="5537"/>
                      </a:lnTo>
                      <a:lnTo>
                        <a:pt x="2" y="5514"/>
                      </a:lnTo>
                      <a:lnTo>
                        <a:pt x="0" y="3511"/>
                      </a:lnTo>
                      <a:lnTo>
                        <a:pt x="0" y="2876"/>
                      </a:lnTo>
                      <a:lnTo>
                        <a:pt x="1" y="287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30" name="Freeform 6"/>
                <p:cNvSpPr>
                  <a:spLocks noChangeArrowheads="1"/>
                </p:cNvSpPr>
                <p:nvPr/>
              </p:nvSpPr>
              <p:spPr bwMode="auto">
                <a:xfrm>
                  <a:off x="3436938" y="3540125"/>
                  <a:ext cx="149225" cy="1443038"/>
                </a:xfrm>
                <a:custGeom>
                  <a:avLst/>
                  <a:gdLst>
                    <a:gd name="T0" fmla="*/ 0 w 414"/>
                    <a:gd name="T1" fmla="*/ 210 h 4010"/>
                    <a:gd name="T2" fmla="*/ 3 w 414"/>
                    <a:gd name="T3" fmla="*/ 156 h 4010"/>
                    <a:gd name="T4" fmla="*/ 12 w 414"/>
                    <a:gd name="T5" fmla="*/ 112 h 4010"/>
                    <a:gd name="T6" fmla="*/ 28 w 414"/>
                    <a:gd name="T7" fmla="*/ 75 h 4010"/>
                    <a:gd name="T8" fmla="*/ 50 w 414"/>
                    <a:gd name="T9" fmla="*/ 46 h 4010"/>
                    <a:gd name="T10" fmla="*/ 80 w 414"/>
                    <a:gd name="T11" fmla="*/ 25 h 4010"/>
                    <a:gd name="T12" fmla="*/ 117 w 414"/>
                    <a:gd name="T13" fmla="*/ 10 h 4010"/>
                    <a:gd name="T14" fmla="*/ 162 w 414"/>
                    <a:gd name="T15" fmla="*/ 2 h 4010"/>
                    <a:gd name="T16" fmla="*/ 215 w 414"/>
                    <a:gd name="T17" fmla="*/ 0 h 4010"/>
                    <a:gd name="T18" fmla="*/ 267 w 414"/>
                    <a:gd name="T19" fmla="*/ 2 h 4010"/>
                    <a:gd name="T20" fmla="*/ 309 w 414"/>
                    <a:gd name="T21" fmla="*/ 11 h 4010"/>
                    <a:gd name="T22" fmla="*/ 344 w 414"/>
                    <a:gd name="T23" fmla="*/ 25 h 4010"/>
                    <a:gd name="T24" fmla="*/ 370 w 414"/>
                    <a:gd name="T25" fmla="*/ 47 h 4010"/>
                    <a:gd name="T26" fmla="*/ 390 w 414"/>
                    <a:gd name="T27" fmla="*/ 76 h 4010"/>
                    <a:gd name="T28" fmla="*/ 403 w 414"/>
                    <a:gd name="T29" fmla="*/ 114 h 4010"/>
                    <a:gd name="T30" fmla="*/ 410 w 414"/>
                    <a:gd name="T31" fmla="*/ 162 h 4010"/>
                    <a:gd name="T32" fmla="*/ 413 w 414"/>
                    <a:gd name="T33" fmla="*/ 2816 h 4010"/>
                    <a:gd name="T34" fmla="*/ 411 w 414"/>
                    <a:gd name="T35" fmla="*/ 3851 h 4010"/>
                    <a:gd name="T36" fmla="*/ 404 w 414"/>
                    <a:gd name="T37" fmla="*/ 3931 h 4010"/>
                    <a:gd name="T38" fmla="*/ 396 w 414"/>
                    <a:gd name="T39" fmla="*/ 3958 h 4010"/>
                    <a:gd name="T40" fmla="*/ 389 w 414"/>
                    <a:gd name="T41" fmla="*/ 3972 h 4010"/>
                    <a:gd name="T42" fmla="*/ 379 w 414"/>
                    <a:gd name="T43" fmla="*/ 3983 h 4010"/>
                    <a:gd name="T44" fmla="*/ 367 w 414"/>
                    <a:gd name="T45" fmla="*/ 3992 h 4010"/>
                    <a:gd name="T46" fmla="*/ 353 w 414"/>
                    <a:gd name="T47" fmla="*/ 3998 h 4010"/>
                    <a:gd name="T48" fmla="*/ 326 w 414"/>
                    <a:gd name="T49" fmla="*/ 4005 h 4010"/>
                    <a:gd name="T50" fmla="*/ 279 w 414"/>
                    <a:gd name="T51" fmla="*/ 4009 h 4010"/>
                    <a:gd name="T52" fmla="*/ 148 w 414"/>
                    <a:gd name="T53" fmla="*/ 4008 h 4010"/>
                    <a:gd name="T54" fmla="*/ 96 w 414"/>
                    <a:gd name="T55" fmla="*/ 4004 h 4010"/>
                    <a:gd name="T56" fmla="*/ 58 w 414"/>
                    <a:gd name="T57" fmla="*/ 3993 h 4010"/>
                    <a:gd name="T58" fmla="*/ 43 w 414"/>
                    <a:gd name="T59" fmla="*/ 3985 h 4010"/>
                    <a:gd name="T60" fmla="*/ 32 w 414"/>
                    <a:gd name="T61" fmla="*/ 3975 h 4010"/>
                    <a:gd name="T62" fmla="*/ 22 w 414"/>
                    <a:gd name="T63" fmla="*/ 3961 h 4010"/>
                    <a:gd name="T64" fmla="*/ 15 w 414"/>
                    <a:gd name="T65" fmla="*/ 3945 h 4010"/>
                    <a:gd name="T66" fmla="*/ 6 w 414"/>
                    <a:gd name="T67" fmla="*/ 3902 h 4010"/>
                    <a:gd name="T68" fmla="*/ 1 w 414"/>
                    <a:gd name="T69" fmla="*/ 3764 h 4010"/>
                    <a:gd name="T70" fmla="*/ 0 w 414"/>
                    <a:gd name="T71" fmla="*/ 20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4" h="4010">
                      <a:moveTo>
                        <a:pt x="0" y="2001"/>
                      </a:moveTo>
                      <a:lnTo>
                        <a:pt x="0" y="210"/>
                      </a:lnTo>
                      <a:lnTo>
                        <a:pt x="1" y="182"/>
                      </a:lnTo>
                      <a:lnTo>
                        <a:pt x="3" y="156"/>
                      </a:lnTo>
                      <a:lnTo>
                        <a:pt x="7" y="133"/>
                      </a:lnTo>
                      <a:lnTo>
                        <a:pt x="12" y="112"/>
                      </a:lnTo>
                      <a:lnTo>
                        <a:pt x="19" y="92"/>
                      </a:lnTo>
                      <a:lnTo>
                        <a:pt x="28" y="75"/>
                      </a:lnTo>
                      <a:lnTo>
                        <a:pt x="38" y="60"/>
                      </a:lnTo>
                      <a:lnTo>
                        <a:pt x="50" y="46"/>
                      </a:lnTo>
                      <a:lnTo>
                        <a:pt x="64" y="35"/>
                      </a:lnTo>
                      <a:lnTo>
                        <a:pt x="80" y="25"/>
                      </a:lnTo>
                      <a:lnTo>
                        <a:pt x="97" y="17"/>
                      </a:lnTo>
                      <a:lnTo>
                        <a:pt x="117" y="10"/>
                      </a:lnTo>
                      <a:lnTo>
                        <a:pt x="138" y="5"/>
                      </a:lnTo>
                      <a:lnTo>
                        <a:pt x="162" y="2"/>
                      </a:lnTo>
                      <a:lnTo>
                        <a:pt x="187" y="0"/>
                      </a:lnTo>
                      <a:lnTo>
                        <a:pt x="215" y="0"/>
                      </a:lnTo>
                      <a:lnTo>
                        <a:pt x="242" y="0"/>
                      </a:lnTo>
                      <a:lnTo>
                        <a:pt x="267" y="2"/>
                      </a:lnTo>
                      <a:lnTo>
                        <a:pt x="289" y="6"/>
                      </a:lnTo>
                      <a:lnTo>
                        <a:pt x="309" y="11"/>
                      </a:lnTo>
                      <a:lnTo>
                        <a:pt x="328" y="17"/>
                      </a:lnTo>
                      <a:lnTo>
                        <a:pt x="344" y="25"/>
                      </a:lnTo>
                      <a:lnTo>
                        <a:pt x="358" y="35"/>
                      </a:lnTo>
                      <a:lnTo>
                        <a:pt x="370" y="47"/>
                      </a:lnTo>
                      <a:lnTo>
                        <a:pt x="381" y="60"/>
                      </a:lnTo>
                      <a:lnTo>
                        <a:pt x="390" y="76"/>
                      </a:lnTo>
                      <a:lnTo>
                        <a:pt x="397" y="94"/>
                      </a:lnTo>
                      <a:lnTo>
                        <a:pt x="403" y="114"/>
                      </a:lnTo>
                      <a:lnTo>
                        <a:pt x="407" y="137"/>
                      </a:lnTo>
                      <a:lnTo>
                        <a:pt x="410" y="162"/>
                      </a:lnTo>
                      <a:lnTo>
                        <a:pt x="413" y="221"/>
                      </a:lnTo>
                      <a:lnTo>
                        <a:pt x="413" y="2816"/>
                      </a:lnTo>
                      <a:lnTo>
                        <a:pt x="412" y="3775"/>
                      </a:lnTo>
                      <a:lnTo>
                        <a:pt x="411" y="3851"/>
                      </a:lnTo>
                      <a:lnTo>
                        <a:pt x="407" y="3908"/>
                      </a:lnTo>
                      <a:lnTo>
                        <a:pt x="404" y="3931"/>
                      </a:lnTo>
                      <a:lnTo>
                        <a:pt x="399" y="3950"/>
                      </a:lnTo>
                      <a:lnTo>
                        <a:pt x="396" y="3958"/>
                      </a:lnTo>
                      <a:lnTo>
                        <a:pt x="392" y="3965"/>
                      </a:lnTo>
                      <a:lnTo>
                        <a:pt x="389" y="3972"/>
                      </a:lnTo>
                      <a:lnTo>
                        <a:pt x="384" y="3978"/>
                      </a:lnTo>
                      <a:lnTo>
                        <a:pt x="379" y="3983"/>
                      </a:lnTo>
                      <a:lnTo>
                        <a:pt x="373" y="3988"/>
                      </a:lnTo>
                      <a:lnTo>
                        <a:pt x="367" y="3992"/>
                      </a:lnTo>
                      <a:lnTo>
                        <a:pt x="360" y="3995"/>
                      </a:lnTo>
                      <a:lnTo>
                        <a:pt x="353" y="3998"/>
                      </a:lnTo>
                      <a:lnTo>
                        <a:pt x="345" y="4001"/>
                      </a:lnTo>
                      <a:lnTo>
                        <a:pt x="326" y="4005"/>
                      </a:lnTo>
                      <a:lnTo>
                        <a:pt x="304" y="4007"/>
                      </a:lnTo>
                      <a:lnTo>
                        <a:pt x="279" y="4009"/>
                      </a:lnTo>
                      <a:lnTo>
                        <a:pt x="217" y="4009"/>
                      </a:lnTo>
                      <a:lnTo>
                        <a:pt x="148" y="4008"/>
                      </a:lnTo>
                      <a:lnTo>
                        <a:pt x="120" y="4006"/>
                      </a:lnTo>
                      <a:lnTo>
                        <a:pt x="96" y="4004"/>
                      </a:lnTo>
                      <a:lnTo>
                        <a:pt x="75" y="3999"/>
                      </a:lnTo>
                      <a:lnTo>
                        <a:pt x="58" y="3993"/>
                      </a:lnTo>
                      <a:lnTo>
                        <a:pt x="50" y="3989"/>
                      </a:lnTo>
                      <a:lnTo>
                        <a:pt x="43" y="3985"/>
                      </a:lnTo>
                      <a:lnTo>
                        <a:pt x="37" y="3980"/>
                      </a:lnTo>
                      <a:lnTo>
                        <a:pt x="32" y="3975"/>
                      </a:lnTo>
                      <a:lnTo>
                        <a:pt x="27" y="3968"/>
                      </a:lnTo>
                      <a:lnTo>
                        <a:pt x="22" y="3961"/>
                      </a:lnTo>
                      <a:lnTo>
                        <a:pt x="18" y="3953"/>
                      </a:lnTo>
                      <a:lnTo>
                        <a:pt x="15" y="3945"/>
                      </a:lnTo>
                      <a:lnTo>
                        <a:pt x="10" y="3925"/>
                      </a:lnTo>
                      <a:lnTo>
                        <a:pt x="6" y="3902"/>
                      </a:lnTo>
                      <a:lnTo>
                        <a:pt x="2" y="3842"/>
                      </a:lnTo>
                      <a:lnTo>
                        <a:pt x="1" y="3764"/>
                      </a:lnTo>
                      <a:lnTo>
                        <a:pt x="1" y="2001"/>
                      </a:lnTo>
                      <a:lnTo>
                        <a:pt x="0" y="20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31" name="Freeform 7"/>
                <p:cNvSpPr>
                  <a:spLocks noChangeArrowheads="1"/>
                </p:cNvSpPr>
                <p:nvPr/>
              </p:nvSpPr>
              <p:spPr bwMode="auto">
                <a:xfrm>
                  <a:off x="6154738" y="2420938"/>
                  <a:ext cx="490537" cy="511175"/>
                </a:xfrm>
                <a:custGeom>
                  <a:avLst/>
                  <a:gdLst>
                    <a:gd name="T0" fmla="*/ 762 w 1362"/>
                    <a:gd name="T1" fmla="*/ 9 h 1418"/>
                    <a:gd name="T2" fmla="*/ 904 w 1362"/>
                    <a:gd name="T3" fmla="*/ 31 h 1418"/>
                    <a:gd name="T4" fmla="*/ 1029 w 1362"/>
                    <a:gd name="T5" fmla="*/ 74 h 1418"/>
                    <a:gd name="T6" fmla="*/ 1136 w 1362"/>
                    <a:gd name="T7" fmla="*/ 139 h 1418"/>
                    <a:gd name="T8" fmla="*/ 1223 w 1362"/>
                    <a:gd name="T9" fmla="*/ 222 h 1418"/>
                    <a:gd name="T10" fmla="*/ 1290 w 1362"/>
                    <a:gd name="T11" fmla="*/ 324 h 1418"/>
                    <a:gd name="T12" fmla="*/ 1335 w 1362"/>
                    <a:gd name="T13" fmla="*/ 444 h 1418"/>
                    <a:gd name="T14" fmla="*/ 1358 w 1362"/>
                    <a:gd name="T15" fmla="*/ 580 h 1418"/>
                    <a:gd name="T16" fmla="*/ 1358 w 1362"/>
                    <a:gd name="T17" fmla="*/ 736 h 1418"/>
                    <a:gd name="T18" fmla="*/ 1333 w 1362"/>
                    <a:gd name="T19" fmla="*/ 891 h 1418"/>
                    <a:gd name="T20" fmla="*/ 1285 w 1362"/>
                    <a:gd name="T21" fmla="*/ 1030 h 1418"/>
                    <a:gd name="T22" fmla="*/ 1216 w 1362"/>
                    <a:gd name="T23" fmla="*/ 1151 h 1418"/>
                    <a:gd name="T24" fmla="*/ 1127 w 1362"/>
                    <a:gd name="T25" fmla="*/ 1251 h 1418"/>
                    <a:gd name="T26" fmla="*/ 1021 w 1362"/>
                    <a:gd name="T27" fmla="*/ 1330 h 1418"/>
                    <a:gd name="T28" fmla="*/ 900 w 1362"/>
                    <a:gd name="T29" fmla="*/ 1384 h 1418"/>
                    <a:gd name="T30" fmla="*/ 764 w 1362"/>
                    <a:gd name="T31" fmla="*/ 1413 h 1418"/>
                    <a:gd name="T32" fmla="*/ 619 w 1362"/>
                    <a:gd name="T33" fmla="*/ 1413 h 1418"/>
                    <a:gd name="T34" fmla="*/ 483 w 1362"/>
                    <a:gd name="T35" fmla="*/ 1386 h 1418"/>
                    <a:gd name="T36" fmla="*/ 360 w 1362"/>
                    <a:gd name="T37" fmla="*/ 1334 h 1418"/>
                    <a:gd name="T38" fmla="*/ 251 w 1362"/>
                    <a:gd name="T39" fmla="*/ 1258 h 1418"/>
                    <a:gd name="T40" fmla="*/ 159 w 1362"/>
                    <a:gd name="T41" fmla="*/ 1162 h 1418"/>
                    <a:gd name="T42" fmla="*/ 86 w 1362"/>
                    <a:gd name="T43" fmla="*/ 1047 h 1418"/>
                    <a:gd name="T44" fmla="*/ 35 w 1362"/>
                    <a:gd name="T45" fmla="*/ 916 h 1418"/>
                    <a:gd name="T46" fmla="*/ 6 w 1362"/>
                    <a:gd name="T47" fmla="*/ 771 h 1418"/>
                    <a:gd name="T48" fmla="*/ 2 w 1362"/>
                    <a:gd name="T49" fmla="*/ 629 h 1418"/>
                    <a:gd name="T50" fmla="*/ 24 w 1362"/>
                    <a:gd name="T51" fmla="*/ 498 h 1418"/>
                    <a:gd name="T52" fmla="*/ 71 w 1362"/>
                    <a:gd name="T53" fmla="*/ 370 h 1418"/>
                    <a:gd name="T54" fmla="*/ 140 w 1362"/>
                    <a:gd name="T55" fmla="*/ 252 h 1418"/>
                    <a:gd name="T56" fmla="*/ 230 w 1362"/>
                    <a:gd name="T57" fmla="*/ 150 h 1418"/>
                    <a:gd name="T58" fmla="*/ 339 w 1362"/>
                    <a:gd name="T59" fmla="*/ 70 h 1418"/>
                    <a:gd name="T60" fmla="*/ 466 w 1362"/>
                    <a:gd name="T61" fmla="*/ 18 h 1418"/>
                    <a:gd name="T62" fmla="*/ 608 w 1362"/>
                    <a:gd name="T63" fmla="*/ 0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2" h="1418">
                      <a:moveTo>
                        <a:pt x="684" y="6"/>
                      </a:moveTo>
                      <a:lnTo>
                        <a:pt x="762" y="9"/>
                      </a:lnTo>
                      <a:lnTo>
                        <a:pt x="835" y="17"/>
                      </a:lnTo>
                      <a:lnTo>
                        <a:pt x="904" y="31"/>
                      </a:lnTo>
                      <a:lnTo>
                        <a:pt x="969" y="50"/>
                      </a:lnTo>
                      <a:lnTo>
                        <a:pt x="1029" y="74"/>
                      </a:lnTo>
                      <a:lnTo>
                        <a:pt x="1085" y="104"/>
                      </a:lnTo>
                      <a:lnTo>
                        <a:pt x="1136" y="139"/>
                      </a:lnTo>
                      <a:lnTo>
                        <a:pt x="1182" y="178"/>
                      </a:lnTo>
                      <a:lnTo>
                        <a:pt x="1223" y="222"/>
                      </a:lnTo>
                      <a:lnTo>
                        <a:pt x="1259" y="271"/>
                      </a:lnTo>
                      <a:lnTo>
                        <a:pt x="1290" y="324"/>
                      </a:lnTo>
                      <a:lnTo>
                        <a:pt x="1315" y="382"/>
                      </a:lnTo>
                      <a:lnTo>
                        <a:pt x="1335" y="444"/>
                      </a:lnTo>
                      <a:lnTo>
                        <a:pt x="1350" y="510"/>
                      </a:lnTo>
                      <a:lnTo>
                        <a:pt x="1358" y="580"/>
                      </a:lnTo>
                      <a:lnTo>
                        <a:pt x="1361" y="654"/>
                      </a:lnTo>
                      <a:lnTo>
                        <a:pt x="1358" y="736"/>
                      </a:lnTo>
                      <a:lnTo>
                        <a:pt x="1348" y="816"/>
                      </a:lnTo>
                      <a:lnTo>
                        <a:pt x="1333" y="891"/>
                      </a:lnTo>
                      <a:lnTo>
                        <a:pt x="1312" y="963"/>
                      </a:lnTo>
                      <a:lnTo>
                        <a:pt x="1285" y="1030"/>
                      </a:lnTo>
                      <a:lnTo>
                        <a:pt x="1253" y="1093"/>
                      </a:lnTo>
                      <a:lnTo>
                        <a:pt x="1216" y="1151"/>
                      </a:lnTo>
                      <a:lnTo>
                        <a:pt x="1174" y="1204"/>
                      </a:lnTo>
                      <a:lnTo>
                        <a:pt x="1127" y="1251"/>
                      </a:lnTo>
                      <a:lnTo>
                        <a:pt x="1077" y="1293"/>
                      </a:lnTo>
                      <a:lnTo>
                        <a:pt x="1021" y="1330"/>
                      </a:lnTo>
                      <a:lnTo>
                        <a:pt x="962" y="1360"/>
                      </a:lnTo>
                      <a:lnTo>
                        <a:pt x="900" y="1384"/>
                      </a:lnTo>
                      <a:lnTo>
                        <a:pt x="833" y="1402"/>
                      </a:lnTo>
                      <a:lnTo>
                        <a:pt x="764" y="1413"/>
                      </a:lnTo>
                      <a:lnTo>
                        <a:pt x="691" y="1417"/>
                      </a:lnTo>
                      <a:lnTo>
                        <a:pt x="619" y="1413"/>
                      </a:lnTo>
                      <a:lnTo>
                        <a:pt x="549" y="1403"/>
                      </a:lnTo>
                      <a:lnTo>
                        <a:pt x="483" y="1386"/>
                      </a:lnTo>
                      <a:lnTo>
                        <a:pt x="419" y="1363"/>
                      </a:lnTo>
                      <a:lnTo>
                        <a:pt x="360" y="1334"/>
                      </a:lnTo>
                      <a:lnTo>
                        <a:pt x="303" y="1299"/>
                      </a:lnTo>
                      <a:lnTo>
                        <a:pt x="251" y="1258"/>
                      </a:lnTo>
                      <a:lnTo>
                        <a:pt x="203" y="1212"/>
                      </a:lnTo>
                      <a:lnTo>
                        <a:pt x="159" y="1162"/>
                      </a:lnTo>
                      <a:lnTo>
                        <a:pt x="120" y="1106"/>
                      </a:lnTo>
                      <a:lnTo>
                        <a:pt x="86" y="1047"/>
                      </a:lnTo>
                      <a:lnTo>
                        <a:pt x="58" y="983"/>
                      </a:lnTo>
                      <a:lnTo>
                        <a:pt x="35" y="916"/>
                      </a:lnTo>
                      <a:lnTo>
                        <a:pt x="17" y="845"/>
                      </a:lnTo>
                      <a:lnTo>
                        <a:pt x="6" y="771"/>
                      </a:lnTo>
                      <a:lnTo>
                        <a:pt x="0" y="695"/>
                      </a:lnTo>
                      <a:lnTo>
                        <a:pt x="2" y="629"/>
                      </a:lnTo>
                      <a:lnTo>
                        <a:pt x="10" y="564"/>
                      </a:lnTo>
                      <a:lnTo>
                        <a:pt x="24" y="498"/>
                      </a:lnTo>
                      <a:lnTo>
                        <a:pt x="44" y="433"/>
                      </a:lnTo>
                      <a:lnTo>
                        <a:pt x="71" y="370"/>
                      </a:lnTo>
                      <a:lnTo>
                        <a:pt x="103" y="310"/>
                      </a:lnTo>
                      <a:lnTo>
                        <a:pt x="140" y="252"/>
                      </a:lnTo>
                      <a:lnTo>
                        <a:pt x="183" y="199"/>
                      </a:lnTo>
                      <a:lnTo>
                        <a:pt x="230" y="150"/>
                      </a:lnTo>
                      <a:lnTo>
                        <a:pt x="282" y="107"/>
                      </a:lnTo>
                      <a:lnTo>
                        <a:pt x="339" y="70"/>
                      </a:lnTo>
                      <a:lnTo>
                        <a:pt x="400" y="40"/>
                      </a:lnTo>
                      <a:lnTo>
                        <a:pt x="466" y="18"/>
                      </a:lnTo>
                      <a:lnTo>
                        <a:pt x="535" y="5"/>
                      </a:lnTo>
                      <a:lnTo>
                        <a:pt x="608" y="0"/>
                      </a:lnTo>
                      <a:lnTo>
                        <a:pt x="684" y="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
              <p:nvSpPr>
                <p:cNvPr id="32" name="Freeform 8"/>
                <p:cNvSpPr>
                  <a:spLocks noChangeArrowheads="1"/>
                </p:cNvSpPr>
                <p:nvPr/>
              </p:nvSpPr>
              <p:spPr bwMode="auto">
                <a:xfrm>
                  <a:off x="3973513" y="2211388"/>
                  <a:ext cx="1050925" cy="671512"/>
                </a:xfrm>
                <a:custGeom>
                  <a:avLst/>
                  <a:gdLst>
                    <a:gd name="T0" fmla="*/ 2706 w 2918"/>
                    <a:gd name="T1" fmla="*/ 1300 h 1867"/>
                    <a:gd name="T2" fmla="*/ 2451 w 2918"/>
                    <a:gd name="T3" fmla="*/ 1274 h 1867"/>
                    <a:gd name="T4" fmla="*/ 2273 w 2918"/>
                    <a:gd name="T5" fmla="*/ 1117 h 1867"/>
                    <a:gd name="T6" fmla="*/ 2196 w 2918"/>
                    <a:gd name="T7" fmla="*/ 1008 h 1867"/>
                    <a:gd name="T8" fmla="*/ 2149 w 2918"/>
                    <a:gd name="T9" fmla="*/ 985 h 1867"/>
                    <a:gd name="T10" fmla="*/ 2123 w 2918"/>
                    <a:gd name="T11" fmla="*/ 990 h 1867"/>
                    <a:gd name="T12" fmla="*/ 2075 w 2918"/>
                    <a:gd name="T13" fmla="*/ 1045 h 1867"/>
                    <a:gd name="T14" fmla="*/ 2065 w 2918"/>
                    <a:gd name="T15" fmla="*/ 1064 h 1867"/>
                    <a:gd name="T16" fmla="*/ 1876 w 2918"/>
                    <a:gd name="T17" fmla="*/ 1794 h 1867"/>
                    <a:gd name="T18" fmla="*/ 1827 w 2918"/>
                    <a:gd name="T19" fmla="*/ 1861 h 1867"/>
                    <a:gd name="T20" fmla="*/ 1805 w 2918"/>
                    <a:gd name="T21" fmla="*/ 1863 h 1867"/>
                    <a:gd name="T22" fmla="*/ 1667 w 2918"/>
                    <a:gd name="T23" fmla="*/ 1783 h 1867"/>
                    <a:gd name="T24" fmla="*/ 1663 w 2918"/>
                    <a:gd name="T25" fmla="*/ 1776 h 1867"/>
                    <a:gd name="T26" fmla="*/ 1415 w 2918"/>
                    <a:gd name="T27" fmla="*/ 671 h 1867"/>
                    <a:gd name="T28" fmla="*/ 1188 w 2918"/>
                    <a:gd name="T29" fmla="*/ 1059 h 1867"/>
                    <a:gd name="T30" fmla="*/ 1099 w 2918"/>
                    <a:gd name="T31" fmla="*/ 1358 h 1867"/>
                    <a:gd name="T32" fmla="*/ 1000 w 2918"/>
                    <a:gd name="T33" fmla="*/ 1564 h 1867"/>
                    <a:gd name="T34" fmla="*/ 963 w 2918"/>
                    <a:gd name="T35" fmla="*/ 1583 h 1867"/>
                    <a:gd name="T36" fmla="*/ 933 w 2918"/>
                    <a:gd name="T37" fmla="*/ 1578 h 1867"/>
                    <a:gd name="T38" fmla="*/ 804 w 2918"/>
                    <a:gd name="T39" fmla="*/ 1406 h 1867"/>
                    <a:gd name="T40" fmla="*/ 704 w 2918"/>
                    <a:gd name="T41" fmla="*/ 1226 h 1867"/>
                    <a:gd name="T42" fmla="*/ 667 w 2918"/>
                    <a:gd name="T43" fmla="*/ 1195 h 1867"/>
                    <a:gd name="T44" fmla="*/ 629 w 2918"/>
                    <a:gd name="T45" fmla="*/ 1198 h 1867"/>
                    <a:gd name="T46" fmla="*/ 511 w 2918"/>
                    <a:gd name="T47" fmla="*/ 1272 h 1867"/>
                    <a:gd name="T48" fmla="*/ 320 w 2918"/>
                    <a:gd name="T49" fmla="*/ 1319 h 1867"/>
                    <a:gd name="T50" fmla="*/ 26 w 2918"/>
                    <a:gd name="T51" fmla="*/ 1281 h 1867"/>
                    <a:gd name="T52" fmla="*/ 5 w 2918"/>
                    <a:gd name="T53" fmla="*/ 1259 h 1867"/>
                    <a:gd name="T54" fmla="*/ 1 w 2918"/>
                    <a:gd name="T55" fmla="*/ 1225 h 1867"/>
                    <a:gd name="T56" fmla="*/ 38 w 2918"/>
                    <a:gd name="T57" fmla="*/ 1162 h 1867"/>
                    <a:gd name="T58" fmla="*/ 93 w 2918"/>
                    <a:gd name="T59" fmla="*/ 1134 h 1867"/>
                    <a:gd name="T60" fmla="*/ 172 w 2918"/>
                    <a:gd name="T61" fmla="*/ 1134 h 1867"/>
                    <a:gd name="T62" fmla="*/ 333 w 2918"/>
                    <a:gd name="T63" fmla="*/ 1111 h 1867"/>
                    <a:gd name="T64" fmla="*/ 488 w 2918"/>
                    <a:gd name="T65" fmla="*/ 1009 h 1867"/>
                    <a:gd name="T66" fmla="*/ 604 w 2918"/>
                    <a:gd name="T67" fmla="*/ 907 h 1867"/>
                    <a:gd name="T68" fmla="*/ 671 w 2918"/>
                    <a:gd name="T69" fmla="*/ 897 h 1867"/>
                    <a:gd name="T70" fmla="*/ 751 w 2918"/>
                    <a:gd name="T71" fmla="*/ 953 h 1867"/>
                    <a:gd name="T72" fmla="*/ 803 w 2918"/>
                    <a:gd name="T73" fmla="*/ 1009 h 1867"/>
                    <a:gd name="T74" fmla="*/ 1156 w 2918"/>
                    <a:gd name="T75" fmla="*/ 528 h 1867"/>
                    <a:gd name="T76" fmla="*/ 1357 w 2918"/>
                    <a:gd name="T77" fmla="*/ 0 h 1867"/>
                    <a:gd name="T78" fmla="*/ 1423 w 2918"/>
                    <a:gd name="T79" fmla="*/ 30 h 1867"/>
                    <a:gd name="T80" fmla="*/ 1426 w 2918"/>
                    <a:gd name="T81" fmla="*/ 34 h 1867"/>
                    <a:gd name="T82" fmla="*/ 1587 w 2918"/>
                    <a:gd name="T83" fmla="*/ 473 h 1867"/>
                    <a:gd name="T84" fmla="*/ 1606 w 2918"/>
                    <a:gd name="T85" fmla="*/ 724 h 1867"/>
                    <a:gd name="T86" fmla="*/ 1658 w 2918"/>
                    <a:gd name="T87" fmla="*/ 906 h 1867"/>
                    <a:gd name="T88" fmla="*/ 1906 w 2918"/>
                    <a:gd name="T89" fmla="*/ 989 h 1867"/>
                    <a:gd name="T90" fmla="*/ 2025 w 2918"/>
                    <a:gd name="T91" fmla="*/ 588 h 1867"/>
                    <a:gd name="T92" fmla="*/ 2098 w 2918"/>
                    <a:gd name="T93" fmla="*/ 460 h 1867"/>
                    <a:gd name="T94" fmla="*/ 2127 w 2918"/>
                    <a:gd name="T95" fmla="*/ 449 h 1867"/>
                    <a:gd name="T96" fmla="*/ 2157 w 2918"/>
                    <a:gd name="T97" fmla="*/ 456 h 1867"/>
                    <a:gd name="T98" fmla="*/ 2209 w 2918"/>
                    <a:gd name="T99" fmla="*/ 518 h 1867"/>
                    <a:gd name="T100" fmla="*/ 2455 w 2918"/>
                    <a:gd name="T101" fmla="*/ 1008 h 1867"/>
                    <a:gd name="T102" fmla="*/ 2580 w 2918"/>
                    <a:gd name="T103" fmla="*/ 1114 h 1867"/>
                    <a:gd name="T104" fmla="*/ 2740 w 2918"/>
                    <a:gd name="T105" fmla="*/ 1147 h 1867"/>
                    <a:gd name="T106" fmla="*/ 2893 w 2918"/>
                    <a:gd name="T107" fmla="*/ 1191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18" h="1867">
                      <a:moveTo>
                        <a:pt x="2917" y="1199"/>
                      </a:moveTo>
                      <a:lnTo>
                        <a:pt x="2877" y="1229"/>
                      </a:lnTo>
                      <a:lnTo>
                        <a:pt x="2836" y="1254"/>
                      </a:lnTo>
                      <a:lnTo>
                        <a:pt x="2794" y="1274"/>
                      </a:lnTo>
                      <a:lnTo>
                        <a:pt x="2750" y="1289"/>
                      </a:lnTo>
                      <a:lnTo>
                        <a:pt x="2706" y="1300"/>
                      </a:lnTo>
                      <a:lnTo>
                        <a:pt x="2662" y="1306"/>
                      </a:lnTo>
                      <a:lnTo>
                        <a:pt x="2618" y="1308"/>
                      </a:lnTo>
                      <a:lnTo>
                        <a:pt x="2575" y="1306"/>
                      </a:lnTo>
                      <a:lnTo>
                        <a:pt x="2532" y="1299"/>
                      </a:lnTo>
                      <a:lnTo>
                        <a:pt x="2491" y="1289"/>
                      </a:lnTo>
                      <a:lnTo>
                        <a:pt x="2451" y="1274"/>
                      </a:lnTo>
                      <a:lnTo>
                        <a:pt x="2414" y="1256"/>
                      </a:lnTo>
                      <a:lnTo>
                        <a:pt x="2379" y="1234"/>
                      </a:lnTo>
                      <a:lnTo>
                        <a:pt x="2346" y="1208"/>
                      </a:lnTo>
                      <a:lnTo>
                        <a:pt x="2317" y="1179"/>
                      </a:lnTo>
                      <a:lnTo>
                        <a:pt x="2292" y="1147"/>
                      </a:lnTo>
                      <a:lnTo>
                        <a:pt x="2273" y="1117"/>
                      </a:lnTo>
                      <a:lnTo>
                        <a:pt x="2255" y="1087"/>
                      </a:lnTo>
                      <a:lnTo>
                        <a:pt x="2236" y="1057"/>
                      </a:lnTo>
                      <a:lnTo>
                        <a:pt x="2226" y="1043"/>
                      </a:lnTo>
                      <a:lnTo>
                        <a:pt x="2216" y="1029"/>
                      </a:lnTo>
                      <a:lnTo>
                        <a:pt x="2206" y="1017"/>
                      </a:lnTo>
                      <a:lnTo>
                        <a:pt x="2196" y="1008"/>
                      </a:lnTo>
                      <a:lnTo>
                        <a:pt x="2187" y="1000"/>
                      </a:lnTo>
                      <a:lnTo>
                        <a:pt x="2177" y="994"/>
                      </a:lnTo>
                      <a:lnTo>
                        <a:pt x="2168" y="989"/>
                      </a:lnTo>
                      <a:lnTo>
                        <a:pt x="2158" y="986"/>
                      </a:lnTo>
                      <a:lnTo>
                        <a:pt x="2154" y="985"/>
                      </a:lnTo>
                      <a:lnTo>
                        <a:pt x="2149" y="985"/>
                      </a:lnTo>
                      <a:lnTo>
                        <a:pt x="2145" y="985"/>
                      </a:lnTo>
                      <a:lnTo>
                        <a:pt x="2140" y="985"/>
                      </a:lnTo>
                      <a:lnTo>
                        <a:pt x="2136" y="986"/>
                      </a:lnTo>
                      <a:lnTo>
                        <a:pt x="2131" y="987"/>
                      </a:lnTo>
                      <a:lnTo>
                        <a:pt x="2127" y="988"/>
                      </a:lnTo>
                      <a:lnTo>
                        <a:pt x="2123" y="990"/>
                      </a:lnTo>
                      <a:lnTo>
                        <a:pt x="2114" y="996"/>
                      </a:lnTo>
                      <a:lnTo>
                        <a:pt x="2106" y="1002"/>
                      </a:lnTo>
                      <a:lnTo>
                        <a:pt x="2098" y="1011"/>
                      </a:lnTo>
                      <a:lnTo>
                        <a:pt x="2090" y="1020"/>
                      </a:lnTo>
                      <a:lnTo>
                        <a:pt x="2082" y="1032"/>
                      </a:lnTo>
                      <a:lnTo>
                        <a:pt x="2075" y="1045"/>
                      </a:lnTo>
                      <a:lnTo>
                        <a:pt x="2073" y="1048"/>
                      </a:lnTo>
                      <a:lnTo>
                        <a:pt x="2071" y="1051"/>
                      </a:lnTo>
                      <a:lnTo>
                        <a:pt x="2069" y="1054"/>
                      </a:lnTo>
                      <a:lnTo>
                        <a:pt x="2068" y="1057"/>
                      </a:lnTo>
                      <a:lnTo>
                        <a:pt x="2067" y="1061"/>
                      </a:lnTo>
                      <a:lnTo>
                        <a:pt x="2065" y="1064"/>
                      </a:lnTo>
                      <a:lnTo>
                        <a:pt x="2064" y="1067"/>
                      </a:lnTo>
                      <a:lnTo>
                        <a:pt x="2064" y="1071"/>
                      </a:lnTo>
                      <a:lnTo>
                        <a:pt x="1891" y="1759"/>
                      </a:lnTo>
                      <a:lnTo>
                        <a:pt x="1888" y="1767"/>
                      </a:lnTo>
                      <a:lnTo>
                        <a:pt x="1885" y="1776"/>
                      </a:lnTo>
                      <a:lnTo>
                        <a:pt x="1876" y="1794"/>
                      </a:lnTo>
                      <a:lnTo>
                        <a:pt x="1866" y="1812"/>
                      </a:lnTo>
                      <a:lnTo>
                        <a:pt x="1855" y="1829"/>
                      </a:lnTo>
                      <a:lnTo>
                        <a:pt x="1843" y="1845"/>
                      </a:lnTo>
                      <a:lnTo>
                        <a:pt x="1838" y="1851"/>
                      </a:lnTo>
                      <a:lnTo>
                        <a:pt x="1832" y="1857"/>
                      </a:lnTo>
                      <a:lnTo>
                        <a:pt x="1827" y="1861"/>
                      </a:lnTo>
                      <a:lnTo>
                        <a:pt x="1823" y="1864"/>
                      </a:lnTo>
                      <a:lnTo>
                        <a:pt x="1820" y="1865"/>
                      </a:lnTo>
                      <a:lnTo>
                        <a:pt x="1818" y="1866"/>
                      </a:lnTo>
                      <a:lnTo>
                        <a:pt x="1816" y="1866"/>
                      </a:lnTo>
                      <a:lnTo>
                        <a:pt x="1815" y="1866"/>
                      </a:lnTo>
                      <a:lnTo>
                        <a:pt x="1805" y="1863"/>
                      </a:lnTo>
                      <a:lnTo>
                        <a:pt x="1795" y="1860"/>
                      </a:lnTo>
                      <a:lnTo>
                        <a:pt x="1776" y="1853"/>
                      </a:lnTo>
                      <a:lnTo>
                        <a:pt x="1758" y="1843"/>
                      </a:lnTo>
                      <a:lnTo>
                        <a:pt x="1740" y="1832"/>
                      </a:lnTo>
                      <a:lnTo>
                        <a:pt x="1668" y="1784"/>
                      </a:lnTo>
                      <a:lnTo>
                        <a:pt x="1667" y="1783"/>
                      </a:lnTo>
                      <a:lnTo>
                        <a:pt x="1667" y="1783"/>
                      </a:lnTo>
                      <a:lnTo>
                        <a:pt x="1666" y="1782"/>
                      </a:lnTo>
                      <a:lnTo>
                        <a:pt x="1665" y="1781"/>
                      </a:lnTo>
                      <a:lnTo>
                        <a:pt x="1664" y="1779"/>
                      </a:lnTo>
                      <a:lnTo>
                        <a:pt x="1663" y="1778"/>
                      </a:lnTo>
                      <a:lnTo>
                        <a:pt x="1663" y="1776"/>
                      </a:lnTo>
                      <a:lnTo>
                        <a:pt x="1662" y="1773"/>
                      </a:lnTo>
                      <a:lnTo>
                        <a:pt x="1659" y="1758"/>
                      </a:lnTo>
                      <a:lnTo>
                        <a:pt x="1488" y="942"/>
                      </a:lnTo>
                      <a:lnTo>
                        <a:pt x="1474" y="883"/>
                      </a:lnTo>
                      <a:lnTo>
                        <a:pt x="1457" y="821"/>
                      </a:lnTo>
                      <a:lnTo>
                        <a:pt x="1415" y="671"/>
                      </a:lnTo>
                      <a:lnTo>
                        <a:pt x="1362" y="738"/>
                      </a:lnTo>
                      <a:lnTo>
                        <a:pt x="1316" y="803"/>
                      </a:lnTo>
                      <a:lnTo>
                        <a:pt x="1276" y="867"/>
                      </a:lnTo>
                      <a:lnTo>
                        <a:pt x="1242" y="931"/>
                      </a:lnTo>
                      <a:lnTo>
                        <a:pt x="1213" y="995"/>
                      </a:lnTo>
                      <a:lnTo>
                        <a:pt x="1188" y="1059"/>
                      </a:lnTo>
                      <a:lnTo>
                        <a:pt x="1168" y="1125"/>
                      </a:lnTo>
                      <a:lnTo>
                        <a:pt x="1151" y="1192"/>
                      </a:lnTo>
                      <a:lnTo>
                        <a:pt x="1140" y="1234"/>
                      </a:lnTo>
                      <a:lnTo>
                        <a:pt x="1128" y="1276"/>
                      </a:lnTo>
                      <a:lnTo>
                        <a:pt x="1114" y="1317"/>
                      </a:lnTo>
                      <a:lnTo>
                        <a:pt x="1099" y="1358"/>
                      </a:lnTo>
                      <a:lnTo>
                        <a:pt x="1066" y="1438"/>
                      </a:lnTo>
                      <a:lnTo>
                        <a:pt x="1031" y="1518"/>
                      </a:lnTo>
                      <a:lnTo>
                        <a:pt x="1024" y="1532"/>
                      </a:lnTo>
                      <a:lnTo>
                        <a:pt x="1016" y="1544"/>
                      </a:lnTo>
                      <a:lnTo>
                        <a:pt x="1008" y="1555"/>
                      </a:lnTo>
                      <a:lnTo>
                        <a:pt x="1000" y="1564"/>
                      </a:lnTo>
                      <a:lnTo>
                        <a:pt x="991" y="1572"/>
                      </a:lnTo>
                      <a:lnTo>
                        <a:pt x="982" y="1577"/>
                      </a:lnTo>
                      <a:lnTo>
                        <a:pt x="977" y="1579"/>
                      </a:lnTo>
                      <a:lnTo>
                        <a:pt x="973" y="1581"/>
                      </a:lnTo>
                      <a:lnTo>
                        <a:pt x="968" y="1582"/>
                      </a:lnTo>
                      <a:lnTo>
                        <a:pt x="963" y="1583"/>
                      </a:lnTo>
                      <a:lnTo>
                        <a:pt x="958" y="1584"/>
                      </a:lnTo>
                      <a:lnTo>
                        <a:pt x="953" y="1583"/>
                      </a:lnTo>
                      <a:lnTo>
                        <a:pt x="948" y="1583"/>
                      </a:lnTo>
                      <a:lnTo>
                        <a:pt x="943" y="1582"/>
                      </a:lnTo>
                      <a:lnTo>
                        <a:pt x="938" y="1580"/>
                      </a:lnTo>
                      <a:lnTo>
                        <a:pt x="933" y="1578"/>
                      </a:lnTo>
                      <a:lnTo>
                        <a:pt x="923" y="1572"/>
                      </a:lnTo>
                      <a:lnTo>
                        <a:pt x="913" y="1565"/>
                      </a:lnTo>
                      <a:lnTo>
                        <a:pt x="903" y="1555"/>
                      </a:lnTo>
                      <a:lnTo>
                        <a:pt x="893" y="1543"/>
                      </a:lnTo>
                      <a:lnTo>
                        <a:pt x="883" y="1529"/>
                      </a:lnTo>
                      <a:lnTo>
                        <a:pt x="804" y="1406"/>
                      </a:lnTo>
                      <a:lnTo>
                        <a:pt x="767" y="1344"/>
                      </a:lnTo>
                      <a:lnTo>
                        <a:pt x="750" y="1312"/>
                      </a:lnTo>
                      <a:lnTo>
                        <a:pt x="734" y="1280"/>
                      </a:lnTo>
                      <a:lnTo>
                        <a:pt x="719" y="1250"/>
                      </a:lnTo>
                      <a:lnTo>
                        <a:pt x="711" y="1237"/>
                      </a:lnTo>
                      <a:lnTo>
                        <a:pt x="704" y="1226"/>
                      </a:lnTo>
                      <a:lnTo>
                        <a:pt x="696" y="1216"/>
                      </a:lnTo>
                      <a:lnTo>
                        <a:pt x="688" y="1208"/>
                      </a:lnTo>
                      <a:lnTo>
                        <a:pt x="680" y="1202"/>
                      </a:lnTo>
                      <a:lnTo>
                        <a:pt x="676" y="1199"/>
                      </a:lnTo>
                      <a:lnTo>
                        <a:pt x="671" y="1197"/>
                      </a:lnTo>
                      <a:lnTo>
                        <a:pt x="667" y="1195"/>
                      </a:lnTo>
                      <a:lnTo>
                        <a:pt x="662" y="1194"/>
                      </a:lnTo>
                      <a:lnTo>
                        <a:pt x="657" y="1194"/>
                      </a:lnTo>
                      <a:lnTo>
                        <a:pt x="652" y="1194"/>
                      </a:lnTo>
                      <a:lnTo>
                        <a:pt x="646" y="1194"/>
                      </a:lnTo>
                      <a:lnTo>
                        <a:pt x="641" y="1195"/>
                      </a:lnTo>
                      <a:lnTo>
                        <a:pt x="629" y="1198"/>
                      </a:lnTo>
                      <a:lnTo>
                        <a:pt x="616" y="1203"/>
                      </a:lnTo>
                      <a:lnTo>
                        <a:pt x="602" y="1211"/>
                      </a:lnTo>
                      <a:lnTo>
                        <a:pt x="586" y="1221"/>
                      </a:lnTo>
                      <a:lnTo>
                        <a:pt x="570" y="1234"/>
                      </a:lnTo>
                      <a:lnTo>
                        <a:pt x="540" y="1255"/>
                      </a:lnTo>
                      <a:lnTo>
                        <a:pt x="511" y="1272"/>
                      </a:lnTo>
                      <a:lnTo>
                        <a:pt x="480" y="1287"/>
                      </a:lnTo>
                      <a:lnTo>
                        <a:pt x="449" y="1298"/>
                      </a:lnTo>
                      <a:lnTo>
                        <a:pt x="417" y="1307"/>
                      </a:lnTo>
                      <a:lnTo>
                        <a:pt x="385" y="1313"/>
                      </a:lnTo>
                      <a:lnTo>
                        <a:pt x="353" y="1317"/>
                      </a:lnTo>
                      <a:lnTo>
                        <a:pt x="320" y="1319"/>
                      </a:lnTo>
                      <a:lnTo>
                        <a:pt x="254" y="1318"/>
                      </a:lnTo>
                      <a:lnTo>
                        <a:pt x="188" y="1312"/>
                      </a:lnTo>
                      <a:lnTo>
                        <a:pt x="57" y="1292"/>
                      </a:lnTo>
                      <a:lnTo>
                        <a:pt x="43" y="1288"/>
                      </a:lnTo>
                      <a:lnTo>
                        <a:pt x="31" y="1284"/>
                      </a:lnTo>
                      <a:lnTo>
                        <a:pt x="26" y="1281"/>
                      </a:lnTo>
                      <a:lnTo>
                        <a:pt x="21" y="1278"/>
                      </a:lnTo>
                      <a:lnTo>
                        <a:pt x="17" y="1274"/>
                      </a:lnTo>
                      <a:lnTo>
                        <a:pt x="14" y="1271"/>
                      </a:lnTo>
                      <a:lnTo>
                        <a:pt x="10" y="1267"/>
                      </a:lnTo>
                      <a:lnTo>
                        <a:pt x="8" y="1263"/>
                      </a:lnTo>
                      <a:lnTo>
                        <a:pt x="5" y="1259"/>
                      </a:lnTo>
                      <a:lnTo>
                        <a:pt x="3" y="1254"/>
                      </a:lnTo>
                      <a:lnTo>
                        <a:pt x="2" y="1250"/>
                      </a:lnTo>
                      <a:lnTo>
                        <a:pt x="1" y="1245"/>
                      </a:lnTo>
                      <a:lnTo>
                        <a:pt x="0" y="1240"/>
                      </a:lnTo>
                      <a:lnTo>
                        <a:pt x="0" y="1235"/>
                      </a:lnTo>
                      <a:lnTo>
                        <a:pt x="1" y="1225"/>
                      </a:lnTo>
                      <a:lnTo>
                        <a:pt x="4" y="1214"/>
                      </a:lnTo>
                      <a:lnTo>
                        <a:pt x="8" y="1203"/>
                      </a:lnTo>
                      <a:lnTo>
                        <a:pt x="13" y="1193"/>
                      </a:lnTo>
                      <a:lnTo>
                        <a:pt x="20" y="1182"/>
                      </a:lnTo>
                      <a:lnTo>
                        <a:pt x="28" y="1172"/>
                      </a:lnTo>
                      <a:lnTo>
                        <a:pt x="38" y="1162"/>
                      </a:lnTo>
                      <a:lnTo>
                        <a:pt x="49" y="1153"/>
                      </a:lnTo>
                      <a:lnTo>
                        <a:pt x="53" y="1150"/>
                      </a:lnTo>
                      <a:lnTo>
                        <a:pt x="58" y="1147"/>
                      </a:lnTo>
                      <a:lnTo>
                        <a:pt x="69" y="1142"/>
                      </a:lnTo>
                      <a:lnTo>
                        <a:pt x="81" y="1137"/>
                      </a:lnTo>
                      <a:lnTo>
                        <a:pt x="93" y="1134"/>
                      </a:lnTo>
                      <a:lnTo>
                        <a:pt x="105" y="1131"/>
                      </a:lnTo>
                      <a:lnTo>
                        <a:pt x="118" y="1130"/>
                      </a:lnTo>
                      <a:lnTo>
                        <a:pt x="130" y="1130"/>
                      </a:lnTo>
                      <a:lnTo>
                        <a:pt x="136" y="1130"/>
                      </a:lnTo>
                      <a:lnTo>
                        <a:pt x="142" y="1131"/>
                      </a:lnTo>
                      <a:lnTo>
                        <a:pt x="172" y="1134"/>
                      </a:lnTo>
                      <a:lnTo>
                        <a:pt x="201" y="1135"/>
                      </a:lnTo>
                      <a:lnTo>
                        <a:pt x="229" y="1134"/>
                      </a:lnTo>
                      <a:lnTo>
                        <a:pt x="256" y="1131"/>
                      </a:lnTo>
                      <a:lnTo>
                        <a:pt x="282" y="1126"/>
                      </a:lnTo>
                      <a:lnTo>
                        <a:pt x="308" y="1119"/>
                      </a:lnTo>
                      <a:lnTo>
                        <a:pt x="333" y="1111"/>
                      </a:lnTo>
                      <a:lnTo>
                        <a:pt x="357" y="1100"/>
                      </a:lnTo>
                      <a:lnTo>
                        <a:pt x="380" y="1089"/>
                      </a:lnTo>
                      <a:lnTo>
                        <a:pt x="403" y="1076"/>
                      </a:lnTo>
                      <a:lnTo>
                        <a:pt x="425" y="1061"/>
                      </a:lnTo>
                      <a:lnTo>
                        <a:pt x="447" y="1045"/>
                      </a:lnTo>
                      <a:lnTo>
                        <a:pt x="488" y="1009"/>
                      </a:lnTo>
                      <a:lnTo>
                        <a:pt x="527" y="970"/>
                      </a:lnTo>
                      <a:lnTo>
                        <a:pt x="543" y="953"/>
                      </a:lnTo>
                      <a:lnTo>
                        <a:pt x="558" y="938"/>
                      </a:lnTo>
                      <a:lnTo>
                        <a:pt x="574" y="926"/>
                      </a:lnTo>
                      <a:lnTo>
                        <a:pt x="589" y="915"/>
                      </a:lnTo>
                      <a:lnTo>
                        <a:pt x="604" y="907"/>
                      </a:lnTo>
                      <a:lnTo>
                        <a:pt x="619" y="900"/>
                      </a:lnTo>
                      <a:lnTo>
                        <a:pt x="634" y="896"/>
                      </a:lnTo>
                      <a:lnTo>
                        <a:pt x="649" y="895"/>
                      </a:lnTo>
                      <a:lnTo>
                        <a:pt x="656" y="895"/>
                      </a:lnTo>
                      <a:lnTo>
                        <a:pt x="663" y="895"/>
                      </a:lnTo>
                      <a:lnTo>
                        <a:pt x="671" y="897"/>
                      </a:lnTo>
                      <a:lnTo>
                        <a:pt x="678" y="898"/>
                      </a:lnTo>
                      <a:lnTo>
                        <a:pt x="693" y="904"/>
                      </a:lnTo>
                      <a:lnTo>
                        <a:pt x="707" y="912"/>
                      </a:lnTo>
                      <a:lnTo>
                        <a:pt x="722" y="923"/>
                      </a:lnTo>
                      <a:lnTo>
                        <a:pt x="736" y="937"/>
                      </a:lnTo>
                      <a:lnTo>
                        <a:pt x="751" y="953"/>
                      </a:lnTo>
                      <a:lnTo>
                        <a:pt x="766" y="972"/>
                      </a:lnTo>
                      <a:lnTo>
                        <a:pt x="771" y="978"/>
                      </a:lnTo>
                      <a:lnTo>
                        <a:pt x="777" y="985"/>
                      </a:lnTo>
                      <a:lnTo>
                        <a:pt x="783" y="991"/>
                      </a:lnTo>
                      <a:lnTo>
                        <a:pt x="790" y="997"/>
                      </a:lnTo>
                      <a:lnTo>
                        <a:pt x="803" y="1009"/>
                      </a:lnTo>
                      <a:lnTo>
                        <a:pt x="818" y="1020"/>
                      </a:lnTo>
                      <a:lnTo>
                        <a:pt x="968" y="1131"/>
                      </a:lnTo>
                      <a:lnTo>
                        <a:pt x="1037" y="941"/>
                      </a:lnTo>
                      <a:lnTo>
                        <a:pt x="1127" y="651"/>
                      </a:lnTo>
                      <a:lnTo>
                        <a:pt x="1142" y="589"/>
                      </a:lnTo>
                      <a:lnTo>
                        <a:pt x="1156" y="528"/>
                      </a:lnTo>
                      <a:lnTo>
                        <a:pt x="1171" y="466"/>
                      </a:lnTo>
                      <a:lnTo>
                        <a:pt x="1180" y="436"/>
                      </a:lnTo>
                      <a:lnTo>
                        <a:pt x="1190" y="407"/>
                      </a:lnTo>
                      <a:lnTo>
                        <a:pt x="1229" y="305"/>
                      </a:lnTo>
                      <a:lnTo>
                        <a:pt x="1270" y="204"/>
                      </a:lnTo>
                      <a:lnTo>
                        <a:pt x="1357" y="0"/>
                      </a:lnTo>
                      <a:lnTo>
                        <a:pt x="1387" y="13"/>
                      </a:lnTo>
                      <a:lnTo>
                        <a:pt x="1408" y="22"/>
                      </a:lnTo>
                      <a:lnTo>
                        <a:pt x="1415" y="25"/>
                      </a:lnTo>
                      <a:lnTo>
                        <a:pt x="1418" y="27"/>
                      </a:lnTo>
                      <a:lnTo>
                        <a:pt x="1421" y="28"/>
                      </a:lnTo>
                      <a:lnTo>
                        <a:pt x="1423" y="30"/>
                      </a:lnTo>
                      <a:lnTo>
                        <a:pt x="1424" y="30"/>
                      </a:lnTo>
                      <a:lnTo>
                        <a:pt x="1424" y="31"/>
                      </a:lnTo>
                      <a:lnTo>
                        <a:pt x="1425" y="32"/>
                      </a:lnTo>
                      <a:lnTo>
                        <a:pt x="1425" y="32"/>
                      </a:lnTo>
                      <a:lnTo>
                        <a:pt x="1425" y="33"/>
                      </a:lnTo>
                      <a:lnTo>
                        <a:pt x="1426" y="34"/>
                      </a:lnTo>
                      <a:lnTo>
                        <a:pt x="1436" y="75"/>
                      </a:lnTo>
                      <a:lnTo>
                        <a:pt x="1448" y="116"/>
                      </a:lnTo>
                      <a:lnTo>
                        <a:pt x="1477" y="195"/>
                      </a:lnTo>
                      <a:lnTo>
                        <a:pt x="1544" y="353"/>
                      </a:lnTo>
                      <a:lnTo>
                        <a:pt x="1575" y="432"/>
                      </a:lnTo>
                      <a:lnTo>
                        <a:pt x="1587" y="473"/>
                      </a:lnTo>
                      <a:lnTo>
                        <a:pt x="1598" y="514"/>
                      </a:lnTo>
                      <a:lnTo>
                        <a:pt x="1606" y="556"/>
                      </a:lnTo>
                      <a:lnTo>
                        <a:pt x="1610" y="599"/>
                      </a:lnTo>
                      <a:lnTo>
                        <a:pt x="1612" y="643"/>
                      </a:lnTo>
                      <a:lnTo>
                        <a:pt x="1609" y="688"/>
                      </a:lnTo>
                      <a:lnTo>
                        <a:pt x="1606" y="724"/>
                      </a:lnTo>
                      <a:lnTo>
                        <a:pt x="1608" y="758"/>
                      </a:lnTo>
                      <a:lnTo>
                        <a:pt x="1612" y="790"/>
                      </a:lnTo>
                      <a:lnTo>
                        <a:pt x="1620" y="821"/>
                      </a:lnTo>
                      <a:lnTo>
                        <a:pt x="1631" y="850"/>
                      </a:lnTo>
                      <a:lnTo>
                        <a:pt x="1643" y="879"/>
                      </a:lnTo>
                      <a:lnTo>
                        <a:pt x="1658" y="906"/>
                      </a:lnTo>
                      <a:lnTo>
                        <a:pt x="1675" y="932"/>
                      </a:lnTo>
                      <a:lnTo>
                        <a:pt x="1713" y="983"/>
                      </a:lnTo>
                      <a:lnTo>
                        <a:pt x="1754" y="1032"/>
                      </a:lnTo>
                      <a:lnTo>
                        <a:pt x="1837" y="1129"/>
                      </a:lnTo>
                      <a:lnTo>
                        <a:pt x="1882" y="1129"/>
                      </a:lnTo>
                      <a:lnTo>
                        <a:pt x="1906" y="989"/>
                      </a:lnTo>
                      <a:lnTo>
                        <a:pt x="1920" y="920"/>
                      </a:lnTo>
                      <a:lnTo>
                        <a:pt x="1927" y="886"/>
                      </a:lnTo>
                      <a:lnTo>
                        <a:pt x="1937" y="852"/>
                      </a:lnTo>
                      <a:lnTo>
                        <a:pt x="1963" y="763"/>
                      </a:lnTo>
                      <a:lnTo>
                        <a:pt x="1993" y="675"/>
                      </a:lnTo>
                      <a:lnTo>
                        <a:pt x="2025" y="588"/>
                      </a:lnTo>
                      <a:lnTo>
                        <a:pt x="2044" y="545"/>
                      </a:lnTo>
                      <a:lnTo>
                        <a:pt x="2064" y="504"/>
                      </a:lnTo>
                      <a:lnTo>
                        <a:pt x="2072" y="490"/>
                      </a:lnTo>
                      <a:lnTo>
                        <a:pt x="2080" y="477"/>
                      </a:lnTo>
                      <a:lnTo>
                        <a:pt x="2089" y="468"/>
                      </a:lnTo>
                      <a:lnTo>
                        <a:pt x="2098" y="460"/>
                      </a:lnTo>
                      <a:lnTo>
                        <a:pt x="2103" y="457"/>
                      </a:lnTo>
                      <a:lnTo>
                        <a:pt x="2108" y="454"/>
                      </a:lnTo>
                      <a:lnTo>
                        <a:pt x="2113" y="452"/>
                      </a:lnTo>
                      <a:lnTo>
                        <a:pt x="2117" y="451"/>
                      </a:lnTo>
                      <a:lnTo>
                        <a:pt x="2122" y="449"/>
                      </a:lnTo>
                      <a:lnTo>
                        <a:pt x="2127" y="449"/>
                      </a:lnTo>
                      <a:lnTo>
                        <a:pt x="2132" y="449"/>
                      </a:lnTo>
                      <a:lnTo>
                        <a:pt x="2137" y="449"/>
                      </a:lnTo>
                      <a:lnTo>
                        <a:pt x="2142" y="450"/>
                      </a:lnTo>
                      <a:lnTo>
                        <a:pt x="2147" y="452"/>
                      </a:lnTo>
                      <a:lnTo>
                        <a:pt x="2152" y="453"/>
                      </a:lnTo>
                      <a:lnTo>
                        <a:pt x="2157" y="456"/>
                      </a:lnTo>
                      <a:lnTo>
                        <a:pt x="2166" y="462"/>
                      </a:lnTo>
                      <a:lnTo>
                        <a:pt x="2176" y="469"/>
                      </a:lnTo>
                      <a:lnTo>
                        <a:pt x="2185" y="479"/>
                      </a:lnTo>
                      <a:lnTo>
                        <a:pt x="2193" y="490"/>
                      </a:lnTo>
                      <a:lnTo>
                        <a:pt x="2201" y="503"/>
                      </a:lnTo>
                      <a:lnTo>
                        <a:pt x="2209" y="518"/>
                      </a:lnTo>
                      <a:lnTo>
                        <a:pt x="2291" y="703"/>
                      </a:lnTo>
                      <a:lnTo>
                        <a:pt x="2332" y="796"/>
                      </a:lnTo>
                      <a:lnTo>
                        <a:pt x="2378" y="887"/>
                      </a:lnTo>
                      <a:lnTo>
                        <a:pt x="2407" y="937"/>
                      </a:lnTo>
                      <a:lnTo>
                        <a:pt x="2438" y="985"/>
                      </a:lnTo>
                      <a:lnTo>
                        <a:pt x="2455" y="1008"/>
                      </a:lnTo>
                      <a:lnTo>
                        <a:pt x="2473" y="1029"/>
                      </a:lnTo>
                      <a:lnTo>
                        <a:pt x="2491" y="1050"/>
                      </a:lnTo>
                      <a:lnTo>
                        <a:pt x="2511" y="1068"/>
                      </a:lnTo>
                      <a:lnTo>
                        <a:pt x="2533" y="1086"/>
                      </a:lnTo>
                      <a:lnTo>
                        <a:pt x="2556" y="1101"/>
                      </a:lnTo>
                      <a:lnTo>
                        <a:pt x="2580" y="1114"/>
                      </a:lnTo>
                      <a:lnTo>
                        <a:pt x="2606" y="1126"/>
                      </a:lnTo>
                      <a:lnTo>
                        <a:pt x="2633" y="1135"/>
                      </a:lnTo>
                      <a:lnTo>
                        <a:pt x="2663" y="1141"/>
                      </a:lnTo>
                      <a:lnTo>
                        <a:pt x="2695" y="1145"/>
                      </a:lnTo>
                      <a:lnTo>
                        <a:pt x="2729" y="1147"/>
                      </a:lnTo>
                      <a:lnTo>
                        <a:pt x="2740" y="1147"/>
                      </a:lnTo>
                      <a:lnTo>
                        <a:pt x="2752" y="1148"/>
                      </a:lnTo>
                      <a:lnTo>
                        <a:pt x="2776" y="1152"/>
                      </a:lnTo>
                      <a:lnTo>
                        <a:pt x="2799" y="1158"/>
                      </a:lnTo>
                      <a:lnTo>
                        <a:pt x="2823" y="1166"/>
                      </a:lnTo>
                      <a:lnTo>
                        <a:pt x="2869" y="1183"/>
                      </a:lnTo>
                      <a:lnTo>
                        <a:pt x="2893" y="1191"/>
                      </a:lnTo>
                      <a:lnTo>
                        <a:pt x="2917" y="11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grpSp>
          <p:sp>
            <p:nvSpPr>
              <p:cNvPr id="24" name="Ring 41"/>
              <p:cNvSpPr/>
              <p:nvPr/>
            </p:nvSpPr>
            <p:spPr>
              <a:xfrm>
                <a:off x="4152577" y="3148886"/>
                <a:ext cx="1077604" cy="1077604"/>
              </a:xfrm>
              <a:prstGeom prst="donut">
                <a:avLst>
                  <a:gd name="adj" fmla="val 11597"/>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e-DE" sz="1400" dirty="0" err="1">
                  <a:solidFill>
                    <a:schemeClr val="tx1"/>
                  </a:solidFill>
                </a:endParaRPr>
              </a:p>
            </p:txBody>
          </p:sp>
        </p:grpSp>
        <p:sp>
          <p:nvSpPr>
            <p:cNvPr id="22" name="Textfeld 39"/>
            <p:cNvSpPr txBox="1"/>
            <p:nvPr/>
          </p:nvSpPr>
          <p:spPr>
            <a:xfrm>
              <a:off x="1164861" y="3046283"/>
              <a:ext cx="2893738" cy="452004"/>
            </a:xfrm>
            <a:prstGeom prst="rect">
              <a:avLst/>
            </a:prstGeom>
            <a:noFill/>
          </p:spPr>
          <p:txBody>
            <a:bodyPr wrap="none" lIns="0" tIns="0" rIns="0" bIns="0" rtlCol="0">
              <a:spAutoFit/>
            </a:bodyPr>
            <a:lstStyle/>
            <a:p>
              <a:r>
                <a:rPr lang="de-DE" dirty="0">
                  <a:latin typeface="Arial" panose="020B0604020202020204" pitchFamily="34" charset="0"/>
                  <a:cs typeface="Arial" panose="020B0604020202020204" pitchFamily="34" charset="0"/>
                </a:rPr>
                <a:t>Global Clinical Trial Market Size 2025:</a:t>
              </a:r>
            </a:p>
            <a:p>
              <a:r>
                <a:rPr lang="de-DE" dirty="0">
                  <a:latin typeface="Arial" panose="020B0604020202020204" pitchFamily="34" charset="0"/>
                  <a:cs typeface="Arial" panose="020B0604020202020204" pitchFamily="34" charset="0"/>
                </a:rPr>
                <a:t>USD 65 Billion</a:t>
              </a:r>
            </a:p>
          </p:txBody>
        </p:sp>
      </p:grpSp>
      <p:sp>
        <p:nvSpPr>
          <p:cNvPr id="3" name="Footer Placeholder 2"/>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3036993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74" y="53853"/>
            <a:ext cx="8776425"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Spectrum of Clinical Trials</a:t>
            </a:r>
          </a:p>
        </p:txBody>
      </p:sp>
      <p:sp>
        <p:nvSpPr>
          <p:cNvPr id="6" name="TextBox 5"/>
          <p:cNvSpPr txBox="1"/>
          <p:nvPr/>
        </p:nvSpPr>
        <p:spPr>
          <a:xfrm>
            <a:off x="574436" y="3705223"/>
            <a:ext cx="2286000" cy="430887"/>
          </a:xfrm>
          <a:prstGeom prst="rect">
            <a:avLst/>
          </a:prstGeom>
          <a:noFill/>
        </p:spPr>
        <p:txBody>
          <a:bodyPr wrap="square" lIns="0" tIns="0" rIns="0" bIns="0" rtlCol="0">
            <a:spAutoFit/>
          </a:bodyPr>
          <a:lstStyle/>
          <a:p>
            <a:pPr algn="ctr"/>
            <a:r>
              <a:rPr lang="en-US" sz="1400" b="1" dirty="0">
                <a:latin typeface="Arial" panose="020B0604020202020204" pitchFamily="34" charset="0"/>
                <a:cs typeface="Arial" panose="020B0604020202020204" pitchFamily="34" charset="0"/>
              </a:rPr>
              <a:t>Classical Clinical Trial</a:t>
            </a:r>
          </a:p>
          <a:p>
            <a:pPr algn="ctr"/>
            <a:r>
              <a:rPr lang="en-US" sz="1400" dirty="0">
                <a:latin typeface="Arial" panose="020B0604020202020204" pitchFamily="34" charset="0"/>
                <a:cs typeface="Arial" panose="020B0604020202020204" pitchFamily="34" charset="0"/>
              </a:rPr>
              <a:t>Bring the Patient to the Trial</a:t>
            </a:r>
          </a:p>
        </p:txBody>
      </p:sp>
      <p:sp>
        <p:nvSpPr>
          <p:cNvPr id="33" name="TextBox 32"/>
          <p:cNvSpPr txBox="1"/>
          <p:nvPr/>
        </p:nvSpPr>
        <p:spPr>
          <a:xfrm>
            <a:off x="3135086" y="3714747"/>
            <a:ext cx="2677885" cy="430887"/>
          </a:xfrm>
          <a:prstGeom prst="rect">
            <a:avLst/>
          </a:prstGeom>
          <a:noFill/>
        </p:spPr>
        <p:txBody>
          <a:bodyPr wrap="square" lIns="0" tIns="0" rIns="0" bIns="0" rtlCol="0">
            <a:spAutoFit/>
          </a:bodyPr>
          <a:lstStyle/>
          <a:p>
            <a:pPr algn="ctr"/>
            <a:r>
              <a:rPr lang="en-US" sz="1400" b="1" dirty="0">
                <a:latin typeface="Arial" panose="020B0604020202020204" pitchFamily="34" charset="0"/>
                <a:cs typeface="Arial" panose="020B0604020202020204" pitchFamily="34" charset="0"/>
              </a:rPr>
              <a:t>Remote, Digital Clinical Trial</a:t>
            </a:r>
          </a:p>
          <a:p>
            <a:pPr algn="ctr"/>
            <a:r>
              <a:rPr lang="en-US" sz="1400" dirty="0">
                <a:latin typeface="Arial" panose="020B0604020202020204" pitchFamily="34" charset="0"/>
                <a:cs typeface="Arial" panose="020B0604020202020204" pitchFamily="34" charset="0"/>
              </a:rPr>
              <a:t>Bring the Trial to the Patient</a:t>
            </a:r>
          </a:p>
        </p:txBody>
      </p:sp>
      <p:sp>
        <p:nvSpPr>
          <p:cNvPr id="34" name="TextBox 33"/>
          <p:cNvSpPr txBox="1"/>
          <p:nvPr/>
        </p:nvSpPr>
        <p:spPr>
          <a:xfrm>
            <a:off x="6218946" y="3705224"/>
            <a:ext cx="2286000" cy="430887"/>
          </a:xfrm>
          <a:prstGeom prst="rect">
            <a:avLst/>
          </a:prstGeom>
          <a:noFill/>
        </p:spPr>
        <p:txBody>
          <a:bodyPr wrap="square" lIns="0" tIns="0" rIns="0" bIns="0" rtlCol="0">
            <a:spAutoFit/>
          </a:bodyPr>
          <a:lstStyle/>
          <a:p>
            <a:pPr algn="ctr"/>
            <a:r>
              <a:rPr lang="en-US" sz="1400" b="1" dirty="0">
                <a:latin typeface="Arial" panose="020B0604020202020204" pitchFamily="34" charset="0"/>
                <a:cs typeface="Arial" panose="020B0604020202020204" pitchFamily="34" charset="0"/>
              </a:rPr>
              <a:t>Virtual Clinical Trial</a:t>
            </a:r>
          </a:p>
          <a:p>
            <a:pPr algn="ctr"/>
            <a:r>
              <a:rPr lang="en-US" sz="1400" dirty="0">
                <a:latin typeface="Arial" panose="020B0604020202020204" pitchFamily="34" charset="0"/>
                <a:cs typeface="Arial" panose="020B0604020202020204" pitchFamily="34" charset="0"/>
              </a:rPr>
              <a:t>EHR-based </a:t>
            </a:r>
            <a:r>
              <a:rPr lang="en-US" sz="1400" dirty="0" err="1">
                <a:latin typeface="Arial" panose="020B0604020202020204" pitchFamily="34" charset="0"/>
                <a:cs typeface="Arial" panose="020B0604020202020204" pitchFamily="34" charset="0"/>
              </a:rPr>
              <a:t>eClinical</a:t>
            </a:r>
            <a:r>
              <a:rPr lang="en-US" sz="1400" dirty="0">
                <a:latin typeface="Arial" panose="020B0604020202020204" pitchFamily="34" charset="0"/>
                <a:cs typeface="Arial" panose="020B0604020202020204" pitchFamily="34" charset="0"/>
              </a:rPr>
              <a:t> Trial</a:t>
            </a:r>
          </a:p>
        </p:txBody>
      </p:sp>
      <p:sp>
        <p:nvSpPr>
          <p:cNvPr id="14" name="AutoShape 2" descr="Image result for hospit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6" descr="Image result for EH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19" name="Straight Arrow Connector 18"/>
          <p:cNvCxnSpPr/>
          <p:nvPr/>
        </p:nvCxnSpPr>
        <p:spPr>
          <a:xfrm>
            <a:off x="1539200" y="4419600"/>
            <a:ext cx="6019800" cy="0"/>
          </a:xfrm>
          <a:prstGeom prst="straightConnector1">
            <a:avLst/>
          </a:prstGeom>
          <a:ln w="19050">
            <a:solidFill>
              <a:srgbClr val="003366"/>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6072" y="1729088"/>
            <a:ext cx="2410028" cy="1634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descr="remote clinical trials"/>
          <p:cNvPicPr>
            <a:picLocks noChangeAspect="1" noChangeArrowheads="1"/>
          </p:cNvPicPr>
          <p:nvPr/>
        </p:nvPicPr>
        <p:blipFill rotWithShape="1">
          <a:blip r:embed="rId3">
            <a:extLst>
              <a:ext uri="{28A0092B-C50C-407E-A947-70E740481C1C}">
                <a14:useLocalDpi xmlns:a14="http://schemas.microsoft.com/office/drawing/2010/main" val="0"/>
              </a:ext>
            </a:extLst>
          </a:blip>
          <a:srcRect l="26846"/>
          <a:stretch/>
        </p:blipFill>
        <p:spPr bwMode="auto">
          <a:xfrm>
            <a:off x="6024664" y="1729088"/>
            <a:ext cx="2635598" cy="1634802"/>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22" y="1779759"/>
            <a:ext cx="2377683" cy="1584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2586363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7575" y="57813"/>
            <a:ext cx="8408850" cy="677108"/>
          </a:xfrm>
        </p:spPr>
        <p:txBody>
          <a:bodyPr/>
          <a:lstStyle/>
          <a:p>
            <a:r>
              <a:rPr lang="en-US" dirty="0" err="1">
                <a:solidFill>
                  <a:schemeClr val="tx1"/>
                </a:solidFill>
                <a:latin typeface="Arial" panose="020B0604020202020204" pitchFamily="34" charset="0"/>
                <a:cs typeface="Arial" panose="020B0604020202020204" pitchFamily="34" charset="0"/>
              </a:rPr>
              <a:t>Blockchain</a:t>
            </a:r>
            <a:r>
              <a:rPr lang="en-US" dirty="0">
                <a:solidFill>
                  <a:schemeClr val="tx1"/>
                </a:solidFill>
                <a:latin typeface="Arial" panose="020B0604020202020204" pitchFamily="34" charset="0"/>
                <a:cs typeface="Arial" panose="020B0604020202020204" pitchFamily="34" charset="0"/>
              </a:rPr>
              <a:t> Technology in Clinical Trials</a:t>
            </a:r>
            <a:br>
              <a:rPr lang="en-US"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Traditional (central) IT Architecture vs Distributed Ledger Technology</a:t>
            </a:r>
            <a:endParaRPr lang="en-US" sz="2000" dirty="0">
              <a:solidFill>
                <a:schemeClr val="tx1"/>
              </a:solidFill>
            </a:endParaRPr>
          </a:p>
        </p:txBody>
      </p:sp>
      <p:sp>
        <p:nvSpPr>
          <p:cNvPr id="23" name="TextBox 22"/>
          <p:cNvSpPr txBox="1"/>
          <p:nvPr/>
        </p:nvSpPr>
        <p:spPr>
          <a:xfrm>
            <a:off x="338098" y="1034165"/>
            <a:ext cx="3972646" cy="3200876"/>
          </a:xfrm>
          <a:prstGeom prst="rect">
            <a:avLst/>
          </a:prstGeom>
          <a:noFill/>
        </p:spPr>
        <p:txBody>
          <a:bodyPr wrap="square" lIns="0" tIns="0" rIns="0" bIns="0" rtlCol="0">
            <a:spAutoFit/>
          </a:bodyPr>
          <a:lstStyle/>
          <a:p>
            <a:pPr algn="ctr"/>
            <a:r>
              <a:rPr lang="en-US" sz="1600" b="1" dirty="0">
                <a:latin typeface="Arial" panose="020B0604020202020204" pitchFamily="34" charset="0"/>
                <a:cs typeface="Arial" panose="020B0604020202020204" pitchFamily="34" charset="0"/>
              </a:rPr>
              <a:t>Traditional IT architecture</a:t>
            </a:r>
          </a:p>
          <a:p>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Limited trust, transparency, and auditability</a:t>
            </a:r>
          </a:p>
          <a:p>
            <a:pPr lvl="1"/>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High complexity, redundancy and inefficiencies, resulting in high costs </a:t>
            </a: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Limited ability of Real-time processing of data flow </a:t>
            </a: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Limited patient empowerment and patient centricity</a:t>
            </a:r>
          </a:p>
        </p:txBody>
      </p:sp>
      <p:sp>
        <p:nvSpPr>
          <p:cNvPr id="4" name="TextBox 3"/>
          <p:cNvSpPr txBox="1"/>
          <p:nvPr/>
        </p:nvSpPr>
        <p:spPr>
          <a:xfrm>
            <a:off x="4719971" y="1034164"/>
            <a:ext cx="4043898" cy="3200876"/>
          </a:xfrm>
          <a:prstGeom prst="rect">
            <a:avLst/>
          </a:prstGeom>
          <a:noFill/>
        </p:spPr>
        <p:txBody>
          <a:bodyPr wrap="square" lIns="0" tIns="0" rIns="0" bIns="0" rtlCol="0">
            <a:spAutoFit/>
          </a:bodyPr>
          <a:lstStyle/>
          <a:p>
            <a:pPr algn="ctr"/>
            <a:r>
              <a:rPr lang="en-US" sz="1600" b="1" dirty="0">
                <a:latin typeface="Arial" panose="020B0604020202020204" pitchFamily="34" charset="0"/>
                <a:cs typeface="Arial" panose="020B0604020202020204" pitchFamily="34" charset="0"/>
              </a:rPr>
              <a:t>Distributed Ledger Technology</a:t>
            </a:r>
          </a:p>
          <a:p>
            <a:pPr algn="ctr"/>
            <a:endParaRPr lang="en-US" sz="1600" b="1"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Improved trust, transparency, and auditability</a:t>
            </a: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Time and cost savings</a:t>
            </a: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Near real-time updates</a:t>
            </a: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n-US" sz="1600" dirty="0">
                <a:latin typeface="Arial" panose="020B0604020202020204" pitchFamily="34" charset="0"/>
                <a:cs typeface="Arial" panose="020B0604020202020204" pitchFamily="34" charset="0"/>
              </a:rPr>
              <a:t>Patient centricity and empowerment</a:t>
            </a:r>
          </a:p>
          <a:p>
            <a:pPr marL="285750" indent="-285750">
              <a:buFont typeface="Wingdings" panose="05000000000000000000" pitchFamily="2" charset="2"/>
              <a:buChar char="Ø"/>
            </a:pPr>
            <a:endParaRPr lang="en-US" sz="1600" dirty="0">
              <a:latin typeface="Arial" panose="020B0604020202020204" pitchFamily="34" charset="0"/>
              <a:cs typeface="Arial" panose="020B0604020202020204" pitchFamily="34" charset="0"/>
            </a:endParaRPr>
          </a:p>
        </p:txBody>
      </p:sp>
      <p:cxnSp>
        <p:nvCxnSpPr>
          <p:cNvPr id="7" name="Straight Arrow Connector 6"/>
          <p:cNvCxnSpPr/>
          <p:nvPr/>
        </p:nvCxnSpPr>
        <p:spPr>
          <a:xfrm>
            <a:off x="1539200" y="4442178"/>
            <a:ext cx="6019800" cy="0"/>
          </a:xfrm>
          <a:prstGeom prst="straightConnector1">
            <a:avLst/>
          </a:prstGeom>
          <a:ln w="19050">
            <a:solidFill>
              <a:srgbClr val="003366"/>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39201" y="4526845"/>
            <a:ext cx="6019800" cy="246221"/>
          </a:xfrm>
          <a:prstGeom prst="rect">
            <a:avLst/>
          </a:prstGeom>
          <a:noFill/>
        </p:spPr>
        <p:txBody>
          <a:bodyPr wrap="square" lIns="0" tIns="0" rIns="0" bIns="0" rtlCol="0">
            <a:spAutoFit/>
          </a:bodyPr>
          <a:lstStyle/>
          <a:p>
            <a:pPr algn="ctr"/>
            <a:r>
              <a:rPr lang="en-US" sz="1600" b="1" dirty="0">
                <a:latin typeface="Arial" panose="020B0604020202020204" pitchFamily="34" charset="0"/>
                <a:cs typeface="Arial" panose="020B0604020202020204" pitchFamily="34" charset="0"/>
              </a:rPr>
              <a:t>Improved Compliance and Patient Safety</a:t>
            </a:r>
          </a:p>
        </p:txBody>
      </p:sp>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151773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Conduct Overview</a:t>
            </a:r>
          </a:p>
        </p:txBody>
      </p:sp>
      <p:sp>
        <p:nvSpPr>
          <p:cNvPr id="63" name="TextBox 62"/>
          <p:cNvSpPr txBox="1"/>
          <p:nvPr/>
        </p:nvSpPr>
        <p:spPr>
          <a:xfrm>
            <a:off x="189188" y="1174620"/>
            <a:ext cx="4040687" cy="215444"/>
          </a:xfrm>
          <a:prstGeom prst="rect">
            <a:avLst/>
          </a:prstGeom>
          <a:solidFill>
            <a:schemeClr val="bg1">
              <a:lumMod val="65000"/>
            </a:schemeClr>
          </a:solidFill>
        </p:spPr>
        <p:txBody>
          <a:bodyPr wrap="square" tIns="0" bIns="0" rtlCol="0">
            <a:spAutoFit/>
          </a:bodyPr>
          <a:lstStyle/>
          <a:p>
            <a:pPr algn="ctr"/>
            <a:r>
              <a:rPr lang="en-US" sz="1400" b="1" dirty="0">
                <a:solidFill>
                  <a:prstClr val="white"/>
                </a:solidFill>
              </a:rPr>
              <a:t>TRIAL PREPARATION</a:t>
            </a:r>
            <a:endParaRPr lang="en-CA" sz="1400" b="1" dirty="0">
              <a:solidFill>
                <a:prstClr val="white"/>
              </a:solidFill>
            </a:endParaRPr>
          </a:p>
        </p:txBody>
      </p:sp>
      <p:sp>
        <p:nvSpPr>
          <p:cNvPr id="64" name="TextBox 63"/>
          <p:cNvSpPr txBox="1"/>
          <p:nvPr/>
        </p:nvSpPr>
        <p:spPr>
          <a:xfrm>
            <a:off x="4285070" y="1174620"/>
            <a:ext cx="2696928" cy="215444"/>
          </a:xfrm>
          <a:prstGeom prst="rect">
            <a:avLst/>
          </a:prstGeom>
          <a:solidFill>
            <a:schemeClr val="tx1">
              <a:lumMod val="65000"/>
              <a:lumOff val="35000"/>
            </a:schemeClr>
          </a:solidFill>
        </p:spPr>
        <p:txBody>
          <a:bodyPr wrap="square" tIns="0" bIns="0" rtlCol="0">
            <a:spAutoFit/>
          </a:bodyPr>
          <a:lstStyle/>
          <a:p>
            <a:pPr algn="ctr"/>
            <a:r>
              <a:rPr lang="en-US" sz="1400" b="1" dirty="0">
                <a:solidFill>
                  <a:prstClr val="white"/>
                </a:solidFill>
              </a:rPr>
              <a:t>TRIAL CONDUCT</a:t>
            </a:r>
            <a:endParaRPr lang="en-CA" sz="1400" b="1" dirty="0">
              <a:solidFill>
                <a:prstClr val="white"/>
              </a:solidFill>
            </a:endParaRPr>
          </a:p>
        </p:txBody>
      </p:sp>
      <p:sp>
        <p:nvSpPr>
          <p:cNvPr id="65" name="TextBox 64"/>
          <p:cNvSpPr txBox="1"/>
          <p:nvPr/>
        </p:nvSpPr>
        <p:spPr>
          <a:xfrm>
            <a:off x="6995970" y="1173264"/>
            <a:ext cx="1800200" cy="215444"/>
          </a:xfrm>
          <a:prstGeom prst="rect">
            <a:avLst/>
          </a:prstGeom>
          <a:solidFill>
            <a:schemeClr val="tx1">
              <a:lumMod val="85000"/>
              <a:lumOff val="15000"/>
            </a:schemeClr>
          </a:solidFill>
        </p:spPr>
        <p:txBody>
          <a:bodyPr wrap="square" tIns="0" bIns="0" rtlCol="0">
            <a:spAutoFit/>
          </a:bodyPr>
          <a:lstStyle/>
          <a:p>
            <a:pPr algn="ctr"/>
            <a:r>
              <a:rPr lang="en-US" sz="1400" b="1" dirty="0">
                <a:solidFill>
                  <a:prstClr val="white"/>
                </a:solidFill>
              </a:rPr>
              <a:t>TRIAL CLOSE OUT</a:t>
            </a:r>
            <a:endParaRPr lang="en-CA" sz="1400" b="1" dirty="0">
              <a:solidFill>
                <a:prstClr val="white"/>
              </a:solidFill>
            </a:endParaRPr>
          </a:p>
        </p:txBody>
      </p:sp>
      <p:pic>
        <p:nvPicPr>
          <p:cNvPr id="107" name="Picture 106" descr="diagram_TCM_CML.png"/>
          <p:cNvPicPr>
            <a:picLocks noChangeAspect="1"/>
          </p:cNvPicPr>
          <p:nvPr/>
        </p:nvPicPr>
        <p:blipFill rotWithShape="1">
          <a:blip r:embed="rId3" cstate="print"/>
          <a:srcRect l="54280" t="21722" r="35976" b="54219"/>
          <a:stretch/>
        </p:blipFill>
        <p:spPr>
          <a:xfrm>
            <a:off x="3847253" y="778392"/>
            <a:ext cx="792000" cy="389066"/>
          </a:xfrm>
          <a:prstGeom prst="rect">
            <a:avLst/>
          </a:prstGeom>
          <a:solidFill>
            <a:schemeClr val="bg1"/>
          </a:solidFill>
        </p:spPr>
      </p:pic>
      <p:pic>
        <p:nvPicPr>
          <p:cNvPr id="108" name="Picture 107" descr="diagram_TCM_CML.png"/>
          <p:cNvPicPr>
            <a:picLocks noChangeAspect="1"/>
          </p:cNvPicPr>
          <p:nvPr/>
        </p:nvPicPr>
        <p:blipFill rotWithShape="1">
          <a:blip r:embed="rId3" cstate="print"/>
          <a:srcRect l="91402" t="22080" r="171" b="55634"/>
          <a:stretch/>
        </p:blipFill>
        <p:spPr>
          <a:xfrm>
            <a:off x="8423379" y="772285"/>
            <a:ext cx="684996" cy="360409"/>
          </a:xfrm>
          <a:prstGeom prst="rect">
            <a:avLst/>
          </a:prstGeom>
          <a:solidFill>
            <a:schemeClr val="bg1"/>
          </a:solidFill>
        </p:spPr>
      </p:pic>
      <p:sp>
        <p:nvSpPr>
          <p:cNvPr id="120" name="Rounded Rectangle 119"/>
          <p:cNvSpPr/>
          <p:nvPr/>
        </p:nvSpPr>
        <p:spPr>
          <a:xfrm rot="16200000">
            <a:off x="83074" y="2546058"/>
            <a:ext cx="800315" cy="656042"/>
          </a:xfrm>
          <a:prstGeom prst="roundRect">
            <a:avLst>
              <a:gd name="adj" fmla="val 0"/>
            </a:avLst>
          </a:prstGeom>
          <a:solidFill>
            <a:srgbClr val="00B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Clinical Trial Application and Approval </a:t>
            </a:r>
          </a:p>
        </p:txBody>
      </p:sp>
      <p:sp>
        <p:nvSpPr>
          <p:cNvPr id="126" name="Rounded Rectangle 125"/>
          <p:cNvSpPr/>
          <p:nvPr/>
        </p:nvSpPr>
        <p:spPr>
          <a:xfrm rot="16200000">
            <a:off x="16761" y="1573978"/>
            <a:ext cx="934510" cy="657608"/>
          </a:xfrm>
          <a:prstGeom prst="roundRect">
            <a:avLst>
              <a:gd name="adj" fmla="val 2921"/>
            </a:avLst>
          </a:prstGeom>
          <a:solidFill>
            <a:srgbClr val="FF990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Site Preparation / Management</a:t>
            </a:r>
          </a:p>
        </p:txBody>
      </p:sp>
      <p:sp>
        <p:nvSpPr>
          <p:cNvPr id="127" name="Rounded Rectangle 126"/>
          <p:cNvSpPr/>
          <p:nvPr/>
        </p:nvSpPr>
        <p:spPr>
          <a:xfrm rot="16200000">
            <a:off x="192144" y="3367728"/>
            <a:ext cx="594070" cy="647285"/>
          </a:xfrm>
          <a:prstGeom prst="roundRect">
            <a:avLst>
              <a:gd name="adj" fmla="val 0"/>
            </a:avLst>
          </a:prstGeom>
          <a:solidFill>
            <a:schemeClr val="accent4">
              <a:lumMod val="60000"/>
              <a:lumOff val="4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Drug Supply</a:t>
            </a:r>
          </a:p>
        </p:txBody>
      </p:sp>
      <p:sp>
        <p:nvSpPr>
          <p:cNvPr id="128" name="Rounded Rectangle 127"/>
          <p:cNvSpPr/>
          <p:nvPr/>
        </p:nvSpPr>
        <p:spPr>
          <a:xfrm rot="16200000">
            <a:off x="121651" y="4116146"/>
            <a:ext cx="715191" cy="648070"/>
          </a:xfrm>
          <a:prstGeom prst="roundRect">
            <a:avLst>
              <a:gd name="adj" fmla="val 0"/>
            </a:avLst>
          </a:prstGeom>
          <a:solidFill>
            <a:schemeClr val="accent1">
              <a:lumMod val="60000"/>
              <a:lumOff val="4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Budget and Contracts</a:t>
            </a:r>
          </a:p>
        </p:txBody>
      </p:sp>
      <p:cxnSp>
        <p:nvCxnSpPr>
          <p:cNvPr id="145" name="Straight Connector 144"/>
          <p:cNvCxnSpPr/>
          <p:nvPr/>
        </p:nvCxnSpPr>
        <p:spPr bwMode="auto">
          <a:xfrm>
            <a:off x="189187" y="2428639"/>
            <a:ext cx="8662632" cy="0"/>
          </a:xfrm>
          <a:prstGeom prst="line">
            <a:avLst/>
          </a:prstGeom>
          <a:solidFill>
            <a:schemeClr val="bg1"/>
          </a:solidFill>
          <a:ln w="25400" cap="rnd" cmpd="sng" algn="ctr">
            <a:solidFill>
              <a:srgbClr val="B2B2B2"/>
            </a:solidFill>
            <a:prstDash val="sysDot"/>
            <a:round/>
            <a:headEnd type="none" w="med" len="med"/>
            <a:tailEnd type="none" w="med" len="med"/>
          </a:ln>
          <a:effectLst/>
        </p:spPr>
      </p:cxnSp>
      <p:cxnSp>
        <p:nvCxnSpPr>
          <p:cNvPr id="146" name="Straight Connector 145"/>
          <p:cNvCxnSpPr/>
          <p:nvPr/>
        </p:nvCxnSpPr>
        <p:spPr bwMode="auto">
          <a:xfrm>
            <a:off x="190810" y="3337891"/>
            <a:ext cx="8629662" cy="0"/>
          </a:xfrm>
          <a:prstGeom prst="line">
            <a:avLst/>
          </a:prstGeom>
          <a:solidFill>
            <a:schemeClr val="bg1"/>
          </a:solidFill>
          <a:ln w="25400" cap="rnd" cmpd="sng" algn="ctr">
            <a:solidFill>
              <a:srgbClr val="B2B2B2"/>
            </a:solidFill>
            <a:prstDash val="sysDot"/>
            <a:round/>
            <a:headEnd type="none" w="med" len="med"/>
            <a:tailEnd type="none" w="med" len="med"/>
          </a:ln>
          <a:effectLst/>
        </p:spPr>
      </p:cxnSp>
      <p:cxnSp>
        <p:nvCxnSpPr>
          <p:cNvPr id="147" name="Straight Connector 146"/>
          <p:cNvCxnSpPr/>
          <p:nvPr/>
        </p:nvCxnSpPr>
        <p:spPr bwMode="auto">
          <a:xfrm>
            <a:off x="155210" y="4042593"/>
            <a:ext cx="8738768" cy="0"/>
          </a:xfrm>
          <a:prstGeom prst="line">
            <a:avLst/>
          </a:prstGeom>
          <a:solidFill>
            <a:schemeClr val="bg1"/>
          </a:solidFill>
          <a:ln w="25400" cap="rnd" cmpd="sng" algn="ctr">
            <a:solidFill>
              <a:srgbClr val="B2B2B2"/>
            </a:solidFill>
            <a:prstDash val="sysDot"/>
            <a:round/>
            <a:headEnd type="none" w="med" len="med"/>
            <a:tailEnd type="none" w="med" len="med"/>
          </a:ln>
          <a:effectLst/>
        </p:spPr>
      </p:cxnSp>
      <p:grpSp>
        <p:nvGrpSpPr>
          <p:cNvPr id="11" name="Group 10"/>
          <p:cNvGrpSpPr/>
          <p:nvPr/>
        </p:nvGrpSpPr>
        <p:grpSpPr>
          <a:xfrm>
            <a:off x="6708358" y="770390"/>
            <a:ext cx="815977" cy="338554"/>
            <a:chOff x="6535653" y="1124744"/>
            <a:chExt cx="815977" cy="451406"/>
          </a:xfrm>
        </p:grpSpPr>
        <p:sp>
          <p:nvSpPr>
            <p:cNvPr id="100" name="TextBox 99"/>
            <p:cNvSpPr txBox="1"/>
            <p:nvPr/>
          </p:nvSpPr>
          <p:spPr>
            <a:xfrm>
              <a:off x="6662892" y="1124744"/>
              <a:ext cx="688738" cy="451406"/>
            </a:xfrm>
            <a:prstGeom prst="rect">
              <a:avLst/>
            </a:prstGeom>
            <a:solidFill>
              <a:schemeClr val="bg1"/>
            </a:solidFill>
          </p:spPr>
          <p:txBody>
            <a:bodyPr wrap="square" rtlCol="0">
              <a:spAutoFit/>
            </a:bodyPr>
            <a:lstStyle/>
            <a:p>
              <a:pPr algn="ctr"/>
              <a:r>
                <a:rPr lang="en-US" sz="800" dirty="0">
                  <a:solidFill>
                    <a:prstClr val="black"/>
                  </a:solidFill>
                </a:rPr>
                <a:t>Database Lock</a:t>
              </a:r>
              <a:endParaRPr lang="en-CA" sz="800" dirty="0">
                <a:solidFill>
                  <a:prstClr val="black"/>
                </a:solidFill>
              </a:endParaRPr>
            </a:p>
          </p:txBody>
        </p:sp>
        <p:pic>
          <p:nvPicPr>
            <p:cNvPr id="1028" name="Picture 4" descr="See the sour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5653" y="1182514"/>
              <a:ext cx="253792" cy="253792"/>
            </a:xfrm>
            <a:prstGeom prst="rect">
              <a:avLst/>
            </a:prstGeom>
            <a:noFill/>
          </p:spPr>
        </p:pic>
      </p:grpSp>
      <p:sp>
        <p:nvSpPr>
          <p:cNvPr id="2" name="Footer Placeholder 1"/>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112843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7575" y="51757"/>
            <a:ext cx="8408850" cy="677108"/>
          </a:xfrm>
        </p:spPr>
        <p:txBody>
          <a:bodyPr/>
          <a:lstStyle/>
          <a:p>
            <a:r>
              <a:rPr lang="en-US" sz="2400" dirty="0" err="1">
                <a:solidFill>
                  <a:schemeClr val="tx1"/>
                </a:solidFill>
                <a:latin typeface="Arial" panose="020B0604020202020204" pitchFamily="34" charset="0"/>
                <a:cs typeface="Arial" panose="020B0604020202020204" pitchFamily="34" charset="0"/>
              </a:rPr>
              <a:t>Blockchain</a:t>
            </a:r>
            <a:r>
              <a:rPr lang="en-US" sz="2400" dirty="0">
                <a:solidFill>
                  <a:schemeClr val="tx1"/>
                </a:solidFill>
                <a:latin typeface="Arial" panose="020B0604020202020204" pitchFamily="34" charset="0"/>
                <a:cs typeface="Arial" panose="020B0604020202020204" pitchFamily="34" charset="0"/>
              </a:rPr>
              <a:t> Technology in Clinical Trials </a:t>
            </a:r>
            <a:br>
              <a:rPr lang="en-US" sz="24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Clinical Trial Conduct Overview</a:t>
            </a:r>
          </a:p>
        </p:txBody>
      </p:sp>
      <p:sp>
        <p:nvSpPr>
          <p:cNvPr id="63" name="TextBox 62"/>
          <p:cNvSpPr txBox="1"/>
          <p:nvPr/>
        </p:nvSpPr>
        <p:spPr>
          <a:xfrm>
            <a:off x="189188" y="1174620"/>
            <a:ext cx="4040687" cy="215444"/>
          </a:xfrm>
          <a:prstGeom prst="rect">
            <a:avLst/>
          </a:prstGeom>
          <a:solidFill>
            <a:schemeClr val="bg1">
              <a:lumMod val="65000"/>
            </a:schemeClr>
          </a:solidFill>
        </p:spPr>
        <p:txBody>
          <a:bodyPr wrap="square" tIns="0" bIns="0" rtlCol="0">
            <a:spAutoFit/>
          </a:bodyPr>
          <a:lstStyle/>
          <a:p>
            <a:pPr algn="ctr"/>
            <a:r>
              <a:rPr lang="en-US" sz="1400" b="1" dirty="0">
                <a:solidFill>
                  <a:prstClr val="white"/>
                </a:solidFill>
              </a:rPr>
              <a:t>TRIAL PREPARATION</a:t>
            </a:r>
            <a:endParaRPr lang="en-CA" sz="1400" b="1" dirty="0">
              <a:solidFill>
                <a:prstClr val="white"/>
              </a:solidFill>
            </a:endParaRPr>
          </a:p>
        </p:txBody>
      </p:sp>
      <p:sp>
        <p:nvSpPr>
          <p:cNvPr id="64" name="TextBox 63"/>
          <p:cNvSpPr txBox="1"/>
          <p:nvPr/>
        </p:nvSpPr>
        <p:spPr>
          <a:xfrm>
            <a:off x="4285070" y="1174620"/>
            <a:ext cx="2696928" cy="215444"/>
          </a:xfrm>
          <a:prstGeom prst="rect">
            <a:avLst/>
          </a:prstGeom>
          <a:solidFill>
            <a:schemeClr val="tx1">
              <a:lumMod val="65000"/>
              <a:lumOff val="35000"/>
            </a:schemeClr>
          </a:solidFill>
        </p:spPr>
        <p:txBody>
          <a:bodyPr wrap="square" tIns="0" bIns="0" rtlCol="0">
            <a:spAutoFit/>
          </a:bodyPr>
          <a:lstStyle/>
          <a:p>
            <a:pPr algn="ctr"/>
            <a:r>
              <a:rPr lang="en-US" sz="1400" b="1" dirty="0">
                <a:solidFill>
                  <a:prstClr val="white"/>
                </a:solidFill>
              </a:rPr>
              <a:t>TRIAL CONDUCT</a:t>
            </a:r>
            <a:endParaRPr lang="en-CA" sz="1400" b="1" dirty="0">
              <a:solidFill>
                <a:prstClr val="white"/>
              </a:solidFill>
            </a:endParaRPr>
          </a:p>
        </p:txBody>
      </p:sp>
      <p:sp>
        <p:nvSpPr>
          <p:cNvPr id="65" name="TextBox 64"/>
          <p:cNvSpPr txBox="1"/>
          <p:nvPr/>
        </p:nvSpPr>
        <p:spPr>
          <a:xfrm>
            <a:off x="6995970" y="1173264"/>
            <a:ext cx="1800200" cy="215444"/>
          </a:xfrm>
          <a:prstGeom prst="rect">
            <a:avLst/>
          </a:prstGeom>
          <a:solidFill>
            <a:schemeClr val="tx1">
              <a:lumMod val="85000"/>
              <a:lumOff val="15000"/>
            </a:schemeClr>
          </a:solidFill>
        </p:spPr>
        <p:txBody>
          <a:bodyPr wrap="square" tIns="0" bIns="0" rtlCol="0">
            <a:spAutoFit/>
          </a:bodyPr>
          <a:lstStyle/>
          <a:p>
            <a:pPr algn="ctr"/>
            <a:r>
              <a:rPr lang="en-US" sz="1400" b="1" dirty="0">
                <a:solidFill>
                  <a:prstClr val="white"/>
                </a:solidFill>
              </a:rPr>
              <a:t>TRIAL CLOSE OUT</a:t>
            </a:r>
            <a:endParaRPr lang="en-CA" sz="1400" b="1" dirty="0">
              <a:solidFill>
                <a:prstClr val="white"/>
              </a:solidFill>
            </a:endParaRPr>
          </a:p>
        </p:txBody>
      </p:sp>
      <p:pic>
        <p:nvPicPr>
          <p:cNvPr id="107" name="Picture 106" descr="diagram_TCM_CML.png"/>
          <p:cNvPicPr>
            <a:picLocks noChangeAspect="1"/>
          </p:cNvPicPr>
          <p:nvPr/>
        </p:nvPicPr>
        <p:blipFill rotWithShape="1">
          <a:blip r:embed="rId3" cstate="print"/>
          <a:srcRect l="54280" t="21722" r="35976" b="54219"/>
          <a:stretch/>
        </p:blipFill>
        <p:spPr>
          <a:xfrm>
            <a:off x="3847253" y="778392"/>
            <a:ext cx="792000" cy="389066"/>
          </a:xfrm>
          <a:prstGeom prst="rect">
            <a:avLst/>
          </a:prstGeom>
          <a:solidFill>
            <a:schemeClr val="bg1"/>
          </a:solidFill>
        </p:spPr>
      </p:pic>
      <p:pic>
        <p:nvPicPr>
          <p:cNvPr id="108" name="Picture 107" descr="diagram_TCM_CML.png"/>
          <p:cNvPicPr>
            <a:picLocks noChangeAspect="1"/>
          </p:cNvPicPr>
          <p:nvPr/>
        </p:nvPicPr>
        <p:blipFill rotWithShape="1">
          <a:blip r:embed="rId3" cstate="print"/>
          <a:srcRect l="91402" t="22080" r="171" b="55634"/>
          <a:stretch/>
        </p:blipFill>
        <p:spPr>
          <a:xfrm>
            <a:off x="8423379" y="772285"/>
            <a:ext cx="684996" cy="360409"/>
          </a:xfrm>
          <a:prstGeom prst="rect">
            <a:avLst/>
          </a:prstGeom>
          <a:solidFill>
            <a:schemeClr val="bg1"/>
          </a:solidFill>
        </p:spPr>
      </p:pic>
      <p:sp>
        <p:nvSpPr>
          <p:cNvPr id="2" name="Rounded Rectangle 1"/>
          <p:cNvSpPr/>
          <p:nvPr/>
        </p:nvSpPr>
        <p:spPr>
          <a:xfrm>
            <a:off x="925110" y="1505177"/>
            <a:ext cx="1958572" cy="176672"/>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Site Feasibility and Selection</a:t>
            </a:r>
          </a:p>
        </p:txBody>
      </p:sp>
      <p:sp>
        <p:nvSpPr>
          <p:cNvPr id="66" name="Rounded Rectangle 65"/>
          <p:cNvSpPr/>
          <p:nvPr/>
        </p:nvSpPr>
        <p:spPr>
          <a:xfrm>
            <a:off x="2904671" y="1505177"/>
            <a:ext cx="1332372" cy="176672"/>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Initiate Trial Sites</a:t>
            </a:r>
          </a:p>
        </p:txBody>
      </p:sp>
      <p:sp>
        <p:nvSpPr>
          <p:cNvPr id="104" name="Rounded Rectangle 103"/>
          <p:cNvSpPr/>
          <p:nvPr/>
        </p:nvSpPr>
        <p:spPr>
          <a:xfrm>
            <a:off x="4279664" y="1505177"/>
            <a:ext cx="2702334" cy="171450"/>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Site Monitoring</a:t>
            </a:r>
          </a:p>
        </p:txBody>
      </p:sp>
      <p:sp>
        <p:nvSpPr>
          <p:cNvPr id="119" name="Rounded Rectangle 118"/>
          <p:cNvSpPr/>
          <p:nvPr/>
        </p:nvSpPr>
        <p:spPr>
          <a:xfrm>
            <a:off x="7014782" y="1505177"/>
            <a:ext cx="1781395" cy="176672"/>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Site Close-Out</a:t>
            </a:r>
          </a:p>
        </p:txBody>
      </p:sp>
      <p:sp>
        <p:nvSpPr>
          <p:cNvPr id="120" name="Rounded Rectangle 119"/>
          <p:cNvSpPr/>
          <p:nvPr/>
        </p:nvSpPr>
        <p:spPr>
          <a:xfrm rot="16200000">
            <a:off x="83074" y="2546058"/>
            <a:ext cx="800315" cy="656042"/>
          </a:xfrm>
          <a:prstGeom prst="roundRect">
            <a:avLst>
              <a:gd name="adj" fmla="val 0"/>
            </a:avLst>
          </a:prstGeom>
          <a:solidFill>
            <a:srgbClr val="00B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Clinical Trial Applications and Approval </a:t>
            </a:r>
          </a:p>
        </p:txBody>
      </p:sp>
      <p:sp>
        <p:nvSpPr>
          <p:cNvPr id="121" name="Rounded Rectangle 120"/>
          <p:cNvSpPr/>
          <p:nvPr/>
        </p:nvSpPr>
        <p:spPr>
          <a:xfrm>
            <a:off x="2051557" y="2779735"/>
            <a:ext cx="1978821" cy="162018"/>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Research Ethics Board </a:t>
            </a:r>
          </a:p>
        </p:txBody>
      </p:sp>
      <p:sp>
        <p:nvSpPr>
          <p:cNvPr id="122" name="Rounded Rectangle 121"/>
          <p:cNvSpPr/>
          <p:nvPr/>
        </p:nvSpPr>
        <p:spPr>
          <a:xfrm>
            <a:off x="4280698" y="1743335"/>
            <a:ext cx="2554556" cy="176672"/>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Patient Consent and Data Collection</a:t>
            </a:r>
          </a:p>
        </p:txBody>
      </p:sp>
      <p:sp>
        <p:nvSpPr>
          <p:cNvPr id="123" name="Rounded Rectangle 122"/>
          <p:cNvSpPr/>
          <p:nvPr/>
        </p:nvSpPr>
        <p:spPr>
          <a:xfrm>
            <a:off x="4709980" y="2529004"/>
            <a:ext cx="2094275" cy="169722"/>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CTP Amendment/ICF  update</a:t>
            </a:r>
          </a:p>
        </p:txBody>
      </p:sp>
      <p:sp>
        <p:nvSpPr>
          <p:cNvPr id="124" name="Rounded Rectangle 123"/>
          <p:cNvSpPr/>
          <p:nvPr/>
        </p:nvSpPr>
        <p:spPr>
          <a:xfrm>
            <a:off x="2059361" y="2536708"/>
            <a:ext cx="1479705" cy="162018"/>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Health Authority CTA</a:t>
            </a:r>
          </a:p>
        </p:txBody>
      </p:sp>
      <p:sp>
        <p:nvSpPr>
          <p:cNvPr id="125" name="Rounded Rectangle 124"/>
          <p:cNvSpPr/>
          <p:nvPr/>
        </p:nvSpPr>
        <p:spPr>
          <a:xfrm>
            <a:off x="5388401" y="2000624"/>
            <a:ext cx="1626374" cy="162019"/>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Patient re-Consent</a:t>
            </a:r>
          </a:p>
        </p:txBody>
      </p:sp>
      <p:sp>
        <p:nvSpPr>
          <p:cNvPr id="126" name="Rounded Rectangle 125"/>
          <p:cNvSpPr/>
          <p:nvPr/>
        </p:nvSpPr>
        <p:spPr>
          <a:xfrm rot="16200000">
            <a:off x="16761" y="1573978"/>
            <a:ext cx="934510" cy="657608"/>
          </a:xfrm>
          <a:prstGeom prst="roundRect">
            <a:avLst>
              <a:gd name="adj" fmla="val 2921"/>
            </a:avLst>
          </a:prstGeom>
          <a:solidFill>
            <a:srgbClr val="FF990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Site Preparation / Management</a:t>
            </a:r>
          </a:p>
        </p:txBody>
      </p:sp>
      <p:sp>
        <p:nvSpPr>
          <p:cNvPr id="127" name="Rounded Rectangle 126"/>
          <p:cNvSpPr/>
          <p:nvPr/>
        </p:nvSpPr>
        <p:spPr>
          <a:xfrm rot="16200000">
            <a:off x="192144" y="3367728"/>
            <a:ext cx="594070" cy="647285"/>
          </a:xfrm>
          <a:prstGeom prst="roundRect">
            <a:avLst>
              <a:gd name="adj" fmla="val 0"/>
            </a:avLst>
          </a:prstGeom>
          <a:solidFill>
            <a:schemeClr val="accent4">
              <a:lumMod val="60000"/>
              <a:lumOff val="4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Drug Supply</a:t>
            </a:r>
          </a:p>
        </p:txBody>
      </p:sp>
      <p:sp>
        <p:nvSpPr>
          <p:cNvPr id="128" name="Rounded Rectangle 127"/>
          <p:cNvSpPr/>
          <p:nvPr/>
        </p:nvSpPr>
        <p:spPr>
          <a:xfrm rot="16200000">
            <a:off x="121651" y="4116146"/>
            <a:ext cx="715191" cy="648070"/>
          </a:xfrm>
          <a:prstGeom prst="roundRect">
            <a:avLst>
              <a:gd name="adj" fmla="val 0"/>
            </a:avLst>
          </a:prstGeom>
          <a:solidFill>
            <a:schemeClr val="accent1">
              <a:lumMod val="60000"/>
              <a:lumOff val="4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900" b="1" dirty="0">
                <a:solidFill>
                  <a:srgbClr val="003366"/>
                </a:solidFill>
                <a:latin typeface="Arial" panose="020B0604020202020204" pitchFamily="34" charset="0"/>
                <a:cs typeface="Arial" panose="020B0604020202020204" pitchFamily="34" charset="0"/>
              </a:rPr>
              <a:t>Budget and Contracts</a:t>
            </a:r>
          </a:p>
        </p:txBody>
      </p:sp>
      <p:sp>
        <p:nvSpPr>
          <p:cNvPr id="129" name="Rounded Rectangle 128"/>
          <p:cNvSpPr/>
          <p:nvPr/>
        </p:nvSpPr>
        <p:spPr>
          <a:xfrm>
            <a:off x="2059361" y="1743335"/>
            <a:ext cx="2170514" cy="159446"/>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Prepare Consent Documents</a:t>
            </a:r>
          </a:p>
        </p:txBody>
      </p:sp>
      <p:sp>
        <p:nvSpPr>
          <p:cNvPr id="130" name="Rounded Rectangle 129"/>
          <p:cNvSpPr/>
          <p:nvPr/>
        </p:nvSpPr>
        <p:spPr>
          <a:xfrm>
            <a:off x="4773668" y="2779735"/>
            <a:ext cx="1958572" cy="162018"/>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Ethics Renewals</a:t>
            </a:r>
          </a:p>
        </p:txBody>
      </p:sp>
      <p:sp>
        <p:nvSpPr>
          <p:cNvPr id="132" name="Rounded Rectangle 131"/>
          <p:cNvSpPr/>
          <p:nvPr/>
        </p:nvSpPr>
        <p:spPr>
          <a:xfrm>
            <a:off x="7045858" y="2779323"/>
            <a:ext cx="1846622" cy="162433"/>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Notification of site closure</a:t>
            </a:r>
          </a:p>
        </p:txBody>
      </p:sp>
      <p:sp>
        <p:nvSpPr>
          <p:cNvPr id="133" name="Rounded Rectangle 132"/>
          <p:cNvSpPr/>
          <p:nvPr/>
        </p:nvSpPr>
        <p:spPr>
          <a:xfrm>
            <a:off x="7005916" y="2532000"/>
            <a:ext cx="1814556" cy="162018"/>
          </a:xfrm>
          <a:prstGeom prst="roundRect">
            <a:avLst/>
          </a:prstGeom>
          <a:solidFill>
            <a:srgbClr val="92D050"/>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Notification of Completion</a:t>
            </a:r>
          </a:p>
        </p:txBody>
      </p:sp>
      <p:sp>
        <p:nvSpPr>
          <p:cNvPr id="134" name="Rounded Rectangle 133"/>
          <p:cNvSpPr/>
          <p:nvPr/>
        </p:nvSpPr>
        <p:spPr>
          <a:xfrm>
            <a:off x="891846" y="3425468"/>
            <a:ext cx="1404590" cy="165254"/>
          </a:xfrm>
          <a:prstGeom prst="roundRect">
            <a:avLst/>
          </a:prstGeom>
          <a:solidFill>
            <a:schemeClr val="accent4">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Review Drug Label</a:t>
            </a:r>
          </a:p>
        </p:txBody>
      </p:sp>
      <p:sp>
        <p:nvSpPr>
          <p:cNvPr id="135" name="Rounded Rectangle 134"/>
          <p:cNvSpPr/>
          <p:nvPr/>
        </p:nvSpPr>
        <p:spPr>
          <a:xfrm>
            <a:off x="2323627" y="3428702"/>
            <a:ext cx="1958572" cy="162018"/>
          </a:xfrm>
          <a:prstGeom prst="roundRect">
            <a:avLst/>
          </a:prstGeom>
          <a:solidFill>
            <a:schemeClr val="accent4">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Drug Distribution</a:t>
            </a:r>
          </a:p>
        </p:txBody>
      </p:sp>
      <p:sp>
        <p:nvSpPr>
          <p:cNvPr id="136" name="Rounded Rectangle 135"/>
          <p:cNvSpPr/>
          <p:nvPr/>
        </p:nvSpPr>
        <p:spPr>
          <a:xfrm>
            <a:off x="4307208" y="3428702"/>
            <a:ext cx="2728704" cy="162018"/>
          </a:xfrm>
          <a:prstGeom prst="roundRect">
            <a:avLst/>
          </a:prstGeom>
          <a:solidFill>
            <a:schemeClr val="accent4">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Drug Dispensing and Accountability</a:t>
            </a:r>
          </a:p>
        </p:txBody>
      </p:sp>
      <p:sp>
        <p:nvSpPr>
          <p:cNvPr id="137" name="Rounded Rectangle 136"/>
          <p:cNvSpPr/>
          <p:nvPr/>
        </p:nvSpPr>
        <p:spPr>
          <a:xfrm>
            <a:off x="7067978" y="3428702"/>
            <a:ext cx="1655720" cy="162018"/>
          </a:xfrm>
          <a:prstGeom prst="roundRect">
            <a:avLst/>
          </a:prstGeom>
          <a:solidFill>
            <a:schemeClr val="accent4">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Drug Return</a:t>
            </a:r>
          </a:p>
        </p:txBody>
      </p:sp>
      <p:sp>
        <p:nvSpPr>
          <p:cNvPr id="138" name="Rounded Rectangle 137"/>
          <p:cNvSpPr/>
          <p:nvPr/>
        </p:nvSpPr>
        <p:spPr>
          <a:xfrm>
            <a:off x="1041734" y="4092683"/>
            <a:ext cx="1725324" cy="165254"/>
          </a:xfrm>
          <a:prstGeom prst="roundRect">
            <a:avLst/>
          </a:prstGeom>
          <a:solidFill>
            <a:schemeClr val="accent1">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Prepare Budget</a:t>
            </a:r>
          </a:p>
        </p:txBody>
      </p:sp>
      <p:sp>
        <p:nvSpPr>
          <p:cNvPr id="139" name="Rounded Rectangle 138"/>
          <p:cNvSpPr/>
          <p:nvPr/>
        </p:nvSpPr>
        <p:spPr>
          <a:xfrm>
            <a:off x="2242746" y="4323792"/>
            <a:ext cx="1958572" cy="162018"/>
          </a:xfrm>
          <a:prstGeom prst="roundRect">
            <a:avLst/>
          </a:prstGeom>
          <a:solidFill>
            <a:schemeClr val="accent1">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Site Budget/Contract</a:t>
            </a:r>
          </a:p>
        </p:txBody>
      </p:sp>
      <p:sp>
        <p:nvSpPr>
          <p:cNvPr id="140" name="Rounded Rectangle 139"/>
          <p:cNvSpPr/>
          <p:nvPr/>
        </p:nvSpPr>
        <p:spPr>
          <a:xfrm>
            <a:off x="4282308" y="4091165"/>
            <a:ext cx="4441390" cy="162018"/>
          </a:xfrm>
          <a:prstGeom prst="roundRect">
            <a:avLst/>
          </a:prstGeom>
          <a:solidFill>
            <a:schemeClr val="accent1">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Manage Study Costs</a:t>
            </a:r>
          </a:p>
        </p:txBody>
      </p:sp>
      <p:sp>
        <p:nvSpPr>
          <p:cNvPr id="142" name="Rounded Rectangle 141"/>
          <p:cNvSpPr/>
          <p:nvPr/>
        </p:nvSpPr>
        <p:spPr>
          <a:xfrm>
            <a:off x="5173669" y="4517173"/>
            <a:ext cx="1685515" cy="162018"/>
          </a:xfrm>
          <a:prstGeom prst="roundRect">
            <a:avLst/>
          </a:prstGeom>
          <a:solidFill>
            <a:schemeClr val="accent1">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Amend Budget/Contract</a:t>
            </a:r>
          </a:p>
        </p:txBody>
      </p:sp>
      <p:sp>
        <p:nvSpPr>
          <p:cNvPr id="143" name="Rounded Rectangle 142"/>
          <p:cNvSpPr/>
          <p:nvPr/>
        </p:nvSpPr>
        <p:spPr>
          <a:xfrm>
            <a:off x="4285070" y="4316703"/>
            <a:ext cx="4438628" cy="162018"/>
          </a:xfrm>
          <a:prstGeom prst="roundRect">
            <a:avLst/>
          </a:prstGeom>
          <a:solidFill>
            <a:schemeClr val="accent1">
              <a:lumMod val="40000"/>
              <a:lumOff val="60000"/>
            </a:schemeClr>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Site Payments</a:t>
            </a:r>
          </a:p>
        </p:txBody>
      </p:sp>
      <p:sp>
        <p:nvSpPr>
          <p:cNvPr id="144" name="Rounded Rectangle 143"/>
          <p:cNvSpPr/>
          <p:nvPr/>
        </p:nvSpPr>
        <p:spPr>
          <a:xfrm>
            <a:off x="2977187" y="2193362"/>
            <a:ext cx="2839019" cy="176672"/>
          </a:xfrm>
          <a:prstGeom prst="roundRect">
            <a:avLst/>
          </a:prstGeom>
          <a:solidFill>
            <a:srgbClr val="FFCC66"/>
          </a:solidFill>
          <a:ln w="1270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1100" dirty="0">
                <a:solidFill>
                  <a:srgbClr val="003366"/>
                </a:solidFill>
                <a:latin typeface="Arial" panose="020B0604020202020204" pitchFamily="34" charset="0"/>
                <a:cs typeface="Arial" panose="020B0604020202020204" pitchFamily="34" charset="0"/>
              </a:rPr>
              <a:t>Implement Site Training</a:t>
            </a:r>
          </a:p>
        </p:txBody>
      </p:sp>
      <p:cxnSp>
        <p:nvCxnSpPr>
          <p:cNvPr id="145" name="Straight Connector 144"/>
          <p:cNvCxnSpPr/>
          <p:nvPr/>
        </p:nvCxnSpPr>
        <p:spPr bwMode="auto">
          <a:xfrm>
            <a:off x="189187" y="2428639"/>
            <a:ext cx="8662632" cy="0"/>
          </a:xfrm>
          <a:prstGeom prst="line">
            <a:avLst/>
          </a:prstGeom>
          <a:solidFill>
            <a:schemeClr val="bg1"/>
          </a:solidFill>
          <a:ln w="25400" cap="rnd" cmpd="sng" algn="ctr">
            <a:solidFill>
              <a:srgbClr val="B2B2B2"/>
            </a:solidFill>
            <a:prstDash val="sysDot"/>
            <a:round/>
            <a:headEnd type="none" w="med" len="med"/>
            <a:tailEnd type="none" w="med" len="med"/>
          </a:ln>
          <a:effectLst/>
        </p:spPr>
      </p:cxnSp>
      <p:cxnSp>
        <p:nvCxnSpPr>
          <p:cNvPr id="146" name="Straight Connector 145"/>
          <p:cNvCxnSpPr/>
          <p:nvPr/>
        </p:nvCxnSpPr>
        <p:spPr bwMode="auto">
          <a:xfrm>
            <a:off x="190810" y="3337891"/>
            <a:ext cx="8629662" cy="0"/>
          </a:xfrm>
          <a:prstGeom prst="line">
            <a:avLst/>
          </a:prstGeom>
          <a:solidFill>
            <a:schemeClr val="bg1"/>
          </a:solidFill>
          <a:ln w="25400" cap="rnd" cmpd="sng" algn="ctr">
            <a:solidFill>
              <a:srgbClr val="B2B2B2"/>
            </a:solidFill>
            <a:prstDash val="sysDot"/>
            <a:round/>
            <a:headEnd type="none" w="med" len="med"/>
            <a:tailEnd type="none" w="med" len="med"/>
          </a:ln>
          <a:effectLst/>
        </p:spPr>
      </p:cxnSp>
      <p:cxnSp>
        <p:nvCxnSpPr>
          <p:cNvPr id="147" name="Straight Connector 146"/>
          <p:cNvCxnSpPr/>
          <p:nvPr/>
        </p:nvCxnSpPr>
        <p:spPr bwMode="auto">
          <a:xfrm>
            <a:off x="155210" y="4042593"/>
            <a:ext cx="8738768" cy="0"/>
          </a:xfrm>
          <a:prstGeom prst="line">
            <a:avLst/>
          </a:prstGeom>
          <a:solidFill>
            <a:schemeClr val="bg1"/>
          </a:solidFill>
          <a:ln w="25400" cap="rnd" cmpd="sng" algn="ctr">
            <a:solidFill>
              <a:srgbClr val="B2B2B2"/>
            </a:solidFill>
            <a:prstDash val="sysDot"/>
            <a:round/>
            <a:headEnd type="none" w="med" len="med"/>
            <a:tailEnd type="none" w="med" len="med"/>
          </a:ln>
          <a:effectLst/>
        </p:spPr>
      </p:cxnSp>
      <p:grpSp>
        <p:nvGrpSpPr>
          <p:cNvPr id="11" name="Group 10"/>
          <p:cNvGrpSpPr/>
          <p:nvPr/>
        </p:nvGrpSpPr>
        <p:grpSpPr>
          <a:xfrm>
            <a:off x="6708358" y="770390"/>
            <a:ext cx="815977" cy="338554"/>
            <a:chOff x="6535653" y="1124744"/>
            <a:chExt cx="815977" cy="451406"/>
          </a:xfrm>
        </p:grpSpPr>
        <p:sp>
          <p:nvSpPr>
            <p:cNvPr id="100" name="TextBox 99"/>
            <p:cNvSpPr txBox="1"/>
            <p:nvPr/>
          </p:nvSpPr>
          <p:spPr>
            <a:xfrm>
              <a:off x="6662892" y="1124744"/>
              <a:ext cx="688738" cy="451406"/>
            </a:xfrm>
            <a:prstGeom prst="rect">
              <a:avLst/>
            </a:prstGeom>
            <a:solidFill>
              <a:schemeClr val="bg1"/>
            </a:solidFill>
          </p:spPr>
          <p:txBody>
            <a:bodyPr wrap="square" rtlCol="0">
              <a:spAutoFit/>
            </a:bodyPr>
            <a:lstStyle/>
            <a:p>
              <a:pPr algn="ctr"/>
              <a:r>
                <a:rPr lang="en-US" sz="800" dirty="0">
                  <a:solidFill>
                    <a:prstClr val="black"/>
                  </a:solidFill>
                </a:rPr>
                <a:t>Database Lock</a:t>
              </a:r>
              <a:endParaRPr lang="en-CA" sz="800" dirty="0">
                <a:solidFill>
                  <a:prstClr val="black"/>
                </a:solidFill>
              </a:endParaRPr>
            </a:p>
          </p:txBody>
        </p:sp>
        <p:pic>
          <p:nvPicPr>
            <p:cNvPr id="1028" name="Picture 4" descr="See the sour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5653" y="1182514"/>
              <a:ext cx="253792" cy="253792"/>
            </a:xfrm>
            <a:prstGeom prst="rect">
              <a:avLst/>
            </a:prstGeom>
            <a:noFill/>
          </p:spPr>
        </p:pic>
      </p:grpSp>
      <p:sp>
        <p:nvSpPr>
          <p:cNvPr id="3" name="Footer Placeholder 2"/>
          <p:cNvSpPr>
            <a:spLocks noGrp="1"/>
          </p:cNvSpPr>
          <p:nvPr>
            <p:ph type="ftr" sz="quarter" idx="11"/>
          </p:nvPr>
        </p:nvSpPr>
        <p:spPr/>
        <p:txBody>
          <a:bodyPr/>
          <a:lstStyle/>
          <a:p>
            <a:r>
              <a:rPr lang="en-GB"/>
              <a:t>#ConV2X 2018</a:t>
            </a:r>
            <a:endParaRPr lang="en-GB" dirty="0"/>
          </a:p>
        </p:txBody>
      </p:sp>
    </p:spTree>
    <p:extLst>
      <p:ext uri="{BB962C8B-B14F-4D97-AF65-F5344CB8AC3E}">
        <p14:creationId xmlns:p14="http://schemas.microsoft.com/office/powerpoint/2010/main" val="1256221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BI_Template_2007_V2">
  <a:themeElements>
    <a:clrScheme name="ICE">
      <a:dk1>
        <a:sysClr val="windowText" lastClr="000000"/>
      </a:dk1>
      <a:lt1>
        <a:sysClr val="window" lastClr="FFFFFF"/>
      </a:lt1>
      <a:dk2>
        <a:srgbClr val="0197D7"/>
      </a:dk2>
      <a:lt2>
        <a:srgbClr val="F89827"/>
      </a:lt2>
      <a:accent1>
        <a:srgbClr val="003366"/>
      </a:accent1>
      <a:accent2>
        <a:srgbClr val="99CCFF"/>
      </a:accent2>
      <a:accent3>
        <a:srgbClr val="FFFF53"/>
      </a:accent3>
      <a:accent4>
        <a:srgbClr val="47AFB9"/>
      </a:accent4>
      <a:accent5>
        <a:srgbClr val="905CD6"/>
      </a:accent5>
      <a:accent6>
        <a:srgbClr val="ABFD3D"/>
      </a:accent6>
      <a:hlink>
        <a:srgbClr val="93FF79"/>
      </a:hlink>
      <a:folHlink>
        <a:srgbClr val="B7B7B7"/>
      </a:folHlink>
    </a:clrScheme>
    <a:fontScheme name="Custom 9">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2"/>
          </a:solidFill>
          <a:prstDash val="solid"/>
          <a:round/>
          <a:headEnd type="none" w="med" len="med"/>
          <a:tailEnd type="none" w="med" len="med"/>
        </a:ln>
        <a:effectLst/>
      </a:spPr>
      <a:bodyPr vert="horz" wrap="square" lIns="0" tIns="0" rIns="0" bIns="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accent1"/>
            </a:solidFill>
            <a:effectLst/>
            <a:latin typeface="BISansCond" pitchFamily="2"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BISansCond" pitchFamily="2" charset="0"/>
          </a:defRPr>
        </a:defPPr>
      </a:lstStyle>
    </a:lnDef>
    <a:txDef>
      <a:spPr>
        <a:noFill/>
      </a:spPr>
      <a:bodyPr wrap="square" rtlCol="0">
        <a:noAutofit/>
      </a:bodyPr>
      <a:lstStyle>
        <a:defPPr>
          <a:defRPr dirty="0" err="1" smtClean="0">
            <a:solidFill>
              <a:schemeClr val="accent1"/>
            </a:solidFill>
          </a:defRPr>
        </a:defPPr>
      </a:lstStyle>
    </a:txDef>
  </a:objectDefaults>
  <a:extraClrSchemeLst>
    <a:extraClrScheme>
      <a:clrScheme name="Leere Präsentation 1">
        <a:dk1>
          <a:srgbClr val="000000"/>
        </a:dk1>
        <a:lt1>
          <a:srgbClr val="FFFFFF"/>
        </a:lt1>
        <a:dk2>
          <a:srgbClr val="FFFFFF"/>
        </a:dk2>
        <a:lt2>
          <a:srgbClr val="EBEBEB"/>
        </a:lt2>
        <a:accent1>
          <a:srgbClr val="C0C0C0"/>
        </a:accent1>
        <a:accent2>
          <a:srgbClr val="969696"/>
        </a:accent2>
        <a:accent3>
          <a:srgbClr val="FFFFFF"/>
        </a:accent3>
        <a:accent4>
          <a:srgbClr val="000000"/>
        </a:accent4>
        <a:accent5>
          <a:srgbClr val="DCDCDC"/>
        </a:accent5>
        <a:accent6>
          <a:srgbClr val="878787"/>
        </a:accent6>
        <a:hlink>
          <a:srgbClr val="5F5F5F"/>
        </a:hlink>
        <a:folHlink>
          <a:srgbClr val="4D4D4D"/>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EBEBEB"/>
        </a:lt1>
        <a:dk2>
          <a:srgbClr val="FFFFFF"/>
        </a:dk2>
        <a:lt2>
          <a:srgbClr val="EBEBEB"/>
        </a:lt2>
        <a:accent1>
          <a:srgbClr val="003366"/>
        </a:accent1>
        <a:accent2>
          <a:srgbClr val="6699CC"/>
        </a:accent2>
        <a:accent3>
          <a:srgbClr val="F3F3F3"/>
        </a:accent3>
        <a:accent4>
          <a:srgbClr val="000000"/>
        </a:accent4>
        <a:accent5>
          <a:srgbClr val="AAADB8"/>
        </a:accent5>
        <a:accent6>
          <a:srgbClr val="5C8AB9"/>
        </a:accent6>
        <a:hlink>
          <a:srgbClr val="FF9900"/>
        </a:hlink>
        <a:folHlink>
          <a:srgbClr val="99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70215_BI-PPT_Template_16-9_new">
  <a:themeElements>
    <a:clrScheme name="BI Theme Colors Top">
      <a:dk1>
        <a:sysClr val="windowText" lastClr="000000"/>
      </a:dk1>
      <a:lt1>
        <a:sysClr val="window" lastClr="FFFFFF"/>
      </a:lt1>
      <a:dk2>
        <a:srgbClr val="336699"/>
      </a:dk2>
      <a:lt2>
        <a:srgbClr val="FFFFFF"/>
      </a:lt2>
      <a:accent1>
        <a:srgbClr val="003366"/>
      </a:accent1>
      <a:accent2>
        <a:srgbClr val="336699"/>
      </a:accent2>
      <a:accent3>
        <a:srgbClr val="6699CC"/>
      </a:accent3>
      <a:accent4>
        <a:srgbClr val="CC3333"/>
      </a:accent4>
      <a:accent5>
        <a:srgbClr val="669999"/>
      </a:accent5>
      <a:accent6>
        <a:srgbClr val="999900"/>
      </a:accent6>
      <a:hlink>
        <a:srgbClr val="0066CC"/>
      </a:hlink>
      <a:folHlink>
        <a:srgbClr val="FF9900"/>
      </a:folHlink>
    </a:clrScheme>
    <a:fontScheme name="BI Designfont">
      <a:majorFont>
        <a:latin typeface="BISansCond"/>
        <a:ea typeface=""/>
        <a:cs typeface=""/>
      </a:majorFont>
      <a:minorFont>
        <a:latin typeface="BI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rgbClr val="003366"/>
          </a:solidFill>
        </a:ln>
      </a:spPr>
      <a:bodyPr lIns="72000" tIns="72000" rIns="72000" bIns="72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00336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custClrLst>
    <a:custClr name="Blue 0/51/102">
      <a:srgbClr val="003366"/>
    </a:custClr>
    <a:custClr name="Blue 51/102/153">
      <a:srgbClr val="336699"/>
    </a:custClr>
    <a:custClr name="Blue 102/153/204">
      <a:srgbClr val="6699CC"/>
    </a:custClr>
    <a:custClr name="Blue 153/204/255">
      <a:srgbClr val="99CCFF"/>
    </a:custClr>
    <a:custClr name="Blue 0/102/204">
      <a:srgbClr val="0066CC"/>
    </a:custClr>
    <a:custClr name="Red 204/51/51">
      <a:srgbClr val="CC3333"/>
    </a:custClr>
    <a:custClr name="Green 0/102/102">
      <a:srgbClr val="006666"/>
    </a:custClr>
    <a:custClr name="Green 102/153/153">
      <a:srgbClr val="669999"/>
    </a:custClr>
    <a:custClr name="Green 0/153/51">
      <a:srgbClr val="009933"/>
    </a:custClr>
    <a:custClr name="Green 153/153/0">
      <a:srgbClr val="999900"/>
    </a:custClr>
    <a:custClr name="Green 204/204/0">
      <a:srgbClr val="CCCC00"/>
    </a:custClr>
    <a:custClr name="Yellow 255/153/0">
      <a:srgbClr val="FF9900"/>
    </a:custClr>
  </a:custClrLst>
</a:theme>
</file>

<file path=ppt/theme/theme3.xml><?xml version="1.0" encoding="utf-8"?>
<a:theme xmlns:a="http://schemas.openxmlformats.org/drawingml/2006/main" name="170215_BI-PPT_Template_16-9_dt">
  <a:themeElements>
    <a:clrScheme name="Boehringer Ingelheim">
      <a:dk1>
        <a:srgbClr val="000000"/>
      </a:dk1>
      <a:lt1>
        <a:srgbClr val="FFFFFF"/>
      </a:lt1>
      <a:dk2>
        <a:srgbClr val="1F497D"/>
      </a:dk2>
      <a:lt2>
        <a:srgbClr val="EEECE1"/>
      </a:lt2>
      <a:accent1>
        <a:srgbClr val="123563"/>
      </a:accent1>
      <a:accent2>
        <a:srgbClr val="336597"/>
      </a:accent2>
      <a:accent3>
        <a:srgbClr val="6697BF"/>
      </a:accent3>
      <a:accent4>
        <a:srgbClr val="C73635"/>
      </a:accent4>
      <a:accent5>
        <a:srgbClr val="649A9C"/>
      </a:accent5>
      <a:accent6>
        <a:srgbClr val="9E9C23"/>
      </a:accent6>
      <a:hlink>
        <a:srgbClr val="3763A0"/>
      </a:hlink>
      <a:folHlink>
        <a:srgbClr val="EA9A35"/>
      </a:folHlink>
    </a:clrScheme>
    <a:fontScheme name="BI Designfont">
      <a:majorFont>
        <a:latin typeface="BISansCond"/>
        <a:ea typeface=""/>
        <a:cs typeface=""/>
      </a:majorFont>
      <a:minorFont>
        <a:latin typeface="BI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rgbClr val="003366"/>
          </a:solidFill>
        </a:ln>
      </a:spPr>
      <a:bodyPr lIns="72000" tIns="72000" rIns="72000" bIns="72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00336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custClrLst>
    <a:custClr name="Blue 0/51/102">
      <a:srgbClr val="003366"/>
    </a:custClr>
    <a:custClr name="Blue 51/102/153">
      <a:srgbClr val="336699"/>
    </a:custClr>
    <a:custClr name="Blue 102/153/204">
      <a:srgbClr val="6699CC"/>
    </a:custClr>
    <a:custClr name="Blue 153/204/255">
      <a:srgbClr val="99CCFF"/>
    </a:custClr>
    <a:custClr name="Blue 0/102/204">
      <a:srgbClr val="0066CC"/>
    </a:custClr>
    <a:custClr name="Red 204/51/51">
      <a:srgbClr val="CC3333"/>
    </a:custClr>
    <a:custClr name="Green 0/102/102">
      <a:srgbClr val="006666"/>
    </a:custClr>
    <a:custClr name="Green 102/153/153">
      <a:srgbClr val="669999"/>
    </a:custClr>
    <a:custClr name="Green 0/153/51">
      <a:srgbClr val="009933"/>
    </a:custClr>
    <a:custClr name="Green 153/153/0">
      <a:srgbClr val="999900"/>
    </a:custClr>
    <a:custClr name="Green 204/204/0">
      <a:srgbClr val="CCCC00"/>
    </a:custClr>
    <a:custClr name="Yellow 255/153/0">
      <a:srgbClr val="FF9900"/>
    </a:custClr>
  </a:custClrLst>
</a:theme>
</file>

<file path=ppt/theme/theme4.xml><?xml version="1.0" encoding="utf-8"?>
<a:theme xmlns:a="http://schemas.openxmlformats.org/drawingml/2006/main" name="7_160209_ImPaCt_BMD_Presentation_February_9th_Final">
  <a:themeElements>
    <a:clrScheme name="BI_Colors">
      <a:dk1>
        <a:srgbClr val="003366"/>
      </a:dk1>
      <a:lt1>
        <a:srgbClr val="FFFFFF"/>
      </a:lt1>
      <a:dk2>
        <a:srgbClr val="000000"/>
      </a:dk2>
      <a:lt2>
        <a:srgbClr val="EBEBEB"/>
      </a:lt2>
      <a:accent1>
        <a:srgbClr val="FF9900"/>
      </a:accent1>
      <a:accent2>
        <a:srgbClr val="FF0000"/>
      </a:accent2>
      <a:accent3>
        <a:srgbClr val="CCCC00"/>
      </a:accent3>
      <a:accent4>
        <a:srgbClr val="6699CC"/>
      </a:accent4>
      <a:accent5>
        <a:srgbClr val="006666"/>
      </a:accent5>
      <a:accent6>
        <a:srgbClr val="CC3333"/>
      </a:accent6>
      <a:hlink>
        <a:srgbClr val="006699"/>
      </a:hlink>
      <a:folHlink>
        <a:srgbClr val="669999"/>
      </a:folHlink>
    </a:clrScheme>
    <a:fontScheme name="BI Sans Cond TT">
      <a:majorFont>
        <a:latin typeface="BISansCond"/>
        <a:ea typeface=""/>
        <a:cs typeface=""/>
      </a:majorFont>
      <a:minorFont>
        <a:latin typeface="BISansCond"/>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BISansCond" pitchFamily="2"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BISansCond" pitchFamily="2" charset="0"/>
          </a:defRPr>
        </a:defPPr>
      </a:lstStyle>
    </a:lnDef>
  </a:objectDefaults>
  <a:extraClrSchemeLst>
    <a:extraClrScheme>
      <a:clrScheme name="Leere Präsentation 1">
        <a:dk1>
          <a:srgbClr val="000000"/>
        </a:dk1>
        <a:lt1>
          <a:srgbClr val="FFFFFF"/>
        </a:lt1>
        <a:dk2>
          <a:srgbClr val="FFFFFF"/>
        </a:dk2>
        <a:lt2>
          <a:srgbClr val="EBEBEB"/>
        </a:lt2>
        <a:accent1>
          <a:srgbClr val="C0C0C0"/>
        </a:accent1>
        <a:accent2>
          <a:srgbClr val="969696"/>
        </a:accent2>
        <a:accent3>
          <a:srgbClr val="FFFFFF"/>
        </a:accent3>
        <a:accent4>
          <a:srgbClr val="000000"/>
        </a:accent4>
        <a:accent5>
          <a:srgbClr val="DCDCDC"/>
        </a:accent5>
        <a:accent6>
          <a:srgbClr val="878787"/>
        </a:accent6>
        <a:hlink>
          <a:srgbClr val="5F5F5F"/>
        </a:hlink>
        <a:folHlink>
          <a:srgbClr val="4D4D4D"/>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EBEBEB"/>
        </a:lt1>
        <a:dk2>
          <a:srgbClr val="FFFFFF"/>
        </a:dk2>
        <a:lt2>
          <a:srgbClr val="EBEBEB"/>
        </a:lt2>
        <a:accent1>
          <a:srgbClr val="003366"/>
        </a:accent1>
        <a:accent2>
          <a:srgbClr val="6699CC"/>
        </a:accent2>
        <a:accent3>
          <a:srgbClr val="F3F3F3"/>
        </a:accent3>
        <a:accent4>
          <a:srgbClr val="000000"/>
        </a:accent4>
        <a:accent5>
          <a:srgbClr val="AAADB8"/>
        </a:accent5>
        <a:accent6>
          <a:srgbClr val="5C8AB9"/>
        </a:accent6>
        <a:hlink>
          <a:srgbClr val="FF9900"/>
        </a:hlink>
        <a:folHlink>
          <a:srgbClr val="99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70215_BI-PPT_Template_4-3_new">
  <a:themeElements>
    <a:clrScheme name="BI Theme Colors Top">
      <a:dk1>
        <a:sysClr val="windowText" lastClr="000000"/>
      </a:dk1>
      <a:lt1>
        <a:sysClr val="window" lastClr="FFFFFF"/>
      </a:lt1>
      <a:dk2>
        <a:srgbClr val="336699"/>
      </a:dk2>
      <a:lt2>
        <a:srgbClr val="FFFFFF"/>
      </a:lt2>
      <a:accent1>
        <a:srgbClr val="003366"/>
      </a:accent1>
      <a:accent2>
        <a:srgbClr val="336699"/>
      </a:accent2>
      <a:accent3>
        <a:srgbClr val="6699CC"/>
      </a:accent3>
      <a:accent4>
        <a:srgbClr val="CC3333"/>
      </a:accent4>
      <a:accent5>
        <a:srgbClr val="669999"/>
      </a:accent5>
      <a:accent6>
        <a:srgbClr val="999900"/>
      </a:accent6>
      <a:hlink>
        <a:srgbClr val="0066CC"/>
      </a:hlink>
      <a:folHlink>
        <a:srgbClr val="FF9900"/>
      </a:folHlink>
    </a:clrScheme>
    <a:fontScheme name="BI Designfont">
      <a:majorFont>
        <a:latin typeface="BISansCond"/>
        <a:ea typeface=""/>
        <a:cs typeface=""/>
      </a:majorFont>
      <a:minorFont>
        <a:latin typeface="BI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rgbClr val="003366"/>
          </a:solidFill>
        </a:ln>
      </a:spPr>
      <a:bodyPr lIns="72000" tIns="72000" rIns="72000" bIns="72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00336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custClrLst>
    <a:custClr name="Blue 0/51/102">
      <a:srgbClr val="003366"/>
    </a:custClr>
    <a:custClr name="Blue 51/102/153">
      <a:srgbClr val="336699"/>
    </a:custClr>
    <a:custClr name="Blue 102/153/204">
      <a:srgbClr val="6699CC"/>
    </a:custClr>
    <a:custClr name="Blue 153/204/255">
      <a:srgbClr val="99CCFF"/>
    </a:custClr>
    <a:custClr name="Blue 0/102/204">
      <a:srgbClr val="0066CC"/>
    </a:custClr>
    <a:custClr name="Red 204/51/51">
      <a:srgbClr val="CC3333"/>
    </a:custClr>
    <a:custClr name="Green 0/102/102">
      <a:srgbClr val="006666"/>
    </a:custClr>
    <a:custClr name="Green 102/153/153">
      <a:srgbClr val="669999"/>
    </a:custClr>
    <a:custClr name="Green 0/153/51">
      <a:srgbClr val="009933"/>
    </a:custClr>
    <a:custClr name="Green 153/153/0">
      <a:srgbClr val="999900"/>
    </a:custClr>
    <a:custClr name="Green 204/204/0">
      <a:srgbClr val="CCCC00"/>
    </a:custClr>
    <a:custClr name="Yellow 255/153/0">
      <a:srgbClr val="FF9900"/>
    </a:custClr>
  </a:custClrLst>
</a:theme>
</file>

<file path=ppt/theme/theme6.xml><?xml version="1.0" encoding="utf-8"?>
<a:theme xmlns:a="http://schemas.openxmlformats.org/drawingml/2006/main" name="BI-PPT-Standard_16-9">
  <a:themeElements>
    <a:clrScheme name="BI Theme Colors Top">
      <a:dk1>
        <a:sysClr val="windowText" lastClr="000000"/>
      </a:dk1>
      <a:lt1>
        <a:sysClr val="window" lastClr="FFFFFF"/>
      </a:lt1>
      <a:dk2>
        <a:srgbClr val="336699"/>
      </a:dk2>
      <a:lt2>
        <a:srgbClr val="FFFFFF"/>
      </a:lt2>
      <a:accent1>
        <a:srgbClr val="003366"/>
      </a:accent1>
      <a:accent2>
        <a:srgbClr val="336699"/>
      </a:accent2>
      <a:accent3>
        <a:srgbClr val="6699CC"/>
      </a:accent3>
      <a:accent4>
        <a:srgbClr val="CC3333"/>
      </a:accent4>
      <a:accent5>
        <a:srgbClr val="669999"/>
      </a:accent5>
      <a:accent6>
        <a:srgbClr val="999900"/>
      </a:accent6>
      <a:hlink>
        <a:srgbClr val="0066CC"/>
      </a:hlink>
      <a:folHlink>
        <a:srgbClr val="FF9900"/>
      </a:folHlink>
    </a:clrScheme>
    <a:fontScheme name="BI Designfont">
      <a:majorFont>
        <a:latin typeface="BISansCond"/>
        <a:ea typeface=""/>
        <a:cs typeface=""/>
      </a:majorFont>
      <a:minorFont>
        <a:latin typeface="BI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rgbClr val="003366"/>
          </a:solidFill>
        </a:ln>
      </a:spPr>
      <a:bodyPr lIns="72000" tIns="72000" rIns="72000" bIns="72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00336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custClrLst>
    <a:custClr name="Blue 0/51/102">
      <a:srgbClr val="003366"/>
    </a:custClr>
    <a:custClr name="Blue 51/102/153">
      <a:srgbClr val="336699"/>
    </a:custClr>
    <a:custClr name="Blue 102/153/204">
      <a:srgbClr val="6699CC"/>
    </a:custClr>
    <a:custClr name="Blue 153/204/255">
      <a:srgbClr val="99CCFF"/>
    </a:custClr>
    <a:custClr name="Blue 0/102/204">
      <a:srgbClr val="0066CC"/>
    </a:custClr>
    <a:custClr name="Red 204/51/51">
      <a:srgbClr val="CC3333"/>
    </a:custClr>
    <a:custClr name="Green 0/102/102">
      <a:srgbClr val="006666"/>
    </a:custClr>
    <a:custClr name="Green 102/153/153">
      <a:srgbClr val="669999"/>
    </a:custClr>
    <a:custClr name="Green 0/153/51">
      <a:srgbClr val="009933"/>
    </a:custClr>
    <a:custClr name="Green 153/153/0">
      <a:srgbClr val="999900"/>
    </a:custClr>
    <a:custClr name="Green 204/204/0">
      <a:srgbClr val="CCCC00"/>
    </a:custClr>
    <a:custClr name="Yellow 255/153/0">
      <a:srgbClr val="FF9900"/>
    </a:custClr>
  </a:custClrLst>
</a:theme>
</file>

<file path=ppt/theme/theme7.xml><?xml version="1.0" encoding="utf-8"?>
<a:theme xmlns:a="http://schemas.openxmlformats.org/drawingml/2006/main" name="Template with examples_V1.0">
  <a:themeElements>
    <a:clrScheme name="Biosimilars TA">
      <a:dk1>
        <a:srgbClr val="003366"/>
      </a:dk1>
      <a:lt1>
        <a:srgbClr val="FFFFFF"/>
      </a:lt1>
      <a:dk2>
        <a:srgbClr val="003366"/>
      </a:dk2>
      <a:lt2>
        <a:srgbClr val="C3C8C8"/>
      </a:lt2>
      <a:accent1>
        <a:srgbClr val="003366"/>
      </a:accent1>
      <a:accent2>
        <a:srgbClr val="6E79AA"/>
      </a:accent2>
      <a:accent3>
        <a:srgbClr val="B6B9D3"/>
      </a:accent3>
      <a:accent4>
        <a:srgbClr val="009933"/>
      </a:accent4>
      <a:accent5>
        <a:srgbClr val="92278F"/>
      </a:accent5>
      <a:accent6>
        <a:srgbClr val="707372"/>
      </a:accent6>
      <a:hlink>
        <a:srgbClr val="6E79AA"/>
      </a:hlink>
      <a:folHlink>
        <a:srgbClr val="000000"/>
      </a:folHlink>
    </a:clrScheme>
    <a:fontScheme name="Custom 19">
      <a:majorFont>
        <a:latin typeface="BISansCond"/>
        <a:ea typeface=""/>
        <a:cs typeface=""/>
      </a:majorFont>
      <a:minorFont>
        <a:latin typeface="BISansCond"/>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0" rIns="91440" bIns="0" numCol="1" rtlCol="0" anchor="t" anchorCtr="0" compatLnSpc="1">
        <a:prstTxWarp prst="textNoShape">
          <a:avLst/>
        </a:prstTxWarp>
      </a:bodyPr>
      <a:lstStyle>
        <a:defPPr algn="l" eaLnBrk="0" hangingPunct="0">
          <a:lnSpc>
            <a:spcPct val="100000"/>
          </a:lnSpc>
          <a:spcBef>
            <a:spcPct val="0"/>
          </a:spcBef>
          <a:buClrTx/>
          <a:buFontTx/>
          <a:buNone/>
          <a:defRPr sz="1800" dirty="0" err="1" smtClean="0">
            <a:solidFill>
              <a:srgbClr val="FFFFFF"/>
            </a:solidFill>
            <a:latin typeface="+mn-lt"/>
          </a:defRPr>
        </a:defPPr>
      </a:lstStyle>
      <a:style>
        <a:lnRef idx="0">
          <a:schemeClr val="dk1"/>
        </a:lnRef>
        <a:fillRef idx="3">
          <a:schemeClr val="dk1"/>
        </a:fillRef>
        <a:effectRef idx="3">
          <a:schemeClr val="dk1"/>
        </a:effectRef>
        <a:fontRef idx="minor">
          <a:schemeClr val="lt1"/>
        </a:fontRef>
      </a:style>
    </a:spDef>
    <a:lnDef>
      <a:spPr bwMode="auto">
        <a:solidFill>
          <a:schemeClr val="bg1"/>
        </a:solidFill>
        <a:ln w="28575" cap="flat" cmpd="sng" algn="ctr">
          <a:solidFill>
            <a:schemeClr val="tx2"/>
          </a:solidFill>
          <a:prstDash val="solid"/>
          <a:round/>
          <a:headEnd type="none" w="med" len="med"/>
          <a:tailEnd type="none" w="med" len="med"/>
        </a:ln>
        <a:effectLst/>
      </a:spPr>
      <a:bodyPr/>
      <a:lstStyle/>
    </a:lnDef>
    <a:txDef>
      <a:spPr>
        <a:noFill/>
      </a:spPr>
      <a:bodyPr wrap="square" rtlCol="0">
        <a:spAutoFit/>
      </a:bodyPr>
      <a:lstStyle>
        <a:defPPr algn="l">
          <a:lnSpc>
            <a:spcPct val="100000"/>
          </a:lnSpc>
          <a:spcBef>
            <a:spcPts val="0"/>
          </a:spcBef>
          <a:defRPr dirty="0" err="1" smtClean="0">
            <a:latin typeface="+mn-lt"/>
          </a:defRPr>
        </a:defPPr>
      </a:lstStyle>
    </a:txDef>
  </a:objectDefaults>
  <a:extraClrSchemeLst>
    <a:extraClrScheme>
      <a:clrScheme name="Blank 1">
        <a:dk1>
          <a:srgbClr val="000000"/>
        </a:dk1>
        <a:lt1>
          <a:srgbClr val="FFFFFF"/>
        </a:lt1>
        <a:dk2>
          <a:srgbClr val="8EB4DA"/>
        </a:dk2>
        <a:lt2>
          <a:srgbClr val="EBEBEB"/>
        </a:lt2>
        <a:accent1>
          <a:srgbClr val="003366"/>
        </a:accent1>
        <a:accent2>
          <a:srgbClr val="0066CC"/>
        </a:accent2>
        <a:accent3>
          <a:srgbClr val="FFFFFF"/>
        </a:accent3>
        <a:accent4>
          <a:srgbClr val="000000"/>
        </a:accent4>
        <a:accent5>
          <a:srgbClr val="AAADB8"/>
        </a:accent5>
        <a:accent6>
          <a:srgbClr val="005CB9"/>
        </a:accent6>
        <a:hlink>
          <a:srgbClr val="FF9900"/>
        </a:hlink>
        <a:folHlink>
          <a:srgbClr val="66999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170215_BI-PPT_Template_16-9_new">
  <a:themeElements>
    <a:clrScheme name="BI Theme Colors Top">
      <a:dk1>
        <a:sysClr val="windowText" lastClr="000000"/>
      </a:dk1>
      <a:lt1>
        <a:sysClr val="window" lastClr="FFFFFF"/>
      </a:lt1>
      <a:dk2>
        <a:srgbClr val="336699"/>
      </a:dk2>
      <a:lt2>
        <a:srgbClr val="FFFFFF"/>
      </a:lt2>
      <a:accent1>
        <a:srgbClr val="003366"/>
      </a:accent1>
      <a:accent2>
        <a:srgbClr val="336699"/>
      </a:accent2>
      <a:accent3>
        <a:srgbClr val="6699CC"/>
      </a:accent3>
      <a:accent4>
        <a:srgbClr val="CC3333"/>
      </a:accent4>
      <a:accent5>
        <a:srgbClr val="669999"/>
      </a:accent5>
      <a:accent6>
        <a:srgbClr val="999900"/>
      </a:accent6>
      <a:hlink>
        <a:srgbClr val="0066CC"/>
      </a:hlink>
      <a:folHlink>
        <a:srgbClr val="FF9900"/>
      </a:folHlink>
    </a:clrScheme>
    <a:fontScheme name="BI Designfont">
      <a:majorFont>
        <a:latin typeface="BISansCond"/>
        <a:ea typeface=""/>
        <a:cs typeface=""/>
      </a:majorFont>
      <a:minorFont>
        <a:latin typeface="BI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rgbClr val="003366"/>
          </a:solidFill>
        </a:ln>
      </a:spPr>
      <a:bodyPr lIns="72000" tIns="72000" rIns="72000" bIns="72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00336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custClrLst>
    <a:custClr name="Blue 0/51/102">
      <a:srgbClr val="003366"/>
    </a:custClr>
    <a:custClr name="Blue 51/102/153">
      <a:srgbClr val="336699"/>
    </a:custClr>
    <a:custClr name="Blue 102/153/204">
      <a:srgbClr val="6699CC"/>
    </a:custClr>
    <a:custClr name="Blue 153/204/255">
      <a:srgbClr val="99CCFF"/>
    </a:custClr>
    <a:custClr name="Blue 0/102/204">
      <a:srgbClr val="0066CC"/>
    </a:custClr>
    <a:custClr name="Red 204/51/51">
      <a:srgbClr val="CC3333"/>
    </a:custClr>
    <a:custClr name="Green 0/102/102">
      <a:srgbClr val="006666"/>
    </a:custClr>
    <a:custClr name="Green 102/153/153">
      <a:srgbClr val="669999"/>
    </a:custClr>
    <a:custClr name="Green 0/153/51">
      <a:srgbClr val="009933"/>
    </a:custClr>
    <a:custClr name="Green 153/153/0">
      <a:srgbClr val="999900"/>
    </a:custClr>
    <a:custClr name="Green 204/204/0">
      <a:srgbClr val="CCCC00"/>
    </a:custClr>
    <a:custClr name="Yellow 255/153/0">
      <a:srgbClr val="FF9900"/>
    </a:custClr>
  </a:custClrLst>
</a:theme>
</file>

<file path=ppt/theme/theme9.xml><?xml version="1.0" encoding="utf-8"?>
<a:theme xmlns:a="http://schemas.openxmlformats.org/drawingml/2006/main" name="5_Office Theme">
  <a:themeElements>
    <a:clrScheme name="Custom 1">
      <a:dk1>
        <a:srgbClr val="00407D"/>
      </a:dk1>
      <a:lt1>
        <a:srgbClr val="FFFFFF"/>
      </a:lt1>
      <a:dk2>
        <a:srgbClr val="006FBA"/>
      </a:dk2>
      <a:lt2>
        <a:srgbClr val="E5F0FF"/>
      </a:lt2>
      <a:accent1>
        <a:srgbClr val="00407D"/>
      </a:accent1>
      <a:accent2>
        <a:srgbClr val="006FBA"/>
      </a:accent2>
      <a:accent3>
        <a:srgbClr val="14242F"/>
      </a:accent3>
      <a:accent4>
        <a:srgbClr val="00A8DF"/>
      </a:accent4>
      <a:accent5>
        <a:srgbClr val="004378"/>
      </a:accent5>
      <a:accent6>
        <a:srgbClr val="01496C"/>
      </a:accent6>
      <a:hlink>
        <a:srgbClr val="003564"/>
      </a:hlink>
      <a:folHlink>
        <a:srgbClr val="006F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4711</TotalTime>
  <Words>792</Words>
  <Application>Microsoft Macintosh PowerPoint</Application>
  <PresentationFormat>On-screen Show (16:9)</PresentationFormat>
  <Paragraphs>234</Paragraphs>
  <Slides>21</Slides>
  <Notes>17</Notes>
  <HiddenSlides>0</HiddenSlides>
  <MMClips>0</MMClips>
  <ScaleCrop>false</ScaleCrop>
  <HeadingPairs>
    <vt:vector size="8" baseType="variant">
      <vt:variant>
        <vt:lpstr>Fonts Used</vt:lpstr>
      </vt:variant>
      <vt:variant>
        <vt:i4>13</vt:i4>
      </vt:variant>
      <vt:variant>
        <vt:lpstr>Theme</vt:lpstr>
      </vt:variant>
      <vt:variant>
        <vt:i4>10</vt:i4>
      </vt:variant>
      <vt:variant>
        <vt:lpstr>Embedded OLE Servers</vt:lpstr>
      </vt:variant>
      <vt:variant>
        <vt:i4>1</vt:i4>
      </vt:variant>
      <vt:variant>
        <vt:lpstr>Slide Titles</vt:lpstr>
      </vt:variant>
      <vt:variant>
        <vt:i4>21</vt:i4>
      </vt:variant>
    </vt:vector>
  </HeadingPairs>
  <TitlesOfParts>
    <vt:vector size="45" baseType="lpstr">
      <vt:lpstr>Arial</vt:lpstr>
      <vt:lpstr>Arial Narrow</vt:lpstr>
      <vt:lpstr>Avenir Next</vt:lpstr>
      <vt:lpstr>BISans</vt:lpstr>
      <vt:lpstr>BISansCond</vt:lpstr>
      <vt:lpstr>BISansMl</vt:lpstr>
      <vt:lpstr>BISansNEXT</vt:lpstr>
      <vt:lpstr>Calibri</vt:lpstr>
      <vt:lpstr>Century Gothic</vt:lpstr>
      <vt:lpstr>Courier New</vt:lpstr>
      <vt:lpstr>Helvetica Neue</vt:lpstr>
      <vt:lpstr>Symbol</vt:lpstr>
      <vt:lpstr>Wingdings</vt:lpstr>
      <vt:lpstr>1_BI_Template_2007_V2</vt:lpstr>
      <vt:lpstr>170215_BI-PPT_Template_16-9_new</vt:lpstr>
      <vt:lpstr>170215_BI-PPT_Template_16-9_dt</vt:lpstr>
      <vt:lpstr>7_160209_ImPaCt_BMD_Presentation_February_9th_Final</vt:lpstr>
      <vt:lpstr>170215_BI-PPT_Template_4-3_new</vt:lpstr>
      <vt:lpstr>BI-PPT-Standard_16-9</vt:lpstr>
      <vt:lpstr>Template with examples_V1.0</vt:lpstr>
      <vt:lpstr>1_170215_BI-PPT_Template_16-9_new</vt:lpstr>
      <vt:lpstr>5_Office Theme</vt:lpstr>
      <vt:lpstr>World Presentation 16x9</vt:lpstr>
      <vt:lpstr>think-cell Folie</vt:lpstr>
      <vt:lpstr>PowerPoint Presentation</vt:lpstr>
      <vt:lpstr>Blockchain Technology in Clinical Trials  Uli Broedl</vt:lpstr>
      <vt:lpstr>Disclosure</vt:lpstr>
      <vt:lpstr>Blockchain Technology in Clinical Trials Summary</vt:lpstr>
      <vt:lpstr>Blockchain Technology in Clinical Trials Global Clinical Trial Market Size</vt:lpstr>
      <vt:lpstr>Blockchain Technology in Clinical Trials Spectrum of Clinical Trials</vt:lpstr>
      <vt:lpstr>Blockchain Technology in Clinical Trials Traditional (central) IT Architecture vs Distributed Ledger Technology</vt:lpstr>
      <vt:lpstr>Blockchain Technology in Clinical Trials  Clinical Trial Conduct Overview</vt:lpstr>
      <vt:lpstr>Blockchain Technology in Clinical Trials  Clinical Trial Conduct Overview</vt:lpstr>
      <vt:lpstr>Blockchain Technology in Clinical Trials Clinical Trial Flow </vt:lpstr>
      <vt:lpstr>Blockchain Technology in Clinical Trials Clinical Trial Flow – Health Authority</vt:lpstr>
      <vt:lpstr>Blockchain Technology in Clinical Trials Observations during GCP inspections across Canada 2015-2016</vt:lpstr>
      <vt:lpstr>Blockchain Technology in Clinical Trials Clinical Trial Flow - Sponsor</vt:lpstr>
      <vt:lpstr>Blockchain Technology in Clinical Trials Costs of Clinical Trials</vt:lpstr>
      <vt:lpstr>Blockchain Technology in Clinical Trials Clinical Trial Flow - Patient</vt:lpstr>
      <vt:lpstr>Blockchain Technology in Clinical Trials Clinical Trial Flow</vt:lpstr>
      <vt:lpstr>Blockchain Technology in Clinical Trials  “Team Sport to create Win-Win-Win Situations”</vt:lpstr>
      <vt:lpstr>Blockchain Technology in Clinical Trials  Endpoints</vt:lpstr>
      <vt:lpstr>Blockchain Technology in Clinical Trials  Why don’t we really see blockchain-based clinical trials?</vt:lpstr>
      <vt:lpstr>Blockchain Technology in Clinical Trials  Practical Limitations: On-/Off-Chain Interactions</vt:lpstr>
      <vt:lpstr>Blockchain Technology in Clinical Trials Summary</vt:lpstr>
    </vt:vector>
  </TitlesOfParts>
  <Company>Hewlett-Packard</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dc:creator>
  <cp:lastModifiedBy>Tiffani DeLorenzo</cp:lastModifiedBy>
  <cp:revision>496</cp:revision>
  <cp:lastPrinted>2017-05-10T15:21:18Z</cp:lastPrinted>
  <dcterms:created xsi:type="dcterms:W3CDTF">2013-10-09T16:09:55Z</dcterms:created>
  <dcterms:modified xsi:type="dcterms:W3CDTF">2018-10-24T05:10:01Z</dcterms:modified>
</cp:coreProperties>
</file>