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921" r:id="rId2"/>
  </p:sldMasterIdLst>
  <p:notesMasterIdLst>
    <p:notesMasterId r:id="rId18"/>
  </p:notesMasterIdLst>
  <p:handoutMasterIdLst>
    <p:handoutMasterId r:id="rId19"/>
  </p:handoutMasterIdLst>
  <p:sldIdLst>
    <p:sldId id="631" r:id="rId3"/>
    <p:sldId id="613" r:id="rId4"/>
    <p:sldId id="614" r:id="rId5"/>
    <p:sldId id="626" r:id="rId6"/>
    <p:sldId id="615" r:id="rId7"/>
    <p:sldId id="616" r:id="rId8"/>
    <p:sldId id="617" r:id="rId9"/>
    <p:sldId id="618" r:id="rId10"/>
    <p:sldId id="627" r:id="rId11"/>
    <p:sldId id="621" r:id="rId12"/>
    <p:sldId id="628" r:id="rId13"/>
    <p:sldId id="622" r:id="rId14"/>
    <p:sldId id="630" r:id="rId15"/>
    <p:sldId id="629" r:id="rId16"/>
    <p:sldId id="625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">
          <p15:clr>
            <a:srgbClr val="A4A3A4"/>
          </p15:clr>
        </p15:guide>
        <p15:guide id="2" orient="horz" pos="238">
          <p15:clr>
            <a:srgbClr val="A4A3A4"/>
          </p15:clr>
        </p15:guide>
        <p15:guide id="3" orient="horz" pos="401">
          <p15:clr>
            <a:srgbClr val="A4A3A4"/>
          </p15:clr>
        </p15:guide>
        <p15:guide id="4" pos="237">
          <p15:clr>
            <a:srgbClr val="A4A3A4"/>
          </p15:clr>
        </p15:guide>
        <p15:guide id="5" orient="horz" pos="2821">
          <p15:clr>
            <a:srgbClr val="A4A3A4"/>
          </p15:clr>
        </p15:guide>
        <p15:guide id="6" orient="horz" pos="1100">
          <p15:clr>
            <a:srgbClr val="A4A3A4"/>
          </p15:clr>
        </p15:guide>
        <p15:guide id="7" orient="horz" pos="2412">
          <p15:clr>
            <a:srgbClr val="A4A3A4"/>
          </p15:clr>
        </p15:guide>
        <p15:guide id="8" orient="horz" pos="1426">
          <p15:clr>
            <a:srgbClr val="A4A3A4"/>
          </p15:clr>
        </p15:guide>
        <p15:guide id="9" pos="307">
          <p15:clr>
            <a:srgbClr val="A4A3A4"/>
          </p15:clr>
        </p15:guide>
        <p15:guide id="10" pos="1161">
          <p15:clr>
            <a:srgbClr val="A4A3A4"/>
          </p15:clr>
        </p15:guide>
        <p15:guide id="11" pos="2882">
          <p15:clr>
            <a:srgbClr val="A4A3A4"/>
          </p15:clr>
        </p15:guide>
        <p15:guide id="12" pos="9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JM" lastIdx="5" clrIdx="0"/>
  <p:cmAuthor id="1" name="Beth Anne McPheeters" initials="BAM" lastIdx="1" clrIdx="1"/>
  <p:cmAuthor id="2" name="Windows User" initials="WU" lastIdx="7" clrIdx="2"/>
  <p:cmAuthor id="3" name="Marianne Eisenmann" initials="ME" lastIdx="4" clrIdx="3"/>
  <p:cmAuthor id="4" name="Robert Buccino" initials="" lastIdx="7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F2F2"/>
    <a:srgbClr val="FFFFCC"/>
    <a:srgbClr val="EB3300"/>
    <a:srgbClr val="FFE0C1"/>
    <a:srgbClr val="E65B1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94410" autoAdjust="0"/>
  </p:normalViewPr>
  <p:slideViewPr>
    <p:cSldViewPr snapToGrid="0" snapToObjects="1">
      <p:cViewPr varScale="1">
        <p:scale>
          <a:sx n="102" d="100"/>
          <a:sy n="102" d="100"/>
        </p:scale>
        <p:origin x="416" y="184"/>
      </p:cViewPr>
      <p:guideLst>
        <p:guide orient="horz" pos="318"/>
        <p:guide orient="horz" pos="238"/>
        <p:guide orient="horz" pos="401"/>
        <p:guide pos="237"/>
        <p:guide orient="horz" pos="2821"/>
        <p:guide orient="horz" pos="1100"/>
        <p:guide orient="horz" pos="2412"/>
        <p:guide orient="horz" pos="1426"/>
        <p:guide pos="307"/>
        <p:guide pos="1161"/>
        <p:guide pos="2882"/>
        <p:guide pos="969"/>
      </p:guideLst>
    </p:cSldViewPr>
  </p:slideViewPr>
  <p:outlineViewPr>
    <p:cViewPr>
      <p:scale>
        <a:sx n="33" d="100"/>
        <a:sy n="33" d="100"/>
      </p:scale>
      <p:origin x="0" y="22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456"/>
    </p:cViewPr>
  </p:sorterViewPr>
  <p:notesViewPr>
    <p:cSldViewPr snapToGrid="0" snapToObjects="1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25B79-E3E6-463A-A583-18EC3749C04A}" type="datetimeFigureOut">
              <a:rPr lang="en-US" smtClean="0"/>
              <a:t>10/24/18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B9DA9-CBD0-4E5D-9637-9E188F194E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6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30113-5580-4101-BC4C-F89E72B27CC9}" type="datetimeFigureOut">
              <a:rPr lang="en-US" smtClean="0"/>
              <a:t>10/24/18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4B3C5-DA3E-4143-98B4-769D3F9DC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58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B3C5-DA3E-4143-98B4-769D3F9DC4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614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B3C5-DA3E-4143-98B4-769D3F9DC4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049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22466"/>
          <a:stretch/>
        </p:blipFill>
        <p:spPr>
          <a:xfrm>
            <a:off x="2414337" y="0"/>
            <a:ext cx="6725320" cy="5143500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468847" y="4204206"/>
            <a:ext cx="6193610" cy="242534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None/>
              <a:defRPr sz="1200" b="1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date (Arial Bold 12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5557" y="2243599"/>
            <a:ext cx="6196900" cy="110251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(Arial Bold 30 </a:t>
            </a:r>
            <a:r>
              <a:rPr lang="en-US" dirty="0" err="1"/>
              <a:t>pt</a:t>
            </a:r>
            <a:r>
              <a:rPr lang="en-US" dirty="0"/>
              <a:t>, orange)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557" y="3486904"/>
            <a:ext cx="6196900" cy="644929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 (Arial 20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326640" y="4719396"/>
            <a:ext cx="4490720" cy="2025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>
                <a:solidFill>
                  <a:schemeClr val="tx1"/>
                </a:solidFill>
              </a:rPr>
              <a:t>© 2018 All rights reserved | </a:t>
            </a:r>
            <a:r>
              <a:rPr lang="en-US" b="1" dirty="0">
                <a:solidFill>
                  <a:schemeClr val="tx1"/>
                </a:solidFill>
              </a:rPr>
              <a:t>Confidential</a:t>
            </a:r>
            <a:r>
              <a:rPr lang="en-US" dirty="0">
                <a:solidFill>
                  <a:schemeClr val="tx1"/>
                </a:solidFill>
              </a:rPr>
              <a:t> | For Cadent Medical Communications,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part of Syneos Health™</a:t>
            </a:r>
            <a:r>
              <a:rPr lang="en-US" baseline="300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use only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EBACD3-0064-3040-8D71-9E8DCB7492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67" y="319979"/>
            <a:ext cx="2367168" cy="1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1542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No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920" y="89156"/>
            <a:ext cx="8405432" cy="685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5000"/>
              </a:lnSpc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header (Arial Bold 20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</p:txBody>
      </p:sp>
    </p:spTree>
    <p:extLst>
      <p:ext uri="{BB962C8B-B14F-4D97-AF65-F5344CB8AC3E}">
        <p14:creationId xmlns:p14="http://schemas.microsoft.com/office/powerpoint/2010/main" val="12753008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Subtitle,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920" y="89156"/>
            <a:ext cx="8405432" cy="37735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5000"/>
              </a:lnSpc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header (Arial Bold 20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65920" y="488652"/>
            <a:ext cx="8394671" cy="2673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insert subtitle (Arial 14 </a:t>
            </a:r>
            <a:r>
              <a:rPr lang="en-GB" dirty="0" err="1"/>
              <a:t>pt</a:t>
            </a:r>
            <a:r>
              <a:rPr lang="en-GB" dirty="0"/>
              <a:t>, black)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920" y="1006417"/>
            <a:ext cx="8394671" cy="3309656"/>
          </a:xfrm>
          <a:prstGeom prst="rect">
            <a:avLst/>
          </a:prstGeom>
        </p:spPr>
        <p:txBody>
          <a:bodyPr lIns="0" tIns="0" rIns="0" bIns="0"/>
          <a:lstStyle>
            <a:lvl1pPr marL="112713" indent="-112713">
              <a:lnSpc>
                <a:spcPct val="110000"/>
              </a:lnSpc>
              <a:spcBef>
                <a:spcPts val="400"/>
              </a:spcBef>
              <a:buSzPct val="75000"/>
              <a:defRPr sz="1800" b="0">
                <a:solidFill>
                  <a:schemeClr val="tx1"/>
                </a:solidFill>
              </a:defRPr>
            </a:lvl1pPr>
            <a:lvl2pPr marL="344488" indent="-115888">
              <a:lnSpc>
                <a:spcPct val="110000"/>
              </a:lnSpc>
              <a:spcBef>
                <a:spcPts val="300"/>
              </a:spcBef>
              <a:buSzPct val="75000"/>
              <a:defRPr sz="1600" b="0">
                <a:solidFill>
                  <a:schemeClr val="tx1"/>
                </a:solidFill>
              </a:defRPr>
            </a:lvl2pPr>
            <a:lvl3pPr marL="569913" indent="-112713">
              <a:lnSpc>
                <a:spcPct val="110000"/>
              </a:lnSpc>
              <a:spcBef>
                <a:spcPts val="300"/>
              </a:spcBef>
              <a:buSzPct val="75000"/>
              <a:defRPr sz="1400" b="0">
                <a:solidFill>
                  <a:schemeClr val="tx1"/>
                </a:solidFill>
              </a:defRPr>
            </a:lvl3pPr>
            <a:lvl4pPr marL="801688" indent="-115888">
              <a:lnSpc>
                <a:spcPct val="110000"/>
              </a:lnSpc>
              <a:spcBef>
                <a:spcPts val="250"/>
              </a:spcBef>
              <a:buSzPct val="75000"/>
              <a:defRPr sz="1200" b="0">
                <a:solidFill>
                  <a:schemeClr val="tx1"/>
                </a:solidFill>
              </a:defRPr>
            </a:lvl4pPr>
            <a:lvl5pPr marL="1027113" indent="-112713">
              <a:lnSpc>
                <a:spcPct val="110000"/>
              </a:lnSpc>
              <a:spcBef>
                <a:spcPts val="200"/>
              </a:spcBef>
              <a:buSzPct val="75000"/>
              <a:defRPr sz="1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 (Arial 18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1"/>
            <a:r>
              <a:rPr lang="en-US" dirty="0"/>
              <a:t>Second level (Arial 16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2"/>
            <a:r>
              <a:rPr lang="en-US" dirty="0"/>
              <a:t>Third level (Arial 14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3"/>
            <a:r>
              <a:rPr lang="en-US" dirty="0"/>
              <a:t>Fourth level (Arial 12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4"/>
            <a:r>
              <a:rPr lang="en-US" dirty="0"/>
              <a:t>Fifth level (Arial 10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</p:txBody>
      </p:sp>
    </p:spTree>
    <p:extLst>
      <p:ext uri="{BB962C8B-B14F-4D97-AF65-F5344CB8AC3E}">
        <p14:creationId xmlns:p14="http://schemas.microsoft.com/office/powerpoint/2010/main" val="385466253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Subtitle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65920" y="89156"/>
            <a:ext cx="8405432" cy="37735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5000"/>
              </a:lnSpc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header (Arial Bold 20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65920" y="488652"/>
            <a:ext cx="8394671" cy="2673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insert subtitle (Arial 14 </a:t>
            </a:r>
            <a:r>
              <a:rPr lang="en-GB" dirty="0" err="1"/>
              <a:t>pt</a:t>
            </a:r>
            <a:r>
              <a:rPr lang="en-GB" dirty="0"/>
              <a:t>, black)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920" y="1006417"/>
            <a:ext cx="4078950" cy="3309656"/>
          </a:xfrm>
          <a:prstGeom prst="rect">
            <a:avLst/>
          </a:prstGeom>
        </p:spPr>
        <p:txBody>
          <a:bodyPr lIns="0" tIns="0" rIns="0" bIns="0"/>
          <a:lstStyle>
            <a:lvl1pPr marL="112713" indent="-112713">
              <a:lnSpc>
                <a:spcPct val="110000"/>
              </a:lnSpc>
              <a:spcBef>
                <a:spcPts val="400"/>
              </a:spcBef>
              <a:buSzPct val="75000"/>
              <a:defRPr sz="1800" b="0">
                <a:solidFill>
                  <a:schemeClr val="tx1"/>
                </a:solidFill>
              </a:defRPr>
            </a:lvl1pPr>
            <a:lvl2pPr marL="344488" indent="-115888">
              <a:lnSpc>
                <a:spcPct val="110000"/>
              </a:lnSpc>
              <a:spcBef>
                <a:spcPts val="300"/>
              </a:spcBef>
              <a:buSzPct val="75000"/>
              <a:defRPr sz="1600" b="0">
                <a:solidFill>
                  <a:schemeClr val="tx1"/>
                </a:solidFill>
              </a:defRPr>
            </a:lvl2pPr>
            <a:lvl3pPr marL="569913" indent="-112713">
              <a:lnSpc>
                <a:spcPct val="110000"/>
              </a:lnSpc>
              <a:spcBef>
                <a:spcPts val="300"/>
              </a:spcBef>
              <a:buSzPct val="75000"/>
              <a:defRPr sz="1400" b="0">
                <a:solidFill>
                  <a:schemeClr val="tx1"/>
                </a:solidFill>
              </a:defRPr>
            </a:lvl3pPr>
            <a:lvl4pPr marL="801688" indent="-115888">
              <a:lnSpc>
                <a:spcPct val="110000"/>
              </a:lnSpc>
              <a:spcBef>
                <a:spcPts val="250"/>
              </a:spcBef>
              <a:buSzPct val="75000"/>
              <a:defRPr sz="1200" b="0">
                <a:solidFill>
                  <a:schemeClr val="tx1"/>
                </a:solidFill>
              </a:defRPr>
            </a:lvl4pPr>
            <a:lvl5pPr marL="1027113" indent="-112713">
              <a:lnSpc>
                <a:spcPct val="110000"/>
              </a:lnSpc>
              <a:spcBef>
                <a:spcPts val="200"/>
              </a:spcBef>
              <a:buSzPct val="75000"/>
              <a:defRPr sz="1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 (Arial 18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1"/>
            <a:r>
              <a:rPr lang="en-US" dirty="0"/>
              <a:t>Second level (Arial 16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2"/>
            <a:r>
              <a:rPr lang="en-US" dirty="0"/>
              <a:t>Third level (Arial 14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3"/>
            <a:r>
              <a:rPr lang="en-US" dirty="0"/>
              <a:t>Fourth level (Arial 12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4"/>
            <a:r>
              <a:rPr lang="en-US" dirty="0"/>
              <a:t>Fifth level (Arial 10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92402" y="1006417"/>
            <a:ext cx="4078950" cy="3309656"/>
          </a:xfrm>
          <a:prstGeom prst="rect">
            <a:avLst/>
          </a:prstGeom>
        </p:spPr>
        <p:txBody>
          <a:bodyPr lIns="0" tIns="0" rIns="0" bIns="0"/>
          <a:lstStyle>
            <a:lvl1pPr marL="112713" indent="-112713">
              <a:lnSpc>
                <a:spcPct val="110000"/>
              </a:lnSpc>
              <a:spcBef>
                <a:spcPts val="400"/>
              </a:spcBef>
              <a:buSzPct val="75000"/>
              <a:defRPr sz="1800">
                <a:solidFill>
                  <a:schemeClr val="tx1"/>
                </a:solidFill>
              </a:defRPr>
            </a:lvl1pPr>
            <a:lvl2pPr marL="344488" indent="-115888">
              <a:lnSpc>
                <a:spcPct val="110000"/>
              </a:lnSpc>
              <a:spcBef>
                <a:spcPts val="300"/>
              </a:spcBef>
              <a:buSzPct val="75000"/>
              <a:defRPr sz="1600">
                <a:solidFill>
                  <a:schemeClr val="tx1"/>
                </a:solidFill>
              </a:defRPr>
            </a:lvl2pPr>
            <a:lvl3pPr marL="569913" indent="-112713">
              <a:lnSpc>
                <a:spcPct val="110000"/>
              </a:lnSpc>
              <a:spcBef>
                <a:spcPts val="300"/>
              </a:spcBef>
              <a:buSzPct val="75000"/>
              <a:defRPr sz="1400">
                <a:solidFill>
                  <a:schemeClr val="tx1"/>
                </a:solidFill>
              </a:defRPr>
            </a:lvl3pPr>
            <a:lvl4pPr marL="801688" indent="-115888">
              <a:lnSpc>
                <a:spcPct val="110000"/>
              </a:lnSpc>
              <a:spcBef>
                <a:spcPts val="250"/>
              </a:spcBef>
              <a:buSzPct val="75000"/>
              <a:defRPr sz="1200">
                <a:solidFill>
                  <a:schemeClr val="tx1"/>
                </a:solidFill>
              </a:defRPr>
            </a:lvl4pPr>
            <a:lvl5pPr marL="1027113" indent="-112713">
              <a:lnSpc>
                <a:spcPct val="110000"/>
              </a:lnSpc>
              <a:spcBef>
                <a:spcPts val="200"/>
              </a:spcBef>
              <a:buSzPct val="75000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 (Arial 18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1"/>
            <a:r>
              <a:rPr lang="en-US" dirty="0"/>
              <a:t>Second level (Arial 16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2"/>
            <a:r>
              <a:rPr lang="en-US" dirty="0"/>
              <a:t>Third level (Arial 14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3"/>
            <a:r>
              <a:rPr lang="en-US" dirty="0"/>
              <a:t>Fourth level (Arial 12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4"/>
            <a:r>
              <a:rPr lang="en-US" dirty="0"/>
              <a:t>Fifth level (Arial 10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</p:txBody>
      </p:sp>
    </p:spTree>
    <p:extLst>
      <p:ext uri="{BB962C8B-B14F-4D97-AF65-F5344CB8AC3E}">
        <p14:creationId xmlns:p14="http://schemas.microsoft.com/office/powerpoint/2010/main" val="182628251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Subtitle,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65920" y="89156"/>
            <a:ext cx="8405432" cy="37735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5000"/>
              </a:lnSpc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header (Arial Bold 20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65920" y="488652"/>
            <a:ext cx="8394671" cy="2673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insert subtitle (Arial 14 </a:t>
            </a:r>
            <a:r>
              <a:rPr lang="en-GB" dirty="0" err="1"/>
              <a:t>pt</a:t>
            </a:r>
            <a:r>
              <a:rPr lang="en-GB" dirty="0"/>
              <a:t>, black)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920" y="1006417"/>
            <a:ext cx="2660714" cy="3309656"/>
          </a:xfrm>
          <a:prstGeom prst="rect">
            <a:avLst/>
          </a:prstGeom>
        </p:spPr>
        <p:txBody>
          <a:bodyPr lIns="0" tIns="0" rIns="0" bIns="0"/>
          <a:lstStyle>
            <a:lvl1pPr marL="112713" indent="-112713">
              <a:lnSpc>
                <a:spcPct val="110000"/>
              </a:lnSpc>
              <a:spcBef>
                <a:spcPts val="400"/>
              </a:spcBef>
              <a:buSzPct val="75000"/>
              <a:defRPr sz="1800">
                <a:solidFill>
                  <a:schemeClr val="tx1"/>
                </a:solidFill>
              </a:defRPr>
            </a:lvl1pPr>
            <a:lvl2pPr marL="344488" indent="-115888">
              <a:lnSpc>
                <a:spcPct val="110000"/>
              </a:lnSpc>
              <a:spcBef>
                <a:spcPts val="300"/>
              </a:spcBef>
              <a:buSzPct val="75000"/>
              <a:defRPr sz="1600">
                <a:solidFill>
                  <a:schemeClr val="tx1"/>
                </a:solidFill>
              </a:defRPr>
            </a:lvl2pPr>
            <a:lvl3pPr marL="569913" indent="-112713">
              <a:lnSpc>
                <a:spcPct val="110000"/>
              </a:lnSpc>
              <a:spcBef>
                <a:spcPts val="300"/>
              </a:spcBef>
              <a:buSzPct val="75000"/>
              <a:defRPr sz="1400">
                <a:solidFill>
                  <a:schemeClr val="tx1"/>
                </a:solidFill>
              </a:defRPr>
            </a:lvl3pPr>
            <a:lvl4pPr marL="801688" indent="-115888">
              <a:lnSpc>
                <a:spcPct val="110000"/>
              </a:lnSpc>
              <a:spcBef>
                <a:spcPts val="250"/>
              </a:spcBef>
              <a:buSzPct val="75000"/>
              <a:defRPr sz="1200">
                <a:solidFill>
                  <a:schemeClr val="tx1"/>
                </a:solidFill>
              </a:defRPr>
            </a:lvl4pPr>
            <a:lvl5pPr marL="1027113" indent="-112713">
              <a:lnSpc>
                <a:spcPct val="110000"/>
              </a:lnSpc>
              <a:spcBef>
                <a:spcPts val="200"/>
              </a:spcBef>
              <a:buSzPct val="75000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 (Arial 18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1"/>
            <a:r>
              <a:rPr lang="en-US" dirty="0"/>
              <a:t>Second level (Arial 16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2"/>
            <a:r>
              <a:rPr lang="en-US" dirty="0"/>
              <a:t>Third level (Arial 14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3"/>
            <a:r>
              <a:rPr lang="en-US" dirty="0"/>
              <a:t>Fourth level (Arial 12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4"/>
            <a:r>
              <a:rPr lang="en-US" dirty="0"/>
              <a:t>Fifth level (Arial 10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237198" y="1006417"/>
            <a:ext cx="2660714" cy="3309656"/>
          </a:xfrm>
          <a:prstGeom prst="rect">
            <a:avLst/>
          </a:prstGeom>
        </p:spPr>
        <p:txBody>
          <a:bodyPr lIns="0" tIns="0" rIns="0" bIns="0"/>
          <a:lstStyle>
            <a:lvl1pPr marL="112713" indent="-112713">
              <a:lnSpc>
                <a:spcPct val="110000"/>
              </a:lnSpc>
              <a:spcBef>
                <a:spcPts val="400"/>
              </a:spcBef>
              <a:buSzPct val="75000"/>
              <a:defRPr sz="1800">
                <a:solidFill>
                  <a:schemeClr val="tx1"/>
                </a:solidFill>
              </a:defRPr>
            </a:lvl1pPr>
            <a:lvl2pPr marL="344488" indent="-115888">
              <a:lnSpc>
                <a:spcPct val="110000"/>
              </a:lnSpc>
              <a:spcBef>
                <a:spcPts val="300"/>
              </a:spcBef>
              <a:buSzPct val="75000"/>
              <a:defRPr sz="1600">
                <a:solidFill>
                  <a:schemeClr val="tx1"/>
                </a:solidFill>
              </a:defRPr>
            </a:lvl2pPr>
            <a:lvl3pPr marL="569913" indent="-112713">
              <a:lnSpc>
                <a:spcPct val="110000"/>
              </a:lnSpc>
              <a:spcBef>
                <a:spcPts val="300"/>
              </a:spcBef>
              <a:buSzPct val="75000"/>
              <a:defRPr sz="1400">
                <a:solidFill>
                  <a:schemeClr val="tx1"/>
                </a:solidFill>
              </a:defRPr>
            </a:lvl3pPr>
            <a:lvl4pPr marL="801688" indent="-115888">
              <a:lnSpc>
                <a:spcPct val="110000"/>
              </a:lnSpc>
              <a:spcBef>
                <a:spcPts val="250"/>
              </a:spcBef>
              <a:buSzPct val="75000"/>
              <a:defRPr sz="1200">
                <a:solidFill>
                  <a:schemeClr val="tx1"/>
                </a:solidFill>
              </a:defRPr>
            </a:lvl4pPr>
            <a:lvl5pPr marL="1027113" indent="-112713">
              <a:lnSpc>
                <a:spcPct val="110000"/>
              </a:lnSpc>
              <a:spcBef>
                <a:spcPts val="200"/>
              </a:spcBef>
              <a:buSzPct val="75000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 (Arial 18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1"/>
            <a:r>
              <a:rPr lang="en-US" dirty="0"/>
              <a:t>Second level (Arial 16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2"/>
            <a:r>
              <a:rPr lang="en-US" dirty="0"/>
              <a:t>Third level (Arial 14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3"/>
            <a:r>
              <a:rPr lang="en-US" dirty="0"/>
              <a:t>Fourth level (Arial 12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4"/>
            <a:r>
              <a:rPr lang="en-US" dirty="0"/>
              <a:t>Fifth level (Arial 10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108476" y="1006417"/>
            <a:ext cx="2660714" cy="3309656"/>
          </a:xfrm>
          <a:prstGeom prst="rect">
            <a:avLst/>
          </a:prstGeom>
        </p:spPr>
        <p:txBody>
          <a:bodyPr lIns="0" tIns="0" rIns="0" bIns="0"/>
          <a:lstStyle>
            <a:lvl1pPr marL="112713" indent="-112713">
              <a:lnSpc>
                <a:spcPct val="110000"/>
              </a:lnSpc>
              <a:spcBef>
                <a:spcPts val="400"/>
              </a:spcBef>
              <a:buSzPct val="75000"/>
              <a:defRPr sz="1800">
                <a:solidFill>
                  <a:schemeClr val="tx1"/>
                </a:solidFill>
              </a:defRPr>
            </a:lvl1pPr>
            <a:lvl2pPr marL="344488" indent="-115888">
              <a:lnSpc>
                <a:spcPct val="110000"/>
              </a:lnSpc>
              <a:spcBef>
                <a:spcPts val="300"/>
              </a:spcBef>
              <a:buSzPct val="75000"/>
              <a:defRPr sz="1600">
                <a:solidFill>
                  <a:schemeClr val="tx1"/>
                </a:solidFill>
              </a:defRPr>
            </a:lvl2pPr>
            <a:lvl3pPr marL="569913" indent="-112713">
              <a:lnSpc>
                <a:spcPct val="110000"/>
              </a:lnSpc>
              <a:spcBef>
                <a:spcPts val="300"/>
              </a:spcBef>
              <a:buSzPct val="75000"/>
              <a:defRPr sz="1400">
                <a:solidFill>
                  <a:schemeClr val="tx1"/>
                </a:solidFill>
              </a:defRPr>
            </a:lvl3pPr>
            <a:lvl4pPr marL="801688" indent="-115888">
              <a:lnSpc>
                <a:spcPct val="110000"/>
              </a:lnSpc>
              <a:spcBef>
                <a:spcPts val="250"/>
              </a:spcBef>
              <a:buSzPct val="75000"/>
              <a:defRPr sz="1200">
                <a:solidFill>
                  <a:schemeClr val="tx1"/>
                </a:solidFill>
              </a:defRPr>
            </a:lvl4pPr>
            <a:lvl5pPr marL="1027113" indent="-112713">
              <a:lnSpc>
                <a:spcPct val="110000"/>
              </a:lnSpc>
              <a:spcBef>
                <a:spcPts val="200"/>
              </a:spcBef>
              <a:buSzPct val="75000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 (Arial 18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1"/>
            <a:r>
              <a:rPr lang="en-US" dirty="0"/>
              <a:t>Second level (Arial 16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2"/>
            <a:r>
              <a:rPr lang="en-US" dirty="0"/>
              <a:t>Third level (Arial 14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3"/>
            <a:r>
              <a:rPr lang="en-US" dirty="0"/>
              <a:t>Fourth level (Arial 12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4"/>
            <a:r>
              <a:rPr lang="en-US" dirty="0"/>
              <a:t>Fifth level (Arial 10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</p:txBody>
      </p:sp>
    </p:spTree>
    <p:extLst>
      <p:ext uri="{BB962C8B-B14F-4D97-AF65-F5344CB8AC3E}">
        <p14:creationId xmlns:p14="http://schemas.microsoft.com/office/powerpoint/2010/main" val="237265587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Subtitle,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65920" y="89156"/>
            <a:ext cx="8405432" cy="37735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5000"/>
              </a:lnSpc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header (Arial Bold 20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65920" y="488652"/>
            <a:ext cx="8394671" cy="2673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insert subtitle (Arial 14 </a:t>
            </a:r>
            <a:r>
              <a:rPr lang="en-GB" dirty="0" err="1"/>
              <a:t>pt</a:t>
            </a:r>
            <a:r>
              <a:rPr lang="en-GB" dirty="0"/>
              <a:t>, black)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920" y="1006417"/>
            <a:ext cx="2010497" cy="3309656"/>
          </a:xfrm>
          <a:prstGeom prst="rect">
            <a:avLst/>
          </a:prstGeom>
        </p:spPr>
        <p:txBody>
          <a:bodyPr lIns="0" tIns="0" rIns="0" bIns="0"/>
          <a:lstStyle>
            <a:lvl1pPr marL="112713" indent="-112713">
              <a:lnSpc>
                <a:spcPct val="110000"/>
              </a:lnSpc>
              <a:spcBef>
                <a:spcPts val="400"/>
              </a:spcBef>
              <a:buSzPct val="75000"/>
              <a:defRPr sz="1800">
                <a:solidFill>
                  <a:schemeClr val="tx1"/>
                </a:solidFill>
              </a:defRPr>
            </a:lvl1pPr>
            <a:lvl2pPr marL="344488" indent="-115888">
              <a:lnSpc>
                <a:spcPct val="110000"/>
              </a:lnSpc>
              <a:spcBef>
                <a:spcPts val="300"/>
              </a:spcBef>
              <a:buSzPct val="75000"/>
              <a:defRPr sz="1600">
                <a:solidFill>
                  <a:schemeClr val="tx1"/>
                </a:solidFill>
              </a:defRPr>
            </a:lvl2pPr>
            <a:lvl3pPr marL="569913" indent="-112713">
              <a:lnSpc>
                <a:spcPct val="110000"/>
              </a:lnSpc>
              <a:spcBef>
                <a:spcPts val="300"/>
              </a:spcBef>
              <a:buSzPct val="75000"/>
              <a:defRPr sz="1400">
                <a:solidFill>
                  <a:schemeClr val="tx1"/>
                </a:solidFill>
              </a:defRPr>
            </a:lvl3pPr>
            <a:lvl4pPr marL="801688" indent="-115888">
              <a:lnSpc>
                <a:spcPct val="110000"/>
              </a:lnSpc>
              <a:spcBef>
                <a:spcPts val="250"/>
              </a:spcBef>
              <a:buSzPct val="75000"/>
              <a:defRPr sz="1200">
                <a:solidFill>
                  <a:schemeClr val="tx1"/>
                </a:solidFill>
              </a:defRPr>
            </a:lvl4pPr>
            <a:lvl5pPr marL="1027113" indent="-112713">
              <a:lnSpc>
                <a:spcPct val="110000"/>
              </a:lnSpc>
              <a:spcBef>
                <a:spcPts val="200"/>
              </a:spcBef>
              <a:buSzPct val="75000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 (Arial 18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1"/>
            <a:r>
              <a:rPr lang="en-US" dirty="0"/>
              <a:t>Second level (Arial 16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2"/>
            <a:r>
              <a:rPr lang="en-US" dirty="0"/>
              <a:t>Third level (Arial 14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3"/>
            <a:r>
              <a:rPr lang="en-US" dirty="0"/>
              <a:t>Fourth level (Arial 12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4"/>
            <a:r>
              <a:rPr lang="en-US" dirty="0"/>
              <a:t>Fifth level (Arial 10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2496450" y="1006417"/>
            <a:ext cx="2010497" cy="3309656"/>
          </a:xfrm>
          <a:prstGeom prst="rect">
            <a:avLst/>
          </a:prstGeom>
        </p:spPr>
        <p:txBody>
          <a:bodyPr lIns="0" tIns="0" rIns="0" bIns="0"/>
          <a:lstStyle>
            <a:lvl1pPr marL="112713" indent="-112713">
              <a:lnSpc>
                <a:spcPct val="110000"/>
              </a:lnSpc>
              <a:spcBef>
                <a:spcPts val="400"/>
              </a:spcBef>
              <a:buSzPct val="75000"/>
              <a:defRPr sz="1800">
                <a:solidFill>
                  <a:schemeClr val="tx1"/>
                </a:solidFill>
              </a:defRPr>
            </a:lvl1pPr>
            <a:lvl2pPr marL="344488" indent="-115888">
              <a:lnSpc>
                <a:spcPct val="110000"/>
              </a:lnSpc>
              <a:spcBef>
                <a:spcPts val="300"/>
              </a:spcBef>
              <a:buSzPct val="75000"/>
              <a:defRPr sz="1600">
                <a:solidFill>
                  <a:schemeClr val="tx1"/>
                </a:solidFill>
              </a:defRPr>
            </a:lvl2pPr>
            <a:lvl3pPr marL="569913" indent="-112713">
              <a:lnSpc>
                <a:spcPct val="110000"/>
              </a:lnSpc>
              <a:spcBef>
                <a:spcPts val="300"/>
              </a:spcBef>
              <a:buSzPct val="75000"/>
              <a:defRPr sz="1400">
                <a:solidFill>
                  <a:schemeClr val="tx1"/>
                </a:solidFill>
              </a:defRPr>
            </a:lvl3pPr>
            <a:lvl4pPr marL="801688" indent="-115888">
              <a:lnSpc>
                <a:spcPct val="110000"/>
              </a:lnSpc>
              <a:spcBef>
                <a:spcPts val="250"/>
              </a:spcBef>
              <a:buSzPct val="75000"/>
              <a:defRPr sz="1200">
                <a:solidFill>
                  <a:schemeClr val="tx1"/>
                </a:solidFill>
              </a:defRPr>
            </a:lvl4pPr>
            <a:lvl5pPr marL="1027113" indent="-112713">
              <a:lnSpc>
                <a:spcPct val="110000"/>
              </a:lnSpc>
              <a:spcBef>
                <a:spcPts val="200"/>
              </a:spcBef>
              <a:buSzPct val="75000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 (Arial 18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1"/>
            <a:r>
              <a:rPr lang="en-US" dirty="0"/>
              <a:t>Second level (Arial 16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2"/>
            <a:r>
              <a:rPr lang="en-US" dirty="0"/>
              <a:t>Third level (Arial 14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3"/>
            <a:r>
              <a:rPr lang="en-US" dirty="0"/>
              <a:t>Fourth level (Arial 12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4"/>
            <a:r>
              <a:rPr lang="en-US" dirty="0"/>
              <a:t>Fifth level (Arial 10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26980" y="1006417"/>
            <a:ext cx="2010497" cy="3309656"/>
          </a:xfrm>
          <a:prstGeom prst="rect">
            <a:avLst/>
          </a:prstGeom>
        </p:spPr>
        <p:txBody>
          <a:bodyPr lIns="0" tIns="0" rIns="0" bIns="0"/>
          <a:lstStyle>
            <a:lvl1pPr marL="112713" indent="-112713">
              <a:lnSpc>
                <a:spcPct val="110000"/>
              </a:lnSpc>
              <a:spcBef>
                <a:spcPts val="400"/>
              </a:spcBef>
              <a:buSzPct val="75000"/>
              <a:defRPr sz="1800">
                <a:solidFill>
                  <a:schemeClr val="tx1"/>
                </a:solidFill>
              </a:defRPr>
            </a:lvl1pPr>
            <a:lvl2pPr marL="344488" indent="-115888">
              <a:lnSpc>
                <a:spcPct val="110000"/>
              </a:lnSpc>
              <a:spcBef>
                <a:spcPts val="300"/>
              </a:spcBef>
              <a:buSzPct val="75000"/>
              <a:defRPr sz="1600">
                <a:solidFill>
                  <a:schemeClr val="tx1"/>
                </a:solidFill>
              </a:defRPr>
            </a:lvl2pPr>
            <a:lvl3pPr marL="569913" indent="-112713">
              <a:lnSpc>
                <a:spcPct val="110000"/>
              </a:lnSpc>
              <a:spcBef>
                <a:spcPts val="300"/>
              </a:spcBef>
              <a:buSzPct val="75000"/>
              <a:defRPr sz="1400">
                <a:solidFill>
                  <a:schemeClr val="tx1"/>
                </a:solidFill>
              </a:defRPr>
            </a:lvl3pPr>
            <a:lvl4pPr marL="801688" indent="-115888">
              <a:lnSpc>
                <a:spcPct val="110000"/>
              </a:lnSpc>
              <a:spcBef>
                <a:spcPts val="250"/>
              </a:spcBef>
              <a:buSzPct val="75000"/>
              <a:defRPr sz="1200">
                <a:solidFill>
                  <a:schemeClr val="tx1"/>
                </a:solidFill>
              </a:defRPr>
            </a:lvl4pPr>
            <a:lvl5pPr marL="1027113" indent="-112713">
              <a:lnSpc>
                <a:spcPct val="110000"/>
              </a:lnSpc>
              <a:spcBef>
                <a:spcPts val="200"/>
              </a:spcBef>
              <a:buSzPct val="75000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 (Arial 18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1"/>
            <a:r>
              <a:rPr lang="en-US" dirty="0"/>
              <a:t>Second level (Arial 16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2"/>
            <a:r>
              <a:rPr lang="en-US" dirty="0"/>
              <a:t>Third level (Arial 14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3"/>
            <a:r>
              <a:rPr lang="en-US" dirty="0"/>
              <a:t>Fourth level (Arial 12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4"/>
            <a:r>
              <a:rPr lang="en-US" dirty="0"/>
              <a:t>Fifth level (Arial 10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757510" y="1006417"/>
            <a:ext cx="2010497" cy="3309656"/>
          </a:xfrm>
          <a:prstGeom prst="rect">
            <a:avLst/>
          </a:prstGeom>
        </p:spPr>
        <p:txBody>
          <a:bodyPr lIns="0" tIns="0" rIns="0" bIns="0"/>
          <a:lstStyle>
            <a:lvl1pPr marL="112713" indent="-112713">
              <a:lnSpc>
                <a:spcPct val="110000"/>
              </a:lnSpc>
              <a:spcBef>
                <a:spcPts val="400"/>
              </a:spcBef>
              <a:buSzPct val="75000"/>
              <a:defRPr sz="1800">
                <a:solidFill>
                  <a:schemeClr val="tx1"/>
                </a:solidFill>
              </a:defRPr>
            </a:lvl1pPr>
            <a:lvl2pPr marL="344488" indent="-115888">
              <a:lnSpc>
                <a:spcPct val="110000"/>
              </a:lnSpc>
              <a:spcBef>
                <a:spcPts val="300"/>
              </a:spcBef>
              <a:buSzPct val="75000"/>
              <a:defRPr sz="1600">
                <a:solidFill>
                  <a:schemeClr val="tx1"/>
                </a:solidFill>
              </a:defRPr>
            </a:lvl2pPr>
            <a:lvl3pPr marL="569913" indent="-112713">
              <a:lnSpc>
                <a:spcPct val="110000"/>
              </a:lnSpc>
              <a:spcBef>
                <a:spcPts val="300"/>
              </a:spcBef>
              <a:buSzPct val="75000"/>
              <a:defRPr sz="1400">
                <a:solidFill>
                  <a:schemeClr val="tx1"/>
                </a:solidFill>
              </a:defRPr>
            </a:lvl3pPr>
            <a:lvl4pPr marL="801688" indent="-115888">
              <a:lnSpc>
                <a:spcPct val="110000"/>
              </a:lnSpc>
              <a:spcBef>
                <a:spcPts val="250"/>
              </a:spcBef>
              <a:buSzPct val="75000"/>
              <a:defRPr sz="1200">
                <a:solidFill>
                  <a:schemeClr val="tx1"/>
                </a:solidFill>
              </a:defRPr>
            </a:lvl4pPr>
            <a:lvl5pPr marL="1027113" indent="-112713">
              <a:lnSpc>
                <a:spcPct val="110000"/>
              </a:lnSpc>
              <a:spcBef>
                <a:spcPts val="200"/>
              </a:spcBef>
              <a:buSzPct val="75000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 (Arial 18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1"/>
            <a:r>
              <a:rPr lang="en-US" dirty="0"/>
              <a:t>Second level (Arial 16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2"/>
            <a:r>
              <a:rPr lang="en-US" dirty="0"/>
              <a:t>Third level (Arial 14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3"/>
            <a:r>
              <a:rPr lang="en-US" dirty="0"/>
              <a:t>Fourth level (Arial 12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4"/>
            <a:r>
              <a:rPr lang="en-US" dirty="0"/>
              <a:t>Fifth level (Arial 10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</p:txBody>
      </p:sp>
    </p:spTree>
    <p:extLst>
      <p:ext uri="{BB962C8B-B14F-4D97-AF65-F5344CB8AC3E}">
        <p14:creationId xmlns:p14="http://schemas.microsoft.com/office/powerpoint/2010/main" val="177394985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Subtitle, No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65920" y="89156"/>
            <a:ext cx="8405432" cy="37735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5000"/>
              </a:lnSpc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header (Arial Bold 20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65920" y="488652"/>
            <a:ext cx="8394671" cy="2673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insert subtitle (Arial 14 </a:t>
            </a:r>
            <a:r>
              <a:rPr lang="en-GB" dirty="0" err="1"/>
              <a:t>pt</a:t>
            </a:r>
            <a:r>
              <a:rPr lang="en-GB" dirty="0"/>
              <a:t>, black)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94252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8394668" y="4743702"/>
            <a:ext cx="374522" cy="153888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EB33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BE483D-C18C-C842-8583-7479BC57BFEA}" type="slidenum">
              <a:rPr lang="en-US" sz="1000" smtClean="0">
                <a:solidFill>
                  <a:schemeClr val="bg1"/>
                </a:solidFill>
              </a:rPr>
              <a:pPr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2326640" y="4719396"/>
            <a:ext cx="4490720" cy="2025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>
                <a:solidFill>
                  <a:schemeClr val="tx1"/>
                </a:solidFill>
              </a:rPr>
              <a:t>© 2018 All rights reserved | </a:t>
            </a:r>
            <a:r>
              <a:rPr lang="en-US" b="1" dirty="0">
                <a:solidFill>
                  <a:schemeClr val="tx1"/>
                </a:solidFill>
              </a:rPr>
              <a:t>Confidential</a:t>
            </a:r>
            <a:r>
              <a:rPr lang="en-US" dirty="0">
                <a:solidFill>
                  <a:schemeClr val="tx1"/>
                </a:solidFill>
              </a:rPr>
              <a:t> | For Cadent Medical Communications,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part of Syneos Health™</a:t>
            </a:r>
            <a:r>
              <a:rPr lang="en-US" baseline="300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use only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8D6CE0-72AB-C945-A31D-FE7AB01ABD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2067"/>
          <a:stretch/>
        </p:blipFill>
        <p:spPr>
          <a:xfrm>
            <a:off x="0" y="4921896"/>
            <a:ext cx="9144000" cy="22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2692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bar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130975" y="4719396"/>
            <a:ext cx="4490720" cy="2025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>
                <a:solidFill>
                  <a:schemeClr val="tx1"/>
                </a:solidFill>
              </a:rPr>
              <a:t>© 2018 All rights reserved | </a:t>
            </a:r>
            <a:r>
              <a:rPr lang="en-US" b="1" dirty="0">
                <a:solidFill>
                  <a:schemeClr val="tx1"/>
                </a:solidFill>
              </a:rPr>
              <a:t>Confidential</a:t>
            </a:r>
            <a:r>
              <a:rPr lang="en-US" dirty="0">
                <a:solidFill>
                  <a:schemeClr val="tx1"/>
                </a:solidFill>
              </a:rPr>
              <a:t> | For Cadent Medical Communications,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part of Syneos Health™</a:t>
            </a:r>
            <a:r>
              <a:rPr lang="en-US" baseline="300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use only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"/>
            <a:ext cx="2784593" cy="503223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04777" y="741779"/>
            <a:ext cx="5555814" cy="3574293"/>
          </a:xfrm>
          <a:prstGeom prst="rect">
            <a:avLst/>
          </a:prstGeom>
        </p:spPr>
        <p:txBody>
          <a:bodyPr lIns="0" tIns="0" rIns="0" bIns="0"/>
          <a:lstStyle>
            <a:lvl1pPr marL="112713" indent="-112713">
              <a:lnSpc>
                <a:spcPct val="110000"/>
              </a:lnSpc>
              <a:spcBef>
                <a:spcPts val="400"/>
              </a:spcBef>
              <a:buSzPct val="75000"/>
              <a:defRPr sz="1800">
                <a:solidFill>
                  <a:schemeClr val="tx1"/>
                </a:solidFill>
              </a:defRPr>
            </a:lvl1pPr>
            <a:lvl2pPr marL="344488" indent="-115888">
              <a:lnSpc>
                <a:spcPct val="110000"/>
              </a:lnSpc>
              <a:spcBef>
                <a:spcPts val="300"/>
              </a:spcBef>
              <a:buSzPct val="75000"/>
              <a:defRPr sz="1600">
                <a:solidFill>
                  <a:schemeClr val="tx1"/>
                </a:solidFill>
              </a:defRPr>
            </a:lvl2pPr>
            <a:lvl3pPr marL="569913" indent="-112713">
              <a:lnSpc>
                <a:spcPct val="110000"/>
              </a:lnSpc>
              <a:spcBef>
                <a:spcPts val="300"/>
              </a:spcBef>
              <a:buSzPct val="75000"/>
              <a:tabLst/>
              <a:defRPr sz="1400">
                <a:solidFill>
                  <a:schemeClr val="tx1"/>
                </a:solidFill>
              </a:defRPr>
            </a:lvl3pPr>
            <a:lvl4pPr marL="801688" indent="-115888">
              <a:lnSpc>
                <a:spcPct val="110000"/>
              </a:lnSpc>
              <a:spcBef>
                <a:spcPts val="250"/>
              </a:spcBef>
              <a:buSzPct val="75000"/>
              <a:defRPr sz="1200">
                <a:solidFill>
                  <a:schemeClr val="tx1"/>
                </a:solidFill>
              </a:defRPr>
            </a:lvl4pPr>
            <a:lvl5pPr marL="1027113" indent="-112713">
              <a:lnSpc>
                <a:spcPct val="110000"/>
              </a:lnSpc>
              <a:spcBef>
                <a:spcPts val="200"/>
              </a:spcBef>
              <a:buSzPct val="75000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 (Arial 18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1"/>
            <a:r>
              <a:rPr lang="en-US" dirty="0"/>
              <a:t>Second level (Arial 16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2"/>
            <a:r>
              <a:rPr lang="en-US" dirty="0"/>
              <a:t>Third level (Arial 14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3"/>
            <a:r>
              <a:rPr lang="en-US" dirty="0"/>
              <a:t>Fourth level (Arial 12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4"/>
            <a:r>
              <a:rPr lang="en-US" dirty="0"/>
              <a:t>Fifth level (Arial 10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65920" y="741780"/>
            <a:ext cx="2164673" cy="19642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0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header for this sidebar layout (Arial Bold 20 </a:t>
            </a:r>
            <a:r>
              <a:rPr lang="en-US" dirty="0" err="1"/>
              <a:t>pt</a:t>
            </a:r>
            <a:r>
              <a:rPr lang="en-US" dirty="0"/>
              <a:t>, white)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8394668" y="4743702"/>
            <a:ext cx="374522" cy="153888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EB33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BE483D-C18C-C842-8583-7479BC57BFEA}" type="slidenum">
              <a:rPr lang="en-US" sz="1000" smtClean="0">
                <a:solidFill>
                  <a:schemeClr val="bg1"/>
                </a:solidFill>
              </a:rPr>
              <a:pPr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t="62067"/>
          <a:stretch/>
        </p:blipFill>
        <p:spPr>
          <a:xfrm>
            <a:off x="0" y="4921896"/>
            <a:ext cx="9144000" cy="22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966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, No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920" y="89156"/>
            <a:ext cx="8405432" cy="685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5000"/>
              </a:lnSpc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header (Arial Bold 20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</p:txBody>
      </p:sp>
    </p:spTree>
    <p:extLst>
      <p:ext uri="{BB962C8B-B14F-4D97-AF65-F5344CB8AC3E}">
        <p14:creationId xmlns:p14="http://schemas.microsoft.com/office/powerpoint/2010/main" val="144032123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2DAB026-672D-C041-BF79-F978111C3BB3}"/>
              </a:ext>
            </a:extLst>
          </p:cNvPr>
          <p:cNvSpPr txBox="1">
            <a:spLocks/>
          </p:cNvSpPr>
          <p:nvPr userDrawn="1"/>
        </p:nvSpPr>
        <p:spPr>
          <a:xfrm>
            <a:off x="2326640" y="4719396"/>
            <a:ext cx="4490720" cy="2025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>
                <a:solidFill>
                  <a:schemeClr val="tx1"/>
                </a:solidFill>
              </a:rPr>
              <a:t>© 2018 All rights reserved | </a:t>
            </a:r>
            <a:r>
              <a:rPr lang="en-US" b="1" dirty="0">
                <a:solidFill>
                  <a:schemeClr val="tx1"/>
                </a:solidFill>
              </a:rPr>
              <a:t>Confidential</a:t>
            </a:r>
            <a:r>
              <a:rPr lang="en-US" dirty="0">
                <a:solidFill>
                  <a:schemeClr val="tx1"/>
                </a:solidFill>
              </a:rPr>
              <a:t> | For Cadent Medical Communications,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part of Syneos Health™</a:t>
            </a:r>
            <a:r>
              <a:rPr lang="en-US" baseline="300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use only</a:t>
            </a:r>
          </a:p>
        </p:txBody>
      </p:sp>
    </p:spTree>
    <p:extLst>
      <p:ext uri="{BB962C8B-B14F-4D97-AF65-F5344CB8AC3E}">
        <p14:creationId xmlns:p14="http://schemas.microsoft.com/office/powerpoint/2010/main" val="61237389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" b="2050"/>
          <a:stretch/>
        </p:blipFill>
        <p:spPr bwMode="auto">
          <a:xfrm>
            <a:off x="1" y="0"/>
            <a:ext cx="6673050" cy="322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468847" y="5166277"/>
            <a:ext cx="6193610" cy="242534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None/>
              <a:defRPr sz="1200" b="1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date (Arial Bold 12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5557" y="3205670"/>
            <a:ext cx="6196900" cy="110251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(Arial Bold 30 </a:t>
            </a:r>
            <a:r>
              <a:rPr lang="en-US" dirty="0" err="1"/>
              <a:t>pt</a:t>
            </a:r>
            <a:r>
              <a:rPr lang="en-US" dirty="0"/>
              <a:t>, orange)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557" y="4448975"/>
            <a:ext cx="6196900" cy="644929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 (Arial 20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662457" y="0"/>
            <a:ext cx="10594" cy="514350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/>
          <a:srcRect l="22466"/>
          <a:stretch/>
        </p:blipFill>
        <p:spPr>
          <a:xfrm>
            <a:off x="2414337" y="0"/>
            <a:ext cx="672532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607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90502" y="41275"/>
            <a:ext cx="8653463" cy="857250"/>
          </a:xfrm>
          <a:prstGeom prst="rect">
            <a:avLst/>
          </a:prstGeom>
        </p:spPr>
        <p:txBody>
          <a:bodyPr lIns="91436" tIns="45718" rIns="91436" bIns="45718" anchor="ctr">
            <a:normAutofit/>
          </a:bodyPr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5584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 descr="Map of World"/>
          <p:cNvSpPr>
            <a:spLocks noEditPoints="1"/>
          </p:cNvSpPr>
          <p:nvPr/>
        </p:nvSpPr>
        <p:spPr bwMode="gray">
          <a:xfrm>
            <a:off x="-3573" y="214313"/>
            <a:ext cx="9145191" cy="4786313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51448" tIns="25724" rIns="51448" bIns="25724" numCol="1" anchor="t" anchorCtr="0" compatLnSpc="1">
            <a:prstTxWarp prst="textNoShape">
              <a:avLst/>
            </a:prstTxWarp>
          </a:bodyPr>
          <a:lstStyle/>
          <a:p>
            <a:pPr algn="ctr" defTabSz="308049" hangingPunct="0"/>
            <a:endParaRPr sz="1350" b="1" kern="0" dirty="0">
              <a:solidFill>
                <a:prstClr val="white"/>
              </a:solidFill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1371600"/>
            <a:ext cx="7317105" cy="2286001"/>
          </a:xfrm>
        </p:spPr>
        <p:txBody>
          <a:bodyPr>
            <a:normAutofit/>
          </a:bodyPr>
          <a:lstStyle>
            <a:lvl1pPr>
              <a:defRPr sz="2475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3448" y="3771900"/>
            <a:ext cx="5887984" cy="85725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125">
                <a:solidFill>
                  <a:schemeClr val="tx1"/>
                </a:solidFill>
              </a:defRPr>
            </a:lvl1pPr>
            <a:lvl2pPr marL="257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6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8310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45454"/>
                </a:solidFill>
              </a:rPr>
              <a:t>Add a footer</a:t>
            </a:r>
            <a:endParaRPr dirty="0">
              <a:solidFill>
                <a:srgbClr val="54545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>
                <a:solidFill>
                  <a:srgbClr val="545454"/>
                </a:solidFill>
              </a:rPr>
              <a:pPr/>
              <a:t>10/24/18</a:t>
            </a:fld>
            <a:endParaRPr dirty="0"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29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49" y="2571751"/>
            <a:ext cx="7317105" cy="1771649"/>
          </a:xfrm>
        </p:spPr>
        <p:txBody>
          <a:bodyPr anchor="b">
            <a:normAutofit/>
          </a:bodyPr>
          <a:lstStyle>
            <a:lvl1pPr algn="l">
              <a:defRPr sz="2475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00" y="514352"/>
            <a:ext cx="5891332" cy="8572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125">
                <a:solidFill>
                  <a:schemeClr val="tx1"/>
                </a:solidFill>
              </a:defRPr>
            </a:lvl1pPr>
            <a:lvl2pPr marL="257210" indent="0">
              <a:buNone/>
              <a:defRPr sz="1012">
                <a:solidFill>
                  <a:schemeClr val="tx1">
                    <a:tint val="75000"/>
                  </a:schemeClr>
                </a:solidFill>
              </a:defRPr>
            </a:lvl2pPr>
            <a:lvl3pPr marL="51442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63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84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60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25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47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67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45454"/>
                </a:solidFill>
              </a:rPr>
              <a:t>Add a footer</a:t>
            </a:r>
            <a:endParaRPr dirty="0">
              <a:solidFill>
                <a:srgbClr val="54545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>
                <a:solidFill>
                  <a:srgbClr val="545454"/>
                </a:solidFill>
              </a:rPr>
              <a:pPr/>
              <a:t>10/24/18</a:t>
            </a:fld>
            <a:endParaRPr dirty="0"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5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200" y="1371600"/>
            <a:ext cx="3532470" cy="325755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125"/>
            </a:lvl2pPr>
            <a:lvl3pPr>
              <a:defRPr sz="1012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 baseline="0"/>
            </a:lvl7pPr>
            <a:lvl8pPr>
              <a:defRPr sz="900" baseline="0"/>
            </a:lvl8pPr>
            <a:lvl9pPr>
              <a:defRPr sz="9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083" y="1371600"/>
            <a:ext cx="3532470" cy="325755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125"/>
            </a:lvl2pPr>
            <a:lvl3pPr>
              <a:defRPr sz="1012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45454"/>
                </a:solidFill>
              </a:rPr>
              <a:t>Add a footer</a:t>
            </a:r>
            <a:endParaRPr dirty="0">
              <a:solidFill>
                <a:srgbClr val="545454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>
                <a:solidFill>
                  <a:srgbClr val="545454"/>
                </a:solidFill>
              </a:rPr>
              <a:pPr/>
              <a:t>10/24/18</a:t>
            </a:fld>
            <a:endParaRPr dirty="0">
              <a:solidFill>
                <a:srgbClr val="5454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9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449" y="1371599"/>
            <a:ext cx="3532790" cy="62865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35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257210" indent="0">
              <a:buNone/>
              <a:defRPr sz="1125" b="1"/>
            </a:lvl2pPr>
            <a:lvl3pPr marL="514420" indent="0">
              <a:buNone/>
              <a:defRPr sz="1012" b="1"/>
            </a:lvl3pPr>
            <a:lvl4pPr marL="771630" indent="0">
              <a:buNone/>
              <a:defRPr sz="900" b="1"/>
            </a:lvl4pPr>
            <a:lvl5pPr marL="1028840" indent="0">
              <a:buNone/>
              <a:defRPr sz="900" b="1"/>
            </a:lvl5pPr>
            <a:lvl6pPr marL="1286049" indent="0">
              <a:buNone/>
              <a:defRPr sz="900" b="1"/>
            </a:lvl6pPr>
            <a:lvl7pPr marL="1543259" indent="0">
              <a:buNone/>
              <a:defRPr sz="900" b="1"/>
            </a:lvl7pPr>
            <a:lvl8pPr marL="1800470" indent="0">
              <a:buNone/>
              <a:defRPr sz="900" b="1"/>
            </a:lvl8pPr>
            <a:lvl9pPr marL="205767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449" y="2057401"/>
            <a:ext cx="3532790" cy="2571749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2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7764" y="1371599"/>
            <a:ext cx="3532790" cy="62865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35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257210" indent="0">
              <a:buNone/>
              <a:defRPr sz="1125" b="1"/>
            </a:lvl2pPr>
            <a:lvl3pPr marL="514420" indent="0">
              <a:buNone/>
              <a:defRPr sz="1012" b="1"/>
            </a:lvl3pPr>
            <a:lvl4pPr marL="771630" indent="0">
              <a:buNone/>
              <a:defRPr sz="900" b="1"/>
            </a:lvl4pPr>
            <a:lvl5pPr marL="1028840" indent="0">
              <a:buNone/>
              <a:defRPr sz="900" b="1"/>
            </a:lvl5pPr>
            <a:lvl6pPr marL="1286049" indent="0">
              <a:buNone/>
              <a:defRPr sz="900" b="1"/>
            </a:lvl6pPr>
            <a:lvl7pPr marL="1543259" indent="0">
              <a:buNone/>
              <a:defRPr sz="900" b="1"/>
            </a:lvl7pPr>
            <a:lvl8pPr marL="1800470" indent="0">
              <a:buNone/>
              <a:defRPr sz="900" b="1"/>
            </a:lvl8pPr>
            <a:lvl9pPr marL="205767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7764" y="2057401"/>
            <a:ext cx="3532790" cy="2571749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2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 baseline="0"/>
            </a:lvl8pPr>
            <a:lvl9pPr>
              <a:defRPr sz="788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45454"/>
                </a:solidFill>
              </a:rPr>
              <a:t>Add a footer</a:t>
            </a:r>
            <a:endParaRPr dirty="0">
              <a:solidFill>
                <a:srgbClr val="545454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>
                <a:solidFill>
                  <a:srgbClr val="545454"/>
                </a:solidFill>
              </a:rPr>
              <a:pPr/>
              <a:t>10/24/18</a:t>
            </a:fld>
            <a:endParaRPr dirty="0">
              <a:solidFill>
                <a:srgbClr val="54545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0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45454"/>
                </a:solidFill>
              </a:rPr>
              <a:t>Add a footer</a:t>
            </a:r>
            <a:endParaRPr dirty="0">
              <a:solidFill>
                <a:srgbClr val="545454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>
                <a:solidFill>
                  <a:srgbClr val="545454"/>
                </a:solidFill>
              </a:rPr>
              <a:pPr/>
              <a:t>10/24/18</a:t>
            </a:fld>
            <a:endParaRPr dirty="0">
              <a:solidFill>
                <a:srgbClr val="54545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6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45454"/>
                </a:solidFill>
              </a:rPr>
              <a:t>Add a footer</a:t>
            </a:r>
            <a:endParaRPr dirty="0">
              <a:solidFill>
                <a:srgbClr val="545454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>
                <a:solidFill>
                  <a:srgbClr val="545454"/>
                </a:solidFill>
              </a:rPr>
              <a:pPr/>
              <a:t>10/24/18</a:t>
            </a:fld>
            <a:endParaRPr dirty="0">
              <a:solidFill>
                <a:srgbClr val="54545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8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3886021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8049" hangingPunct="0"/>
            <a:endParaRPr sz="1350" b="1" kern="0" dirty="0">
              <a:solidFill>
                <a:prstClr val="white"/>
              </a:solidFill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3" y="514350"/>
            <a:ext cx="2915409" cy="3028950"/>
          </a:xfrm>
        </p:spPr>
        <p:txBody>
          <a:bodyPr anchor="b">
            <a:noAutofit/>
          </a:bodyPr>
          <a:lstStyle>
            <a:lvl1pPr algn="l">
              <a:defRPr sz="225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507" y="514350"/>
            <a:ext cx="4230202" cy="41148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125"/>
            </a:lvl2pPr>
            <a:lvl3pPr>
              <a:defRPr sz="1012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3" y="3657600"/>
            <a:ext cx="2915409" cy="9715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12"/>
            </a:lvl1pPr>
            <a:lvl2pPr marL="257210" indent="0">
              <a:buNone/>
              <a:defRPr sz="675"/>
            </a:lvl2pPr>
            <a:lvl3pPr marL="514420" indent="0">
              <a:buNone/>
              <a:defRPr sz="563"/>
            </a:lvl3pPr>
            <a:lvl4pPr marL="771630" indent="0">
              <a:buNone/>
              <a:defRPr sz="506"/>
            </a:lvl4pPr>
            <a:lvl5pPr marL="1028840" indent="0">
              <a:buNone/>
              <a:defRPr sz="506"/>
            </a:lvl5pPr>
            <a:lvl6pPr marL="1286049" indent="0">
              <a:buNone/>
              <a:defRPr sz="506"/>
            </a:lvl6pPr>
            <a:lvl7pPr marL="1543259" indent="0">
              <a:buNone/>
              <a:defRPr sz="506"/>
            </a:lvl7pPr>
            <a:lvl8pPr marL="1800470" indent="0">
              <a:buNone/>
              <a:defRPr sz="506"/>
            </a:lvl8pPr>
            <a:lvl9pPr marL="2057679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45454"/>
                </a:solidFill>
              </a:rPr>
              <a:t>Add a footer</a:t>
            </a:r>
            <a:endParaRPr dirty="0">
              <a:solidFill>
                <a:srgbClr val="545454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>
                <a:solidFill>
                  <a:srgbClr val="545454"/>
                </a:solidFill>
              </a:rPr>
              <a:pPr/>
              <a:t>10/24/18</a:t>
            </a:fld>
            <a:endParaRPr dirty="0">
              <a:solidFill>
                <a:srgbClr val="5454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8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3886021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8049" hangingPunct="0"/>
            <a:endParaRPr sz="1350" b="1" kern="0" dirty="0">
              <a:solidFill>
                <a:prstClr val="white"/>
              </a:solidFill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3" y="514350"/>
            <a:ext cx="2915409" cy="3028950"/>
          </a:xfrm>
        </p:spPr>
        <p:txBody>
          <a:bodyPr anchor="b">
            <a:noAutofit/>
          </a:bodyPr>
          <a:lstStyle>
            <a:lvl1pPr algn="l">
              <a:defRPr sz="225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00506" y="514350"/>
            <a:ext cx="4230202" cy="4114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1350"/>
            </a:lvl1pPr>
            <a:lvl2pPr marL="257210" indent="0">
              <a:buNone/>
              <a:defRPr sz="1575"/>
            </a:lvl2pPr>
            <a:lvl3pPr marL="514420" indent="0">
              <a:buNone/>
              <a:defRPr sz="1350"/>
            </a:lvl3pPr>
            <a:lvl4pPr marL="771630" indent="0">
              <a:buNone/>
              <a:defRPr sz="1125"/>
            </a:lvl4pPr>
            <a:lvl5pPr marL="1028840" indent="0">
              <a:buNone/>
              <a:defRPr sz="1125"/>
            </a:lvl5pPr>
            <a:lvl6pPr marL="1286049" indent="0">
              <a:buNone/>
              <a:defRPr sz="1125"/>
            </a:lvl6pPr>
            <a:lvl7pPr marL="1543259" indent="0">
              <a:buNone/>
              <a:defRPr sz="1125"/>
            </a:lvl7pPr>
            <a:lvl8pPr marL="1800470" indent="0">
              <a:buNone/>
              <a:defRPr sz="1125"/>
            </a:lvl8pPr>
            <a:lvl9pPr marL="2057679" indent="0">
              <a:buNone/>
              <a:defRPr sz="1125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3" y="3657600"/>
            <a:ext cx="2915409" cy="9715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12"/>
            </a:lvl1pPr>
            <a:lvl2pPr marL="257210" indent="0">
              <a:buNone/>
              <a:defRPr sz="675"/>
            </a:lvl2pPr>
            <a:lvl3pPr marL="514420" indent="0">
              <a:buNone/>
              <a:defRPr sz="563"/>
            </a:lvl3pPr>
            <a:lvl4pPr marL="771630" indent="0">
              <a:buNone/>
              <a:defRPr sz="506"/>
            </a:lvl4pPr>
            <a:lvl5pPr marL="1028840" indent="0">
              <a:buNone/>
              <a:defRPr sz="506"/>
            </a:lvl5pPr>
            <a:lvl6pPr marL="1286049" indent="0">
              <a:buNone/>
              <a:defRPr sz="506"/>
            </a:lvl6pPr>
            <a:lvl7pPr marL="1543259" indent="0">
              <a:buNone/>
              <a:defRPr sz="506"/>
            </a:lvl7pPr>
            <a:lvl8pPr marL="1800470" indent="0">
              <a:buNone/>
              <a:defRPr sz="506"/>
            </a:lvl8pPr>
            <a:lvl9pPr marL="2057679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45454"/>
                </a:solidFill>
              </a:rPr>
              <a:t>Add a footer</a:t>
            </a:r>
            <a:endParaRPr dirty="0">
              <a:solidFill>
                <a:srgbClr val="545454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>
                <a:solidFill>
                  <a:srgbClr val="545454"/>
                </a:solidFill>
              </a:rPr>
              <a:pPr/>
              <a:t>10/24/18</a:t>
            </a:fld>
            <a:endParaRPr dirty="0">
              <a:solidFill>
                <a:srgbClr val="5454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7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1" y="2646095"/>
            <a:ext cx="8229600" cy="764495"/>
          </a:xfrm>
        </p:spPr>
        <p:txBody>
          <a:bodyPr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7294495" y="-253312"/>
            <a:ext cx="3748088" cy="6073988"/>
            <a:chOff x="7294495" y="-253312"/>
            <a:chExt cx="3748088" cy="6073988"/>
          </a:xfrm>
        </p:grpSpPr>
        <p:sp>
          <p:nvSpPr>
            <p:cNvPr id="6" name="Freeform 11"/>
            <p:cNvSpPr>
              <a:spLocks/>
            </p:cNvSpPr>
            <p:nvPr userDrawn="1"/>
          </p:nvSpPr>
          <p:spPr bwMode="auto">
            <a:xfrm rot="3360000">
              <a:off x="7963626" y="909481"/>
              <a:ext cx="2409825" cy="3748088"/>
            </a:xfrm>
            <a:custGeom>
              <a:avLst/>
              <a:gdLst>
                <a:gd name="T0" fmla="*/ 1476 w 1518"/>
                <a:gd name="T1" fmla="*/ 2294 h 2361"/>
                <a:gd name="T2" fmla="*/ 1345 w 1518"/>
                <a:gd name="T3" fmla="*/ 2339 h 2361"/>
                <a:gd name="T4" fmla="*/ 1208 w 1518"/>
                <a:gd name="T5" fmla="*/ 2359 h 2361"/>
                <a:gd name="T6" fmla="*/ 1122 w 1518"/>
                <a:gd name="T7" fmla="*/ 2361 h 2361"/>
                <a:gd name="T8" fmla="*/ 1008 w 1518"/>
                <a:gd name="T9" fmla="*/ 2347 h 2361"/>
                <a:gd name="T10" fmla="*/ 897 w 1518"/>
                <a:gd name="T11" fmla="*/ 2317 h 2361"/>
                <a:gd name="T12" fmla="*/ 794 w 1518"/>
                <a:gd name="T13" fmla="*/ 2271 h 2361"/>
                <a:gd name="T14" fmla="*/ 697 w 1518"/>
                <a:gd name="T15" fmla="*/ 2209 h 2361"/>
                <a:gd name="T16" fmla="*/ 608 w 1518"/>
                <a:gd name="T17" fmla="*/ 2133 h 2361"/>
                <a:gd name="T18" fmla="*/ 557 w 1518"/>
                <a:gd name="T19" fmla="*/ 2076 h 2361"/>
                <a:gd name="T20" fmla="*/ 490 w 1518"/>
                <a:gd name="T21" fmla="*/ 1982 h 2361"/>
                <a:gd name="T22" fmla="*/ 438 w 1518"/>
                <a:gd name="T23" fmla="*/ 1881 h 2361"/>
                <a:gd name="T24" fmla="*/ 403 w 1518"/>
                <a:gd name="T25" fmla="*/ 1772 h 2361"/>
                <a:gd name="T26" fmla="*/ 384 w 1518"/>
                <a:gd name="T27" fmla="*/ 1659 h 2361"/>
                <a:gd name="T28" fmla="*/ 379 w 1518"/>
                <a:gd name="T29" fmla="*/ 780 h 2361"/>
                <a:gd name="T30" fmla="*/ 376 w 1518"/>
                <a:gd name="T31" fmla="*/ 699 h 2361"/>
                <a:gd name="T32" fmla="*/ 355 w 1518"/>
                <a:gd name="T33" fmla="*/ 578 h 2361"/>
                <a:gd name="T34" fmla="*/ 317 w 1518"/>
                <a:gd name="T35" fmla="*/ 464 h 2361"/>
                <a:gd name="T36" fmla="*/ 263 w 1518"/>
                <a:gd name="T37" fmla="*/ 357 h 2361"/>
                <a:gd name="T38" fmla="*/ 193 w 1518"/>
                <a:gd name="T39" fmla="*/ 258 h 2361"/>
                <a:gd name="T40" fmla="*/ 138 w 1518"/>
                <a:gd name="T41" fmla="*/ 196 h 2361"/>
                <a:gd name="T42" fmla="*/ 36 w 1518"/>
                <a:gd name="T43" fmla="*/ 111 h 2361"/>
                <a:gd name="T44" fmla="*/ 43 w 1518"/>
                <a:gd name="T45" fmla="*/ 67 h 2361"/>
                <a:gd name="T46" fmla="*/ 173 w 1518"/>
                <a:gd name="T47" fmla="*/ 22 h 2361"/>
                <a:gd name="T48" fmla="*/ 311 w 1518"/>
                <a:gd name="T49" fmla="*/ 2 h 2361"/>
                <a:gd name="T50" fmla="*/ 397 w 1518"/>
                <a:gd name="T51" fmla="*/ 2 h 2361"/>
                <a:gd name="T52" fmla="*/ 511 w 1518"/>
                <a:gd name="T53" fmla="*/ 16 h 2361"/>
                <a:gd name="T54" fmla="*/ 621 w 1518"/>
                <a:gd name="T55" fmla="*/ 46 h 2361"/>
                <a:gd name="T56" fmla="*/ 725 w 1518"/>
                <a:gd name="T57" fmla="*/ 92 h 2361"/>
                <a:gd name="T58" fmla="*/ 822 w 1518"/>
                <a:gd name="T59" fmla="*/ 152 h 2361"/>
                <a:gd name="T60" fmla="*/ 910 w 1518"/>
                <a:gd name="T61" fmla="*/ 228 h 2361"/>
                <a:gd name="T62" fmla="*/ 962 w 1518"/>
                <a:gd name="T63" fmla="*/ 287 h 2361"/>
                <a:gd name="T64" fmla="*/ 1029 w 1518"/>
                <a:gd name="T65" fmla="*/ 380 h 2361"/>
                <a:gd name="T66" fmla="*/ 1079 w 1518"/>
                <a:gd name="T67" fmla="*/ 482 h 2361"/>
                <a:gd name="T68" fmla="*/ 1116 w 1518"/>
                <a:gd name="T69" fmla="*/ 589 h 2361"/>
                <a:gd name="T70" fmla="*/ 1135 w 1518"/>
                <a:gd name="T71" fmla="*/ 702 h 2361"/>
                <a:gd name="T72" fmla="*/ 1138 w 1518"/>
                <a:gd name="T73" fmla="*/ 1581 h 2361"/>
                <a:gd name="T74" fmla="*/ 1143 w 1518"/>
                <a:gd name="T75" fmla="*/ 1664 h 2361"/>
                <a:gd name="T76" fmla="*/ 1164 w 1518"/>
                <a:gd name="T77" fmla="*/ 1783 h 2361"/>
                <a:gd name="T78" fmla="*/ 1202 w 1518"/>
                <a:gd name="T79" fmla="*/ 1897 h 2361"/>
                <a:gd name="T80" fmla="*/ 1256 w 1518"/>
                <a:gd name="T81" fmla="*/ 2004 h 2361"/>
                <a:gd name="T82" fmla="*/ 1325 w 1518"/>
                <a:gd name="T83" fmla="*/ 2104 h 2361"/>
                <a:gd name="T84" fmla="*/ 1379 w 1518"/>
                <a:gd name="T85" fmla="*/ 2165 h 2361"/>
                <a:gd name="T86" fmla="*/ 1481 w 1518"/>
                <a:gd name="T87" fmla="*/ 2250 h 2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18" h="2361">
                  <a:moveTo>
                    <a:pt x="1518" y="2275"/>
                  </a:moveTo>
                  <a:lnTo>
                    <a:pt x="1518" y="2275"/>
                  </a:lnTo>
                  <a:lnTo>
                    <a:pt x="1476" y="2294"/>
                  </a:lnTo>
                  <a:lnTo>
                    <a:pt x="1433" y="2312"/>
                  </a:lnTo>
                  <a:lnTo>
                    <a:pt x="1389" y="2328"/>
                  </a:lnTo>
                  <a:lnTo>
                    <a:pt x="1345" y="2339"/>
                  </a:lnTo>
                  <a:lnTo>
                    <a:pt x="1300" y="2348"/>
                  </a:lnTo>
                  <a:lnTo>
                    <a:pt x="1254" y="2356"/>
                  </a:lnTo>
                  <a:lnTo>
                    <a:pt x="1208" y="2359"/>
                  </a:lnTo>
                  <a:lnTo>
                    <a:pt x="1160" y="2361"/>
                  </a:lnTo>
                  <a:lnTo>
                    <a:pt x="1160" y="2361"/>
                  </a:lnTo>
                  <a:lnTo>
                    <a:pt x="1122" y="2361"/>
                  </a:lnTo>
                  <a:lnTo>
                    <a:pt x="1083" y="2358"/>
                  </a:lnTo>
                  <a:lnTo>
                    <a:pt x="1044" y="2353"/>
                  </a:lnTo>
                  <a:lnTo>
                    <a:pt x="1008" y="2347"/>
                  </a:lnTo>
                  <a:lnTo>
                    <a:pt x="970" y="2337"/>
                  </a:lnTo>
                  <a:lnTo>
                    <a:pt x="933" y="2328"/>
                  </a:lnTo>
                  <a:lnTo>
                    <a:pt x="897" y="2317"/>
                  </a:lnTo>
                  <a:lnTo>
                    <a:pt x="862" y="2302"/>
                  </a:lnTo>
                  <a:lnTo>
                    <a:pt x="827" y="2287"/>
                  </a:lnTo>
                  <a:lnTo>
                    <a:pt x="794" y="2271"/>
                  </a:lnTo>
                  <a:lnTo>
                    <a:pt x="760" y="2252"/>
                  </a:lnTo>
                  <a:lnTo>
                    <a:pt x="727" y="2231"/>
                  </a:lnTo>
                  <a:lnTo>
                    <a:pt x="697" y="2209"/>
                  </a:lnTo>
                  <a:lnTo>
                    <a:pt x="667" y="2185"/>
                  </a:lnTo>
                  <a:lnTo>
                    <a:pt x="636" y="2160"/>
                  </a:lnTo>
                  <a:lnTo>
                    <a:pt x="608" y="2133"/>
                  </a:lnTo>
                  <a:lnTo>
                    <a:pt x="608" y="2133"/>
                  </a:lnTo>
                  <a:lnTo>
                    <a:pt x="581" y="2104"/>
                  </a:lnTo>
                  <a:lnTo>
                    <a:pt x="557" y="2076"/>
                  </a:lnTo>
                  <a:lnTo>
                    <a:pt x="533" y="2046"/>
                  </a:lnTo>
                  <a:lnTo>
                    <a:pt x="511" y="2014"/>
                  </a:lnTo>
                  <a:lnTo>
                    <a:pt x="490" y="1982"/>
                  </a:lnTo>
                  <a:lnTo>
                    <a:pt x="471" y="1949"/>
                  </a:lnTo>
                  <a:lnTo>
                    <a:pt x="454" y="1914"/>
                  </a:lnTo>
                  <a:lnTo>
                    <a:pt x="438" y="1881"/>
                  </a:lnTo>
                  <a:lnTo>
                    <a:pt x="425" y="1844"/>
                  </a:lnTo>
                  <a:lnTo>
                    <a:pt x="413" y="1808"/>
                  </a:lnTo>
                  <a:lnTo>
                    <a:pt x="403" y="1772"/>
                  </a:lnTo>
                  <a:lnTo>
                    <a:pt x="395" y="1735"/>
                  </a:lnTo>
                  <a:lnTo>
                    <a:pt x="389" y="1697"/>
                  </a:lnTo>
                  <a:lnTo>
                    <a:pt x="384" y="1659"/>
                  </a:lnTo>
                  <a:lnTo>
                    <a:pt x="381" y="1621"/>
                  </a:lnTo>
                  <a:lnTo>
                    <a:pt x="379" y="1581"/>
                  </a:lnTo>
                  <a:lnTo>
                    <a:pt x="379" y="780"/>
                  </a:lnTo>
                  <a:lnTo>
                    <a:pt x="379" y="780"/>
                  </a:lnTo>
                  <a:lnTo>
                    <a:pt x="379" y="738"/>
                  </a:lnTo>
                  <a:lnTo>
                    <a:pt x="376" y="699"/>
                  </a:lnTo>
                  <a:lnTo>
                    <a:pt x="371" y="658"/>
                  </a:lnTo>
                  <a:lnTo>
                    <a:pt x="363" y="618"/>
                  </a:lnTo>
                  <a:lnTo>
                    <a:pt x="355" y="578"/>
                  </a:lnTo>
                  <a:lnTo>
                    <a:pt x="344" y="540"/>
                  </a:lnTo>
                  <a:lnTo>
                    <a:pt x="332" y="502"/>
                  </a:lnTo>
                  <a:lnTo>
                    <a:pt x="317" y="464"/>
                  </a:lnTo>
                  <a:lnTo>
                    <a:pt x="301" y="428"/>
                  </a:lnTo>
                  <a:lnTo>
                    <a:pt x="282" y="393"/>
                  </a:lnTo>
                  <a:lnTo>
                    <a:pt x="263" y="357"/>
                  </a:lnTo>
                  <a:lnTo>
                    <a:pt x="241" y="323"/>
                  </a:lnTo>
                  <a:lnTo>
                    <a:pt x="219" y="290"/>
                  </a:lnTo>
                  <a:lnTo>
                    <a:pt x="193" y="258"/>
                  </a:lnTo>
                  <a:lnTo>
                    <a:pt x="166" y="227"/>
                  </a:lnTo>
                  <a:lnTo>
                    <a:pt x="138" y="196"/>
                  </a:lnTo>
                  <a:lnTo>
                    <a:pt x="138" y="196"/>
                  </a:lnTo>
                  <a:lnTo>
                    <a:pt x="106" y="166"/>
                  </a:lnTo>
                  <a:lnTo>
                    <a:pt x="73" y="138"/>
                  </a:lnTo>
                  <a:lnTo>
                    <a:pt x="36" y="111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43" y="67"/>
                  </a:lnTo>
                  <a:lnTo>
                    <a:pt x="84" y="49"/>
                  </a:lnTo>
                  <a:lnTo>
                    <a:pt x="128" y="35"/>
                  </a:lnTo>
                  <a:lnTo>
                    <a:pt x="173" y="22"/>
                  </a:lnTo>
                  <a:lnTo>
                    <a:pt x="219" y="13"/>
                  </a:lnTo>
                  <a:lnTo>
                    <a:pt x="265" y="6"/>
                  </a:lnTo>
                  <a:lnTo>
                    <a:pt x="311" y="2"/>
                  </a:lnTo>
                  <a:lnTo>
                    <a:pt x="357" y="0"/>
                  </a:lnTo>
                  <a:lnTo>
                    <a:pt x="357" y="0"/>
                  </a:lnTo>
                  <a:lnTo>
                    <a:pt x="397" y="2"/>
                  </a:lnTo>
                  <a:lnTo>
                    <a:pt x="435" y="5"/>
                  </a:lnTo>
                  <a:lnTo>
                    <a:pt x="473" y="10"/>
                  </a:lnTo>
                  <a:lnTo>
                    <a:pt x="511" y="16"/>
                  </a:lnTo>
                  <a:lnTo>
                    <a:pt x="549" y="24"/>
                  </a:lnTo>
                  <a:lnTo>
                    <a:pt x="586" y="33"/>
                  </a:lnTo>
                  <a:lnTo>
                    <a:pt x="621" y="46"/>
                  </a:lnTo>
                  <a:lnTo>
                    <a:pt x="657" y="59"/>
                  </a:lnTo>
                  <a:lnTo>
                    <a:pt x="692" y="74"/>
                  </a:lnTo>
                  <a:lnTo>
                    <a:pt x="725" y="92"/>
                  </a:lnTo>
                  <a:lnTo>
                    <a:pt x="759" y="111"/>
                  </a:lnTo>
                  <a:lnTo>
                    <a:pt x="790" y="132"/>
                  </a:lnTo>
                  <a:lnTo>
                    <a:pt x="822" y="152"/>
                  </a:lnTo>
                  <a:lnTo>
                    <a:pt x="852" y="176"/>
                  </a:lnTo>
                  <a:lnTo>
                    <a:pt x="881" y="201"/>
                  </a:lnTo>
                  <a:lnTo>
                    <a:pt x="910" y="228"/>
                  </a:lnTo>
                  <a:lnTo>
                    <a:pt x="910" y="228"/>
                  </a:lnTo>
                  <a:lnTo>
                    <a:pt x="936" y="257"/>
                  </a:lnTo>
                  <a:lnTo>
                    <a:pt x="962" y="287"/>
                  </a:lnTo>
                  <a:lnTo>
                    <a:pt x="986" y="317"/>
                  </a:lnTo>
                  <a:lnTo>
                    <a:pt x="1008" y="347"/>
                  </a:lnTo>
                  <a:lnTo>
                    <a:pt x="1029" y="380"/>
                  </a:lnTo>
                  <a:lnTo>
                    <a:pt x="1048" y="414"/>
                  </a:lnTo>
                  <a:lnTo>
                    <a:pt x="1064" y="447"/>
                  </a:lnTo>
                  <a:lnTo>
                    <a:pt x="1079" y="482"/>
                  </a:lnTo>
                  <a:lnTo>
                    <a:pt x="1094" y="517"/>
                  </a:lnTo>
                  <a:lnTo>
                    <a:pt x="1105" y="553"/>
                  </a:lnTo>
                  <a:lnTo>
                    <a:pt x="1116" y="589"/>
                  </a:lnTo>
                  <a:lnTo>
                    <a:pt x="1124" y="627"/>
                  </a:lnTo>
                  <a:lnTo>
                    <a:pt x="1130" y="664"/>
                  </a:lnTo>
                  <a:lnTo>
                    <a:pt x="1135" y="702"/>
                  </a:lnTo>
                  <a:lnTo>
                    <a:pt x="1138" y="742"/>
                  </a:lnTo>
                  <a:lnTo>
                    <a:pt x="1138" y="780"/>
                  </a:lnTo>
                  <a:lnTo>
                    <a:pt x="1138" y="1581"/>
                  </a:lnTo>
                  <a:lnTo>
                    <a:pt x="1138" y="1581"/>
                  </a:lnTo>
                  <a:lnTo>
                    <a:pt x="1140" y="1623"/>
                  </a:lnTo>
                  <a:lnTo>
                    <a:pt x="1143" y="1664"/>
                  </a:lnTo>
                  <a:lnTo>
                    <a:pt x="1148" y="1703"/>
                  </a:lnTo>
                  <a:lnTo>
                    <a:pt x="1154" y="1743"/>
                  </a:lnTo>
                  <a:lnTo>
                    <a:pt x="1164" y="1783"/>
                  </a:lnTo>
                  <a:lnTo>
                    <a:pt x="1175" y="1822"/>
                  </a:lnTo>
                  <a:lnTo>
                    <a:pt x="1186" y="1860"/>
                  </a:lnTo>
                  <a:lnTo>
                    <a:pt x="1202" y="1897"/>
                  </a:lnTo>
                  <a:lnTo>
                    <a:pt x="1218" y="1933"/>
                  </a:lnTo>
                  <a:lnTo>
                    <a:pt x="1235" y="1970"/>
                  </a:lnTo>
                  <a:lnTo>
                    <a:pt x="1256" y="2004"/>
                  </a:lnTo>
                  <a:lnTo>
                    <a:pt x="1276" y="2039"/>
                  </a:lnTo>
                  <a:lnTo>
                    <a:pt x="1300" y="2071"/>
                  </a:lnTo>
                  <a:lnTo>
                    <a:pt x="1325" y="2104"/>
                  </a:lnTo>
                  <a:lnTo>
                    <a:pt x="1352" y="2134"/>
                  </a:lnTo>
                  <a:lnTo>
                    <a:pt x="1379" y="2165"/>
                  </a:lnTo>
                  <a:lnTo>
                    <a:pt x="1379" y="2165"/>
                  </a:lnTo>
                  <a:lnTo>
                    <a:pt x="1413" y="2195"/>
                  </a:lnTo>
                  <a:lnTo>
                    <a:pt x="1446" y="2223"/>
                  </a:lnTo>
                  <a:lnTo>
                    <a:pt x="1481" y="2250"/>
                  </a:lnTo>
                  <a:lnTo>
                    <a:pt x="1518" y="2275"/>
                  </a:lnTo>
                  <a:lnTo>
                    <a:pt x="1518" y="227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auto">
            <a:xfrm rot="3360000">
              <a:off x="7547804" y="-446194"/>
              <a:ext cx="2089150" cy="2474913"/>
            </a:xfrm>
            <a:custGeom>
              <a:avLst/>
              <a:gdLst>
                <a:gd name="T0" fmla="*/ 781 w 1316"/>
                <a:gd name="T1" fmla="*/ 1559 h 1559"/>
                <a:gd name="T2" fmla="*/ 662 w 1316"/>
                <a:gd name="T3" fmla="*/ 1551 h 1559"/>
                <a:gd name="T4" fmla="*/ 549 w 1316"/>
                <a:gd name="T5" fmla="*/ 1524 h 1559"/>
                <a:gd name="T6" fmla="*/ 443 w 1316"/>
                <a:gd name="T7" fmla="*/ 1483 h 1559"/>
                <a:gd name="T8" fmla="*/ 345 w 1316"/>
                <a:gd name="T9" fmla="*/ 1426 h 1559"/>
                <a:gd name="T10" fmla="*/ 257 w 1316"/>
                <a:gd name="T11" fmla="*/ 1356 h 1559"/>
                <a:gd name="T12" fmla="*/ 179 w 1316"/>
                <a:gd name="T13" fmla="*/ 1276 h 1559"/>
                <a:gd name="T14" fmla="*/ 114 w 1316"/>
                <a:gd name="T15" fmla="*/ 1184 h 1559"/>
                <a:gd name="T16" fmla="*/ 62 w 1316"/>
                <a:gd name="T17" fmla="*/ 1084 h 1559"/>
                <a:gd name="T18" fmla="*/ 25 w 1316"/>
                <a:gd name="T19" fmla="*/ 975 h 1559"/>
                <a:gd name="T20" fmla="*/ 5 w 1316"/>
                <a:gd name="T21" fmla="*/ 860 h 1559"/>
                <a:gd name="T22" fmla="*/ 0 w 1316"/>
                <a:gd name="T23" fmla="*/ 780 h 1559"/>
                <a:gd name="T24" fmla="*/ 10 w 1316"/>
                <a:gd name="T25" fmla="*/ 664 h 1559"/>
                <a:gd name="T26" fmla="*/ 33 w 1316"/>
                <a:gd name="T27" fmla="*/ 553 h 1559"/>
                <a:gd name="T28" fmla="*/ 75 w 1316"/>
                <a:gd name="T29" fmla="*/ 447 h 1559"/>
                <a:gd name="T30" fmla="*/ 132 w 1316"/>
                <a:gd name="T31" fmla="*/ 347 h 1559"/>
                <a:gd name="T32" fmla="*/ 202 w 1316"/>
                <a:gd name="T33" fmla="*/ 257 h 1559"/>
                <a:gd name="T34" fmla="*/ 257 w 1316"/>
                <a:gd name="T35" fmla="*/ 201 h 1559"/>
                <a:gd name="T36" fmla="*/ 348 w 1316"/>
                <a:gd name="T37" fmla="*/ 132 h 1559"/>
                <a:gd name="T38" fmla="*/ 448 w 1316"/>
                <a:gd name="T39" fmla="*/ 74 h 1559"/>
                <a:gd name="T40" fmla="*/ 554 w 1316"/>
                <a:gd name="T41" fmla="*/ 33 h 1559"/>
                <a:gd name="T42" fmla="*/ 665 w 1316"/>
                <a:gd name="T43" fmla="*/ 10 h 1559"/>
                <a:gd name="T44" fmla="*/ 781 w 1316"/>
                <a:gd name="T45" fmla="*/ 0 h 1559"/>
                <a:gd name="T46" fmla="*/ 875 w 1316"/>
                <a:gd name="T47" fmla="*/ 6 h 1559"/>
                <a:gd name="T48" fmla="*/ 1010 w 1316"/>
                <a:gd name="T49" fmla="*/ 35 h 1559"/>
                <a:gd name="T50" fmla="*/ 1138 w 1316"/>
                <a:gd name="T51" fmla="*/ 87 h 1559"/>
                <a:gd name="T52" fmla="*/ 1067 w 1316"/>
                <a:gd name="T53" fmla="*/ 138 h 1559"/>
                <a:gd name="T54" fmla="*/ 1002 w 1316"/>
                <a:gd name="T55" fmla="*/ 196 h 1559"/>
                <a:gd name="T56" fmla="*/ 921 w 1316"/>
                <a:gd name="T57" fmla="*/ 290 h 1559"/>
                <a:gd name="T58" fmla="*/ 856 w 1316"/>
                <a:gd name="T59" fmla="*/ 393 h 1559"/>
                <a:gd name="T60" fmla="*/ 807 w 1316"/>
                <a:gd name="T61" fmla="*/ 502 h 1559"/>
                <a:gd name="T62" fmla="*/ 775 w 1316"/>
                <a:gd name="T63" fmla="*/ 618 h 1559"/>
                <a:gd name="T64" fmla="*/ 760 w 1316"/>
                <a:gd name="T65" fmla="*/ 738 h 1559"/>
                <a:gd name="T66" fmla="*/ 760 w 1316"/>
                <a:gd name="T67" fmla="*/ 814 h 1559"/>
                <a:gd name="T68" fmla="*/ 770 w 1316"/>
                <a:gd name="T69" fmla="*/ 913 h 1559"/>
                <a:gd name="T70" fmla="*/ 791 w 1316"/>
                <a:gd name="T71" fmla="*/ 1008 h 1559"/>
                <a:gd name="T72" fmla="*/ 822 w 1316"/>
                <a:gd name="T73" fmla="*/ 1098 h 1559"/>
                <a:gd name="T74" fmla="*/ 865 w 1316"/>
                <a:gd name="T75" fmla="*/ 1184 h 1559"/>
                <a:gd name="T76" fmla="*/ 916 w 1316"/>
                <a:gd name="T77" fmla="*/ 1263 h 1559"/>
                <a:gd name="T78" fmla="*/ 976 w 1316"/>
                <a:gd name="T79" fmla="*/ 1336 h 1559"/>
                <a:gd name="T80" fmla="*/ 1043 w 1316"/>
                <a:gd name="T81" fmla="*/ 1402 h 1559"/>
                <a:gd name="T82" fmla="*/ 1119 w 1316"/>
                <a:gd name="T83" fmla="*/ 1459 h 1559"/>
                <a:gd name="T84" fmla="*/ 1200 w 1316"/>
                <a:gd name="T85" fmla="*/ 1509 h 1559"/>
                <a:gd name="T86" fmla="*/ 1286 w 1316"/>
                <a:gd name="T87" fmla="*/ 1548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16" h="1559">
                  <a:moveTo>
                    <a:pt x="1316" y="1559"/>
                  </a:moveTo>
                  <a:lnTo>
                    <a:pt x="781" y="1559"/>
                  </a:lnTo>
                  <a:lnTo>
                    <a:pt x="781" y="1559"/>
                  </a:lnTo>
                  <a:lnTo>
                    <a:pt x="741" y="1559"/>
                  </a:lnTo>
                  <a:lnTo>
                    <a:pt x="702" y="1556"/>
                  </a:lnTo>
                  <a:lnTo>
                    <a:pt x="662" y="1551"/>
                  </a:lnTo>
                  <a:lnTo>
                    <a:pt x="624" y="1543"/>
                  </a:lnTo>
                  <a:lnTo>
                    <a:pt x="586" y="1535"/>
                  </a:lnTo>
                  <a:lnTo>
                    <a:pt x="549" y="1524"/>
                  </a:lnTo>
                  <a:lnTo>
                    <a:pt x="513" y="1512"/>
                  </a:lnTo>
                  <a:lnTo>
                    <a:pt x="478" y="1499"/>
                  </a:lnTo>
                  <a:lnTo>
                    <a:pt x="443" y="1483"/>
                  </a:lnTo>
                  <a:lnTo>
                    <a:pt x="410" y="1466"/>
                  </a:lnTo>
                  <a:lnTo>
                    <a:pt x="376" y="1447"/>
                  </a:lnTo>
                  <a:lnTo>
                    <a:pt x="345" y="1426"/>
                  </a:lnTo>
                  <a:lnTo>
                    <a:pt x="314" y="1404"/>
                  </a:lnTo>
                  <a:lnTo>
                    <a:pt x="286" y="1382"/>
                  </a:lnTo>
                  <a:lnTo>
                    <a:pt x="257" y="1356"/>
                  </a:lnTo>
                  <a:lnTo>
                    <a:pt x="230" y="1331"/>
                  </a:lnTo>
                  <a:lnTo>
                    <a:pt x="203" y="1304"/>
                  </a:lnTo>
                  <a:lnTo>
                    <a:pt x="179" y="1276"/>
                  </a:lnTo>
                  <a:lnTo>
                    <a:pt x="156" y="1245"/>
                  </a:lnTo>
                  <a:lnTo>
                    <a:pt x="133" y="1215"/>
                  </a:lnTo>
                  <a:lnTo>
                    <a:pt x="114" y="1184"/>
                  </a:lnTo>
                  <a:lnTo>
                    <a:pt x="95" y="1152"/>
                  </a:lnTo>
                  <a:lnTo>
                    <a:pt x="78" y="1117"/>
                  </a:lnTo>
                  <a:lnTo>
                    <a:pt x="62" y="1084"/>
                  </a:lnTo>
                  <a:lnTo>
                    <a:pt x="48" y="1047"/>
                  </a:lnTo>
                  <a:lnTo>
                    <a:pt x="35" y="1011"/>
                  </a:lnTo>
                  <a:lnTo>
                    <a:pt x="25" y="975"/>
                  </a:lnTo>
                  <a:lnTo>
                    <a:pt x="16" y="936"/>
                  </a:lnTo>
                  <a:lnTo>
                    <a:pt x="10" y="898"/>
                  </a:lnTo>
                  <a:lnTo>
                    <a:pt x="5" y="860"/>
                  </a:lnTo>
                  <a:lnTo>
                    <a:pt x="2" y="821"/>
                  </a:lnTo>
                  <a:lnTo>
                    <a:pt x="0" y="780"/>
                  </a:lnTo>
                  <a:lnTo>
                    <a:pt x="0" y="780"/>
                  </a:lnTo>
                  <a:lnTo>
                    <a:pt x="2" y="742"/>
                  </a:lnTo>
                  <a:lnTo>
                    <a:pt x="5" y="702"/>
                  </a:lnTo>
                  <a:lnTo>
                    <a:pt x="10" y="664"/>
                  </a:lnTo>
                  <a:lnTo>
                    <a:pt x="16" y="627"/>
                  </a:lnTo>
                  <a:lnTo>
                    <a:pt x="24" y="589"/>
                  </a:lnTo>
                  <a:lnTo>
                    <a:pt x="33" y="553"/>
                  </a:lnTo>
                  <a:lnTo>
                    <a:pt x="46" y="517"/>
                  </a:lnTo>
                  <a:lnTo>
                    <a:pt x="59" y="482"/>
                  </a:lnTo>
                  <a:lnTo>
                    <a:pt x="75" y="447"/>
                  </a:lnTo>
                  <a:lnTo>
                    <a:pt x="92" y="414"/>
                  </a:lnTo>
                  <a:lnTo>
                    <a:pt x="111" y="380"/>
                  </a:lnTo>
                  <a:lnTo>
                    <a:pt x="132" y="347"/>
                  </a:lnTo>
                  <a:lnTo>
                    <a:pt x="152" y="317"/>
                  </a:lnTo>
                  <a:lnTo>
                    <a:pt x="176" y="287"/>
                  </a:lnTo>
                  <a:lnTo>
                    <a:pt x="202" y="257"/>
                  </a:lnTo>
                  <a:lnTo>
                    <a:pt x="229" y="228"/>
                  </a:lnTo>
                  <a:lnTo>
                    <a:pt x="229" y="228"/>
                  </a:lnTo>
                  <a:lnTo>
                    <a:pt x="257" y="201"/>
                  </a:lnTo>
                  <a:lnTo>
                    <a:pt x="286" y="176"/>
                  </a:lnTo>
                  <a:lnTo>
                    <a:pt x="318" y="152"/>
                  </a:lnTo>
                  <a:lnTo>
                    <a:pt x="348" y="132"/>
                  </a:lnTo>
                  <a:lnTo>
                    <a:pt x="381" y="111"/>
                  </a:lnTo>
                  <a:lnTo>
                    <a:pt x="413" y="92"/>
                  </a:lnTo>
                  <a:lnTo>
                    <a:pt x="448" y="74"/>
                  </a:lnTo>
                  <a:lnTo>
                    <a:pt x="483" y="59"/>
                  </a:lnTo>
                  <a:lnTo>
                    <a:pt x="518" y="46"/>
                  </a:lnTo>
                  <a:lnTo>
                    <a:pt x="554" y="33"/>
                  </a:lnTo>
                  <a:lnTo>
                    <a:pt x="591" y="24"/>
                  </a:lnTo>
                  <a:lnTo>
                    <a:pt x="627" y="16"/>
                  </a:lnTo>
                  <a:lnTo>
                    <a:pt x="665" y="10"/>
                  </a:lnTo>
                  <a:lnTo>
                    <a:pt x="703" y="5"/>
                  </a:lnTo>
                  <a:lnTo>
                    <a:pt x="743" y="2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829" y="2"/>
                  </a:lnTo>
                  <a:lnTo>
                    <a:pt x="875" y="6"/>
                  </a:lnTo>
                  <a:lnTo>
                    <a:pt x="921" y="13"/>
                  </a:lnTo>
                  <a:lnTo>
                    <a:pt x="965" y="22"/>
                  </a:lnTo>
                  <a:lnTo>
                    <a:pt x="1010" y="35"/>
                  </a:lnTo>
                  <a:lnTo>
                    <a:pt x="1054" y="49"/>
                  </a:lnTo>
                  <a:lnTo>
                    <a:pt x="1097" y="67"/>
                  </a:lnTo>
                  <a:lnTo>
                    <a:pt x="1138" y="87"/>
                  </a:lnTo>
                  <a:lnTo>
                    <a:pt x="1138" y="87"/>
                  </a:lnTo>
                  <a:lnTo>
                    <a:pt x="1102" y="111"/>
                  </a:lnTo>
                  <a:lnTo>
                    <a:pt x="1067" y="138"/>
                  </a:lnTo>
                  <a:lnTo>
                    <a:pt x="1034" y="166"/>
                  </a:lnTo>
                  <a:lnTo>
                    <a:pt x="1002" y="196"/>
                  </a:lnTo>
                  <a:lnTo>
                    <a:pt x="1002" y="196"/>
                  </a:lnTo>
                  <a:lnTo>
                    <a:pt x="973" y="227"/>
                  </a:lnTo>
                  <a:lnTo>
                    <a:pt x="946" y="258"/>
                  </a:lnTo>
                  <a:lnTo>
                    <a:pt x="921" y="290"/>
                  </a:lnTo>
                  <a:lnTo>
                    <a:pt x="897" y="323"/>
                  </a:lnTo>
                  <a:lnTo>
                    <a:pt x="876" y="357"/>
                  </a:lnTo>
                  <a:lnTo>
                    <a:pt x="856" y="393"/>
                  </a:lnTo>
                  <a:lnTo>
                    <a:pt x="838" y="428"/>
                  </a:lnTo>
                  <a:lnTo>
                    <a:pt x="822" y="464"/>
                  </a:lnTo>
                  <a:lnTo>
                    <a:pt x="807" y="502"/>
                  </a:lnTo>
                  <a:lnTo>
                    <a:pt x="794" y="540"/>
                  </a:lnTo>
                  <a:lnTo>
                    <a:pt x="784" y="578"/>
                  </a:lnTo>
                  <a:lnTo>
                    <a:pt x="775" y="618"/>
                  </a:lnTo>
                  <a:lnTo>
                    <a:pt x="768" y="658"/>
                  </a:lnTo>
                  <a:lnTo>
                    <a:pt x="764" y="699"/>
                  </a:lnTo>
                  <a:lnTo>
                    <a:pt x="760" y="738"/>
                  </a:lnTo>
                  <a:lnTo>
                    <a:pt x="759" y="780"/>
                  </a:lnTo>
                  <a:lnTo>
                    <a:pt x="759" y="780"/>
                  </a:lnTo>
                  <a:lnTo>
                    <a:pt x="760" y="814"/>
                  </a:lnTo>
                  <a:lnTo>
                    <a:pt x="762" y="848"/>
                  </a:lnTo>
                  <a:lnTo>
                    <a:pt x="765" y="879"/>
                  </a:lnTo>
                  <a:lnTo>
                    <a:pt x="770" y="913"/>
                  </a:lnTo>
                  <a:lnTo>
                    <a:pt x="776" y="944"/>
                  </a:lnTo>
                  <a:lnTo>
                    <a:pt x="783" y="976"/>
                  </a:lnTo>
                  <a:lnTo>
                    <a:pt x="791" y="1008"/>
                  </a:lnTo>
                  <a:lnTo>
                    <a:pt x="800" y="1038"/>
                  </a:lnTo>
                  <a:lnTo>
                    <a:pt x="811" y="1068"/>
                  </a:lnTo>
                  <a:lnTo>
                    <a:pt x="822" y="1098"/>
                  </a:lnTo>
                  <a:lnTo>
                    <a:pt x="837" y="1128"/>
                  </a:lnTo>
                  <a:lnTo>
                    <a:pt x="849" y="1155"/>
                  </a:lnTo>
                  <a:lnTo>
                    <a:pt x="865" y="1184"/>
                  </a:lnTo>
                  <a:lnTo>
                    <a:pt x="881" y="1211"/>
                  </a:lnTo>
                  <a:lnTo>
                    <a:pt x="899" y="1238"/>
                  </a:lnTo>
                  <a:lnTo>
                    <a:pt x="916" y="1263"/>
                  </a:lnTo>
                  <a:lnTo>
                    <a:pt x="935" y="1288"/>
                  </a:lnTo>
                  <a:lnTo>
                    <a:pt x="956" y="1312"/>
                  </a:lnTo>
                  <a:lnTo>
                    <a:pt x="976" y="1336"/>
                  </a:lnTo>
                  <a:lnTo>
                    <a:pt x="999" y="1360"/>
                  </a:lnTo>
                  <a:lnTo>
                    <a:pt x="1021" y="1382"/>
                  </a:lnTo>
                  <a:lnTo>
                    <a:pt x="1043" y="1402"/>
                  </a:lnTo>
                  <a:lnTo>
                    <a:pt x="1069" y="1423"/>
                  </a:lnTo>
                  <a:lnTo>
                    <a:pt x="1092" y="1442"/>
                  </a:lnTo>
                  <a:lnTo>
                    <a:pt x="1119" y="1459"/>
                  </a:lnTo>
                  <a:lnTo>
                    <a:pt x="1145" y="1477"/>
                  </a:lnTo>
                  <a:lnTo>
                    <a:pt x="1172" y="1494"/>
                  </a:lnTo>
                  <a:lnTo>
                    <a:pt x="1200" y="1509"/>
                  </a:lnTo>
                  <a:lnTo>
                    <a:pt x="1229" y="1523"/>
                  </a:lnTo>
                  <a:lnTo>
                    <a:pt x="1257" y="1537"/>
                  </a:lnTo>
                  <a:lnTo>
                    <a:pt x="1286" y="1548"/>
                  </a:lnTo>
                  <a:lnTo>
                    <a:pt x="1316" y="1559"/>
                  </a:lnTo>
                  <a:lnTo>
                    <a:pt x="1316" y="15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auto">
            <a:xfrm rot="3360000">
              <a:off x="8693909" y="3538644"/>
              <a:ext cx="2089150" cy="2474913"/>
            </a:xfrm>
            <a:custGeom>
              <a:avLst/>
              <a:gdLst>
                <a:gd name="T0" fmla="*/ 1316 w 1316"/>
                <a:gd name="T1" fmla="*/ 819 h 1559"/>
                <a:gd name="T2" fmla="*/ 1302 w 1316"/>
                <a:gd name="T3" fmla="*/ 933 h 1559"/>
                <a:gd name="T4" fmla="*/ 1272 w 1316"/>
                <a:gd name="T5" fmla="*/ 1042 h 1559"/>
                <a:gd name="T6" fmla="*/ 1226 w 1316"/>
                <a:gd name="T7" fmla="*/ 1147 h 1559"/>
                <a:gd name="T8" fmla="*/ 1164 w 1316"/>
                <a:gd name="T9" fmla="*/ 1244 h 1559"/>
                <a:gd name="T10" fmla="*/ 1087 w 1316"/>
                <a:gd name="T11" fmla="*/ 1331 h 1559"/>
                <a:gd name="T12" fmla="*/ 1030 w 1316"/>
                <a:gd name="T13" fmla="*/ 1383 h 1559"/>
                <a:gd name="T14" fmla="*/ 937 w 1316"/>
                <a:gd name="T15" fmla="*/ 1450 h 1559"/>
                <a:gd name="T16" fmla="*/ 835 w 1316"/>
                <a:gd name="T17" fmla="*/ 1500 h 1559"/>
                <a:gd name="T18" fmla="*/ 725 w 1316"/>
                <a:gd name="T19" fmla="*/ 1535 h 1559"/>
                <a:gd name="T20" fmla="*/ 613 w 1316"/>
                <a:gd name="T21" fmla="*/ 1556 h 1559"/>
                <a:gd name="T22" fmla="*/ 535 w 1316"/>
                <a:gd name="T23" fmla="*/ 1559 h 1559"/>
                <a:gd name="T24" fmla="*/ 397 w 1316"/>
                <a:gd name="T25" fmla="*/ 1546 h 1559"/>
                <a:gd name="T26" fmla="*/ 263 w 1316"/>
                <a:gd name="T27" fmla="*/ 1510 h 1559"/>
                <a:gd name="T28" fmla="*/ 178 w 1316"/>
                <a:gd name="T29" fmla="*/ 1473 h 1559"/>
                <a:gd name="T30" fmla="*/ 284 w 1316"/>
                <a:gd name="T31" fmla="*/ 1393 h 1559"/>
                <a:gd name="T32" fmla="*/ 344 w 1316"/>
                <a:gd name="T33" fmla="*/ 1332 h 1559"/>
                <a:gd name="T34" fmla="*/ 419 w 1316"/>
                <a:gd name="T35" fmla="*/ 1237 h 1559"/>
                <a:gd name="T36" fmla="*/ 479 w 1316"/>
                <a:gd name="T37" fmla="*/ 1131 h 1559"/>
                <a:gd name="T38" fmla="*/ 522 w 1316"/>
                <a:gd name="T39" fmla="*/ 1020 h 1559"/>
                <a:gd name="T40" fmla="*/ 549 w 1316"/>
                <a:gd name="T41" fmla="*/ 901 h 1559"/>
                <a:gd name="T42" fmla="*/ 557 w 1316"/>
                <a:gd name="T43" fmla="*/ 779 h 1559"/>
                <a:gd name="T44" fmla="*/ 554 w 1316"/>
                <a:gd name="T45" fmla="*/ 713 h 1559"/>
                <a:gd name="T46" fmla="*/ 541 w 1316"/>
                <a:gd name="T47" fmla="*/ 615 h 1559"/>
                <a:gd name="T48" fmla="*/ 516 w 1316"/>
                <a:gd name="T49" fmla="*/ 521 h 1559"/>
                <a:gd name="T50" fmla="*/ 481 w 1316"/>
                <a:gd name="T51" fmla="*/ 432 h 1559"/>
                <a:gd name="T52" fmla="*/ 435 w 1316"/>
                <a:gd name="T53" fmla="*/ 348 h 1559"/>
                <a:gd name="T54" fmla="*/ 381 w 1316"/>
                <a:gd name="T55" fmla="*/ 271 h 1559"/>
                <a:gd name="T56" fmla="*/ 319 w 1316"/>
                <a:gd name="T57" fmla="*/ 201 h 1559"/>
                <a:gd name="T58" fmla="*/ 249 w 1316"/>
                <a:gd name="T59" fmla="*/ 138 h 1559"/>
                <a:gd name="T60" fmla="*/ 171 w 1316"/>
                <a:gd name="T61" fmla="*/ 82 h 1559"/>
                <a:gd name="T62" fmla="*/ 89 w 1316"/>
                <a:gd name="T63" fmla="*/ 36 h 1559"/>
                <a:gd name="T64" fmla="*/ 0 w 1316"/>
                <a:gd name="T65" fmla="*/ 0 h 1559"/>
                <a:gd name="T66" fmla="*/ 576 w 1316"/>
                <a:gd name="T67" fmla="*/ 1 h 1559"/>
                <a:gd name="T68" fmla="*/ 692 w 1316"/>
                <a:gd name="T69" fmla="*/ 16 h 1559"/>
                <a:gd name="T70" fmla="*/ 803 w 1316"/>
                <a:gd name="T71" fmla="*/ 47 h 1559"/>
                <a:gd name="T72" fmla="*/ 908 w 1316"/>
                <a:gd name="T73" fmla="*/ 95 h 1559"/>
                <a:gd name="T74" fmla="*/ 1002 w 1316"/>
                <a:gd name="T75" fmla="*/ 155 h 1559"/>
                <a:gd name="T76" fmla="*/ 1087 w 1316"/>
                <a:gd name="T77" fmla="*/ 228 h 1559"/>
                <a:gd name="T78" fmla="*/ 1160 w 1316"/>
                <a:gd name="T79" fmla="*/ 314 h 1559"/>
                <a:gd name="T80" fmla="*/ 1222 w 1316"/>
                <a:gd name="T81" fmla="*/ 409 h 1559"/>
                <a:gd name="T82" fmla="*/ 1268 w 1316"/>
                <a:gd name="T83" fmla="*/ 512 h 1559"/>
                <a:gd name="T84" fmla="*/ 1300 w 1316"/>
                <a:gd name="T85" fmla="*/ 623 h 1559"/>
                <a:gd name="T86" fmla="*/ 1316 w 1316"/>
                <a:gd name="T87" fmla="*/ 740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16" h="1559">
                  <a:moveTo>
                    <a:pt x="1316" y="779"/>
                  </a:moveTo>
                  <a:lnTo>
                    <a:pt x="1316" y="779"/>
                  </a:lnTo>
                  <a:lnTo>
                    <a:pt x="1316" y="819"/>
                  </a:lnTo>
                  <a:lnTo>
                    <a:pt x="1313" y="857"/>
                  </a:lnTo>
                  <a:lnTo>
                    <a:pt x="1308" y="895"/>
                  </a:lnTo>
                  <a:lnTo>
                    <a:pt x="1302" y="933"/>
                  </a:lnTo>
                  <a:lnTo>
                    <a:pt x="1294" y="970"/>
                  </a:lnTo>
                  <a:lnTo>
                    <a:pt x="1283" y="1006"/>
                  </a:lnTo>
                  <a:lnTo>
                    <a:pt x="1272" y="1042"/>
                  </a:lnTo>
                  <a:lnTo>
                    <a:pt x="1257" y="1079"/>
                  </a:lnTo>
                  <a:lnTo>
                    <a:pt x="1241" y="1112"/>
                  </a:lnTo>
                  <a:lnTo>
                    <a:pt x="1226" y="1147"/>
                  </a:lnTo>
                  <a:lnTo>
                    <a:pt x="1206" y="1180"/>
                  </a:lnTo>
                  <a:lnTo>
                    <a:pt x="1186" y="1212"/>
                  </a:lnTo>
                  <a:lnTo>
                    <a:pt x="1164" y="1244"/>
                  </a:lnTo>
                  <a:lnTo>
                    <a:pt x="1140" y="1274"/>
                  </a:lnTo>
                  <a:lnTo>
                    <a:pt x="1114" y="1302"/>
                  </a:lnTo>
                  <a:lnTo>
                    <a:pt x="1087" y="1331"/>
                  </a:lnTo>
                  <a:lnTo>
                    <a:pt x="1087" y="1331"/>
                  </a:lnTo>
                  <a:lnTo>
                    <a:pt x="1059" y="1358"/>
                  </a:lnTo>
                  <a:lnTo>
                    <a:pt x="1030" y="1383"/>
                  </a:lnTo>
                  <a:lnTo>
                    <a:pt x="1000" y="1407"/>
                  </a:lnTo>
                  <a:lnTo>
                    <a:pt x="968" y="1429"/>
                  </a:lnTo>
                  <a:lnTo>
                    <a:pt x="937" y="1450"/>
                  </a:lnTo>
                  <a:lnTo>
                    <a:pt x="903" y="1469"/>
                  </a:lnTo>
                  <a:lnTo>
                    <a:pt x="868" y="1485"/>
                  </a:lnTo>
                  <a:lnTo>
                    <a:pt x="835" y="1500"/>
                  </a:lnTo>
                  <a:lnTo>
                    <a:pt x="798" y="1515"/>
                  </a:lnTo>
                  <a:lnTo>
                    <a:pt x="763" y="1526"/>
                  </a:lnTo>
                  <a:lnTo>
                    <a:pt x="725" y="1535"/>
                  </a:lnTo>
                  <a:lnTo>
                    <a:pt x="689" y="1545"/>
                  </a:lnTo>
                  <a:lnTo>
                    <a:pt x="651" y="1551"/>
                  </a:lnTo>
                  <a:lnTo>
                    <a:pt x="613" y="1556"/>
                  </a:lnTo>
                  <a:lnTo>
                    <a:pt x="575" y="1559"/>
                  </a:lnTo>
                  <a:lnTo>
                    <a:pt x="535" y="1559"/>
                  </a:lnTo>
                  <a:lnTo>
                    <a:pt x="535" y="1559"/>
                  </a:lnTo>
                  <a:lnTo>
                    <a:pt x="489" y="1557"/>
                  </a:lnTo>
                  <a:lnTo>
                    <a:pt x="443" y="1554"/>
                  </a:lnTo>
                  <a:lnTo>
                    <a:pt x="397" y="1546"/>
                  </a:lnTo>
                  <a:lnTo>
                    <a:pt x="351" y="1537"/>
                  </a:lnTo>
                  <a:lnTo>
                    <a:pt x="306" y="1526"/>
                  </a:lnTo>
                  <a:lnTo>
                    <a:pt x="263" y="1510"/>
                  </a:lnTo>
                  <a:lnTo>
                    <a:pt x="221" y="1492"/>
                  </a:lnTo>
                  <a:lnTo>
                    <a:pt x="178" y="1473"/>
                  </a:lnTo>
                  <a:lnTo>
                    <a:pt x="178" y="1473"/>
                  </a:lnTo>
                  <a:lnTo>
                    <a:pt x="214" y="1448"/>
                  </a:lnTo>
                  <a:lnTo>
                    <a:pt x="251" y="1421"/>
                  </a:lnTo>
                  <a:lnTo>
                    <a:pt x="284" y="1393"/>
                  </a:lnTo>
                  <a:lnTo>
                    <a:pt x="316" y="1363"/>
                  </a:lnTo>
                  <a:lnTo>
                    <a:pt x="316" y="1363"/>
                  </a:lnTo>
                  <a:lnTo>
                    <a:pt x="344" y="1332"/>
                  </a:lnTo>
                  <a:lnTo>
                    <a:pt x="371" y="1302"/>
                  </a:lnTo>
                  <a:lnTo>
                    <a:pt x="397" y="1269"/>
                  </a:lnTo>
                  <a:lnTo>
                    <a:pt x="419" y="1237"/>
                  </a:lnTo>
                  <a:lnTo>
                    <a:pt x="441" y="1202"/>
                  </a:lnTo>
                  <a:lnTo>
                    <a:pt x="460" y="1168"/>
                  </a:lnTo>
                  <a:lnTo>
                    <a:pt x="479" y="1131"/>
                  </a:lnTo>
                  <a:lnTo>
                    <a:pt x="495" y="1095"/>
                  </a:lnTo>
                  <a:lnTo>
                    <a:pt x="509" y="1058"/>
                  </a:lnTo>
                  <a:lnTo>
                    <a:pt x="522" y="1020"/>
                  </a:lnTo>
                  <a:lnTo>
                    <a:pt x="533" y="981"/>
                  </a:lnTo>
                  <a:lnTo>
                    <a:pt x="541" y="941"/>
                  </a:lnTo>
                  <a:lnTo>
                    <a:pt x="549" y="901"/>
                  </a:lnTo>
                  <a:lnTo>
                    <a:pt x="554" y="862"/>
                  </a:lnTo>
                  <a:lnTo>
                    <a:pt x="557" y="821"/>
                  </a:lnTo>
                  <a:lnTo>
                    <a:pt x="557" y="779"/>
                  </a:lnTo>
                  <a:lnTo>
                    <a:pt x="557" y="779"/>
                  </a:lnTo>
                  <a:lnTo>
                    <a:pt x="557" y="746"/>
                  </a:lnTo>
                  <a:lnTo>
                    <a:pt x="554" y="713"/>
                  </a:lnTo>
                  <a:lnTo>
                    <a:pt x="551" y="680"/>
                  </a:lnTo>
                  <a:lnTo>
                    <a:pt x="546" y="648"/>
                  </a:lnTo>
                  <a:lnTo>
                    <a:pt x="541" y="615"/>
                  </a:lnTo>
                  <a:lnTo>
                    <a:pt x="533" y="583"/>
                  </a:lnTo>
                  <a:lnTo>
                    <a:pt x="525" y="553"/>
                  </a:lnTo>
                  <a:lnTo>
                    <a:pt x="516" y="521"/>
                  </a:lnTo>
                  <a:lnTo>
                    <a:pt x="505" y="491"/>
                  </a:lnTo>
                  <a:lnTo>
                    <a:pt x="494" y="461"/>
                  </a:lnTo>
                  <a:lnTo>
                    <a:pt x="481" y="432"/>
                  </a:lnTo>
                  <a:lnTo>
                    <a:pt x="467" y="404"/>
                  </a:lnTo>
                  <a:lnTo>
                    <a:pt x="451" y="375"/>
                  </a:lnTo>
                  <a:lnTo>
                    <a:pt x="435" y="348"/>
                  </a:lnTo>
                  <a:lnTo>
                    <a:pt x="419" y="321"/>
                  </a:lnTo>
                  <a:lnTo>
                    <a:pt x="400" y="296"/>
                  </a:lnTo>
                  <a:lnTo>
                    <a:pt x="381" y="271"/>
                  </a:lnTo>
                  <a:lnTo>
                    <a:pt x="362" y="247"/>
                  </a:lnTo>
                  <a:lnTo>
                    <a:pt x="341" y="223"/>
                  </a:lnTo>
                  <a:lnTo>
                    <a:pt x="319" y="201"/>
                  </a:lnTo>
                  <a:lnTo>
                    <a:pt x="297" y="179"/>
                  </a:lnTo>
                  <a:lnTo>
                    <a:pt x="273" y="158"/>
                  </a:lnTo>
                  <a:lnTo>
                    <a:pt x="249" y="138"/>
                  </a:lnTo>
                  <a:lnTo>
                    <a:pt x="224" y="119"/>
                  </a:lnTo>
                  <a:lnTo>
                    <a:pt x="198" y="100"/>
                  </a:lnTo>
                  <a:lnTo>
                    <a:pt x="171" y="82"/>
                  </a:lnTo>
                  <a:lnTo>
                    <a:pt x="144" y="66"/>
                  </a:lnTo>
                  <a:lnTo>
                    <a:pt x="117" y="50"/>
                  </a:lnTo>
                  <a:lnTo>
                    <a:pt x="89" y="36"/>
                  </a:lnTo>
                  <a:lnTo>
                    <a:pt x="60" y="24"/>
                  </a:lnTo>
                  <a:lnTo>
                    <a:pt x="30" y="11"/>
                  </a:lnTo>
                  <a:lnTo>
                    <a:pt x="0" y="0"/>
                  </a:lnTo>
                  <a:lnTo>
                    <a:pt x="535" y="0"/>
                  </a:lnTo>
                  <a:lnTo>
                    <a:pt x="535" y="0"/>
                  </a:lnTo>
                  <a:lnTo>
                    <a:pt x="576" y="1"/>
                  </a:lnTo>
                  <a:lnTo>
                    <a:pt x="616" y="5"/>
                  </a:lnTo>
                  <a:lnTo>
                    <a:pt x="654" y="9"/>
                  </a:lnTo>
                  <a:lnTo>
                    <a:pt x="692" y="16"/>
                  </a:lnTo>
                  <a:lnTo>
                    <a:pt x="730" y="25"/>
                  </a:lnTo>
                  <a:lnTo>
                    <a:pt x="767" y="35"/>
                  </a:lnTo>
                  <a:lnTo>
                    <a:pt x="803" y="47"/>
                  </a:lnTo>
                  <a:lnTo>
                    <a:pt x="840" y="62"/>
                  </a:lnTo>
                  <a:lnTo>
                    <a:pt x="873" y="77"/>
                  </a:lnTo>
                  <a:lnTo>
                    <a:pt x="908" y="95"/>
                  </a:lnTo>
                  <a:lnTo>
                    <a:pt x="940" y="114"/>
                  </a:lnTo>
                  <a:lnTo>
                    <a:pt x="971" y="133"/>
                  </a:lnTo>
                  <a:lnTo>
                    <a:pt x="1002" y="155"/>
                  </a:lnTo>
                  <a:lnTo>
                    <a:pt x="1032" y="179"/>
                  </a:lnTo>
                  <a:lnTo>
                    <a:pt x="1060" y="203"/>
                  </a:lnTo>
                  <a:lnTo>
                    <a:pt x="1087" y="228"/>
                  </a:lnTo>
                  <a:lnTo>
                    <a:pt x="1113" y="256"/>
                  </a:lnTo>
                  <a:lnTo>
                    <a:pt x="1138" y="283"/>
                  </a:lnTo>
                  <a:lnTo>
                    <a:pt x="1160" y="314"/>
                  </a:lnTo>
                  <a:lnTo>
                    <a:pt x="1183" y="344"/>
                  </a:lnTo>
                  <a:lnTo>
                    <a:pt x="1203" y="375"/>
                  </a:lnTo>
                  <a:lnTo>
                    <a:pt x="1222" y="409"/>
                  </a:lnTo>
                  <a:lnTo>
                    <a:pt x="1240" y="442"/>
                  </a:lnTo>
                  <a:lnTo>
                    <a:pt x="1256" y="477"/>
                  </a:lnTo>
                  <a:lnTo>
                    <a:pt x="1268" y="512"/>
                  </a:lnTo>
                  <a:lnTo>
                    <a:pt x="1281" y="548"/>
                  </a:lnTo>
                  <a:lnTo>
                    <a:pt x="1292" y="584"/>
                  </a:lnTo>
                  <a:lnTo>
                    <a:pt x="1300" y="623"/>
                  </a:lnTo>
                  <a:lnTo>
                    <a:pt x="1308" y="661"/>
                  </a:lnTo>
                  <a:lnTo>
                    <a:pt x="1313" y="700"/>
                  </a:lnTo>
                  <a:lnTo>
                    <a:pt x="1316" y="740"/>
                  </a:lnTo>
                  <a:lnTo>
                    <a:pt x="1316" y="779"/>
                  </a:lnTo>
                  <a:lnTo>
                    <a:pt x="1316" y="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0868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45454"/>
                </a:solidFill>
              </a:rPr>
              <a:t>Add a footer</a:t>
            </a:r>
            <a:endParaRPr dirty="0">
              <a:solidFill>
                <a:srgbClr val="54545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>
                <a:solidFill>
                  <a:srgbClr val="545454"/>
                </a:solidFill>
              </a:rPr>
              <a:pPr/>
              <a:t>10/24/18</a:t>
            </a:fld>
            <a:endParaRPr dirty="0"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1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14350"/>
            <a:ext cx="1601153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447" y="514350"/>
            <a:ext cx="5563553" cy="41148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45454"/>
                </a:solidFill>
              </a:rPr>
              <a:t>Add a footer</a:t>
            </a:r>
            <a:endParaRPr dirty="0">
              <a:solidFill>
                <a:srgbClr val="54545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>
                <a:solidFill>
                  <a:srgbClr val="545454"/>
                </a:solidFill>
              </a:rPr>
              <a:pPr/>
              <a:t>10/24/18</a:t>
            </a:fld>
            <a:endParaRPr dirty="0"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980601" y="3257493"/>
            <a:ext cx="5702846" cy="1113244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divider subtitle style (Arial 20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" y="0"/>
            <a:ext cx="45607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80601" y="1835759"/>
            <a:ext cx="5702846" cy="1021556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(Arial Bold 30 </a:t>
            </a:r>
            <a:r>
              <a:rPr lang="en-US" dirty="0" err="1"/>
              <a:t>pt</a:t>
            </a:r>
            <a:r>
              <a:rPr lang="en-US" dirty="0"/>
              <a:t>, orange)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980601" y="3056770"/>
            <a:ext cx="5702846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8394668" y="4743702"/>
            <a:ext cx="374522" cy="153888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EB33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BE483D-C18C-C842-8583-7479BC57BFEA}" type="slidenum">
              <a:rPr lang="en-US" sz="1000" smtClean="0">
                <a:solidFill>
                  <a:schemeClr val="bg1"/>
                </a:solidFill>
              </a:rPr>
              <a:pPr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2326640" y="4719396"/>
            <a:ext cx="4490720" cy="2025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>
                <a:solidFill>
                  <a:schemeClr val="tx1"/>
                </a:solidFill>
              </a:rPr>
              <a:t>© 2018 All rights reserved | </a:t>
            </a:r>
            <a:r>
              <a:rPr lang="en-US" b="1" dirty="0">
                <a:solidFill>
                  <a:schemeClr val="tx1"/>
                </a:solidFill>
              </a:rPr>
              <a:t>Confidential</a:t>
            </a:r>
            <a:r>
              <a:rPr lang="en-US" dirty="0">
                <a:solidFill>
                  <a:schemeClr val="tx1"/>
                </a:solidFill>
              </a:rPr>
              <a:t> | For Cadent Medical Communications,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part of Syneos Health™</a:t>
            </a:r>
            <a:r>
              <a:rPr lang="en-US" baseline="300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use only</a:t>
            </a:r>
          </a:p>
        </p:txBody>
      </p:sp>
    </p:spTree>
    <p:extLst>
      <p:ext uri="{BB962C8B-B14F-4D97-AF65-F5344CB8AC3E}">
        <p14:creationId xmlns:p14="http://schemas.microsoft.com/office/powerpoint/2010/main" val="191342086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VentivHealth_1216_090036r_final_rgb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772" y="0"/>
            <a:ext cx="9145772" cy="514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52984" y="1340254"/>
            <a:ext cx="4494862" cy="2313438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88584" y="1818959"/>
            <a:ext cx="4219401" cy="843620"/>
          </a:xfrm>
          <a:prstGeom prst="rect">
            <a:avLst/>
          </a:prstGeom>
        </p:spPr>
        <p:txBody>
          <a:bodyPr rIns="0" anchor="ctr">
            <a:noAutofit/>
          </a:bodyPr>
          <a:lstStyle>
            <a:lvl1pPr algn="l">
              <a:defRPr sz="30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Divider title (Arial Bold 30 </a:t>
            </a:r>
            <a:r>
              <a:rPr lang="en-US" dirty="0" err="1"/>
              <a:t>pt</a:t>
            </a:r>
            <a:r>
              <a:rPr lang="en-US" dirty="0"/>
              <a:t>, orange)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8584" y="2766487"/>
            <a:ext cx="4217283" cy="479879"/>
          </a:xfrm>
          <a:prstGeom prst="rect">
            <a:avLst/>
          </a:prstGeom>
        </p:spPr>
        <p:txBody>
          <a:bodyPr rIns="0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Divider subtitle style (Arial 18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</p:txBody>
      </p:sp>
      <p:pic>
        <p:nvPicPr>
          <p:cNvPr id="15" name="Picture 14" descr="Photo Divider_color bar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156" r="-402"/>
          <a:stretch/>
        </p:blipFill>
        <p:spPr>
          <a:xfrm>
            <a:off x="0" y="1056946"/>
            <a:ext cx="254000" cy="2596746"/>
          </a:xfrm>
          <a:prstGeom prst="rect">
            <a:avLst/>
          </a:prstGeom>
        </p:spPr>
      </p:pic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326640" y="4719396"/>
            <a:ext cx="4490720" cy="2025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>
                <a:solidFill>
                  <a:schemeClr val="tx2"/>
                </a:solidFill>
              </a:rPr>
              <a:t>© 2018 All rights reserved | </a:t>
            </a:r>
            <a:r>
              <a:rPr lang="en-US" b="1" dirty="0">
                <a:solidFill>
                  <a:schemeClr val="tx2"/>
                </a:solidFill>
              </a:rPr>
              <a:t>Confidential</a:t>
            </a:r>
            <a:r>
              <a:rPr lang="en-US" dirty="0">
                <a:solidFill>
                  <a:schemeClr val="tx2"/>
                </a:solidFill>
              </a:rPr>
              <a:t> | For Cadent Medical Communications,</a:t>
            </a:r>
            <a:r>
              <a:rPr lang="en-US" baseline="0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part of Syneos Health™</a:t>
            </a:r>
            <a:r>
              <a:rPr lang="en-US" baseline="30000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use only</a:t>
            </a:r>
          </a:p>
        </p:txBody>
      </p:sp>
    </p:spTree>
    <p:extLst>
      <p:ext uri="{BB962C8B-B14F-4D97-AF65-F5344CB8AC3E}">
        <p14:creationId xmlns:p14="http://schemas.microsoft.com/office/powerpoint/2010/main" val="372011782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,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920" y="89156"/>
            <a:ext cx="8405432" cy="685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5000"/>
              </a:lnSpc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header (Arial Bold 20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920" y="1006417"/>
            <a:ext cx="8394671" cy="3309656"/>
          </a:xfrm>
          <a:prstGeom prst="rect">
            <a:avLst/>
          </a:prstGeom>
        </p:spPr>
        <p:txBody>
          <a:bodyPr lIns="0" tIns="0" rIns="0" bIns="0"/>
          <a:lstStyle>
            <a:lvl1pPr marL="112713" indent="-112713">
              <a:lnSpc>
                <a:spcPct val="100000"/>
              </a:lnSpc>
              <a:spcBef>
                <a:spcPts val="1800"/>
              </a:spcBef>
              <a:buSzPct val="75000"/>
              <a:defRPr sz="1800">
                <a:solidFill>
                  <a:schemeClr val="tx1"/>
                </a:solidFill>
              </a:defRPr>
            </a:lvl1pPr>
            <a:lvl2pPr marL="400050" indent="-171450">
              <a:lnSpc>
                <a:spcPct val="100000"/>
              </a:lnSpc>
              <a:spcBef>
                <a:spcPts val="300"/>
              </a:spcBef>
              <a:buSzPct val="90000"/>
              <a:defRPr sz="1600">
                <a:solidFill>
                  <a:schemeClr val="tx1"/>
                </a:solidFill>
              </a:defRPr>
            </a:lvl2pPr>
            <a:lvl3pPr marL="569913" indent="-112713">
              <a:lnSpc>
                <a:spcPct val="100000"/>
              </a:lnSpc>
              <a:spcBef>
                <a:spcPts val="300"/>
              </a:spcBef>
              <a:buSzPct val="75000"/>
              <a:defRPr sz="1400">
                <a:solidFill>
                  <a:schemeClr val="tx1"/>
                </a:solidFill>
              </a:defRPr>
            </a:lvl3pPr>
            <a:lvl4pPr marL="801688" indent="-115888">
              <a:lnSpc>
                <a:spcPct val="100000"/>
              </a:lnSpc>
              <a:spcBef>
                <a:spcPts val="300"/>
              </a:spcBef>
              <a:buSzPct val="75000"/>
              <a:defRPr sz="1200">
                <a:solidFill>
                  <a:schemeClr val="tx1"/>
                </a:solidFill>
              </a:defRPr>
            </a:lvl4pPr>
            <a:lvl5pPr marL="1027113" indent="-112713">
              <a:lnSpc>
                <a:spcPct val="100000"/>
              </a:lnSpc>
              <a:spcBef>
                <a:spcPts val="300"/>
              </a:spcBef>
              <a:buSzPct val="75000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 (Arial 18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1"/>
            <a:r>
              <a:rPr lang="en-US" dirty="0"/>
              <a:t>Second level (Arial 16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2"/>
            <a:r>
              <a:rPr lang="en-US" dirty="0"/>
              <a:t>Third level (Arial 14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3"/>
            <a:r>
              <a:rPr lang="en-US" dirty="0"/>
              <a:t>Fourth level (Arial 12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4"/>
            <a:r>
              <a:rPr lang="en-US" dirty="0"/>
              <a:t>Fifth level (Arial 10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</p:txBody>
      </p:sp>
    </p:spTree>
    <p:extLst>
      <p:ext uri="{BB962C8B-B14F-4D97-AF65-F5344CB8AC3E}">
        <p14:creationId xmlns:p14="http://schemas.microsoft.com/office/powerpoint/2010/main" val="415498050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920" y="1006417"/>
            <a:ext cx="4078950" cy="3309656"/>
          </a:xfrm>
          <a:prstGeom prst="rect">
            <a:avLst/>
          </a:prstGeom>
        </p:spPr>
        <p:txBody>
          <a:bodyPr lIns="0" tIns="0" rIns="0" bIns="0"/>
          <a:lstStyle>
            <a:lvl1pPr marL="112713" indent="-112713">
              <a:lnSpc>
                <a:spcPct val="110000"/>
              </a:lnSpc>
              <a:spcBef>
                <a:spcPts val="400"/>
              </a:spcBef>
              <a:buSzPct val="75000"/>
              <a:defRPr sz="1800">
                <a:solidFill>
                  <a:schemeClr val="tx1"/>
                </a:solidFill>
              </a:defRPr>
            </a:lvl1pPr>
            <a:lvl2pPr marL="344488" indent="-115888">
              <a:lnSpc>
                <a:spcPct val="110000"/>
              </a:lnSpc>
              <a:spcBef>
                <a:spcPts val="300"/>
              </a:spcBef>
              <a:buSzPct val="75000"/>
              <a:defRPr sz="1600">
                <a:solidFill>
                  <a:schemeClr val="tx1"/>
                </a:solidFill>
              </a:defRPr>
            </a:lvl2pPr>
            <a:lvl3pPr marL="569913" indent="-112713">
              <a:lnSpc>
                <a:spcPct val="110000"/>
              </a:lnSpc>
              <a:spcBef>
                <a:spcPts val="300"/>
              </a:spcBef>
              <a:buSzPct val="75000"/>
              <a:defRPr sz="1400">
                <a:solidFill>
                  <a:schemeClr val="tx1"/>
                </a:solidFill>
              </a:defRPr>
            </a:lvl3pPr>
            <a:lvl4pPr marL="801688" indent="-115888">
              <a:lnSpc>
                <a:spcPct val="110000"/>
              </a:lnSpc>
              <a:spcBef>
                <a:spcPts val="250"/>
              </a:spcBef>
              <a:buSzPct val="75000"/>
              <a:defRPr sz="1200">
                <a:solidFill>
                  <a:schemeClr val="tx1"/>
                </a:solidFill>
              </a:defRPr>
            </a:lvl4pPr>
            <a:lvl5pPr marL="1027113" indent="-112713">
              <a:lnSpc>
                <a:spcPct val="110000"/>
              </a:lnSpc>
              <a:spcBef>
                <a:spcPts val="200"/>
              </a:spcBef>
              <a:buSzPct val="75000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 (Arial 18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1"/>
            <a:r>
              <a:rPr lang="en-US" dirty="0"/>
              <a:t>Second level (Arial 16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2"/>
            <a:r>
              <a:rPr lang="en-US" dirty="0"/>
              <a:t>Third level (Arial 14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3"/>
            <a:r>
              <a:rPr lang="en-US" dirty="0"/>
              <a:t>Fourth level (Arial 12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4"/>
            <a:r>
              <a:rPr lang="en-US" dirty="0"/>
              <a:t>Fifth level (Arial 10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92402" y="1006417"/>
            <a:ext cx="4078950" cy="3309656"/>
          </a:xfrm>
          <a:prstGeom prst="rect">
            <a:avLst/>
          </a:prstGeom>
        </p:spPr>
        <p:txBody>
          <a:bodyPr lIns="0" tIns="0" rIns="0" bIns="0"/>
          <a:lstStyle>
            <a:lvl1pPr marL="112713" indent="-112713">
              <a:lnSpc>
                <a:spcPct val="110000"/>
              </a:lnSpc>
              <a:spcBef>
                <a:spcPts val="400"/>
              </a:spcBef>
              <a:buSzPct val="75000"/>
              <a:defRPr sz="1800">
                <a:solidFill>
                  <a:schemeClr val="tx1"/>
                </a:solidFill>
              </a:defRPr>
            </a:lvl1pPr>
            <a:lvl2pPr marL="344488" indent="-115888">
              <a:lnSpc>
                <a:spcPct val="110000"/>
              </a:lnSpc>
              <a:spcBef>
                <a:spcPts val="300"/>
              </a:spcBef>
              <a:buSzPct val="75000"/>
              <a:defRPr sz="1600">
                <a:solidFill>
                  <a:schemeClr val="tx1"/>
                </a:solidFill>
              </a:defRPr>
            </a:lvl2pPr>
            <a:lvl3pPr marL="569913" indent="-112713">
              <a:lnSpc>
                <a:spcPct val="110000"/>
              </a:lnSpc>
              <a:spcBef>
                <a:spcPts val="300"/>
              </a:spcBef>
              <a:buSzPct val="75000"/>
              <a:defRPr sz="1400">
                <a:solidFill>
                  <a:schemeClr val="tx1"/>
                </a:solidFill>
              </a:defRPr>
            </a:lvl3pPr>
            <a:lvl4pPr marL="801688" indent="-115888">
              <a:lnSpc>
                <a:spcPct val="110000"/>
              </a:lnSpc>
              <a:spcBef>
                <a:spcPts val="250"/>
              </a:spcBef>
              <a:buSzPct val="75000"/>
              <a:defRPr sz="1200">
                <a:solidFill>
                  <a:schemeClr val="tx1"/>
                </a:solidFill>
              </a:defRPr>
            </a:lvl4pPr>
            <a:lvl5pPr marL="1027113" indent="-112713">
              <a:lnSpc>
                <a:spcPct val="110000"/>
              </a:lnSpc>
              <a:spcBef>
                <a:spcPts val="200"/>
              </a:spcBef>
              <a:buSzPct val="75000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 (Arial 18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1"/>
            <a:r>
              <a:rPr lang="en-US" dirty="0"/>
              <a:t>Second level (Arial 16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2"/>
            <a:r>
              <a:rPr lang="en-US" dirty="0"/>
              <a:t>Third level (Arial 14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3"/>
            <a:r>
              <a:rPr lang="en-US" dirty="0"/>
              <a:t>Fourth level (Arial 12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4"/>
            <a:r>
              <a:rPr lang="en-US" dirty="0"/>
              <a:t>Fifth level (Arial 10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5920" y="89156"/>
            <a:ext cx="8405432" cy="685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5000"/>
              </a:lnSpc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header (Arial Bold 20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</p:txBody>
      </p:sp>
    </p:spTree>
    <p:extLst>
      <p:ext uri="{BB962C8B-B14F-4D97-AF65-F5344CB8AC3E}">
        <p14:creationId xmlns:p14="http://schemas.microsoft.com/office/powerpoint/2010/main" val="206376383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920" y="1006417"/>
            <a:ext cx="2660714" cy="3309656"/>
          </a:xfrm>
          <a:prstGeom prst="rect">
            <a:avLst/>
          </a:prstGeom>
        </p:spPr>
        <p:txBody>
          <a:bodyPr lIns="0" tIns="0" rIns="0" bIns="0"/>
          <a:lstStyle>
            <a:lvl1pPr marL="112713" indent="-112713">
              <a:lnSpc>
                <a:spcPct val="110000"/>
              </a:lnSpc>
              <a:spcBef>
                <a:spcPts val="400"/>
              </a:spcBef>
              <a:buSzPct val="75000"/>
              <a:defRPr sz="1800">
                <a:solidFill>
                  <a:schemeClr val="tx1"/>
                </a:solidFill>
              </a:defRPr>
            </a:lvl1pPr>
            <a:lvl2pPr marL="344488" indent="-115888">
              <a:lnSpc>
                <a:spcPct val="110000"/>
              </a:lnSpc>
              <a:spcBef>
                <a:spcPts val="300"/>
              </a:spcBef>
              <a:buSzPct val="75000"/>
              <a:defRPr sz="1600">
                <a:solidFill>
                  <a:schemeClr val="tx1"/>
                </a:solidFill>
              </a:defRPr>
            </a:lvl2pPr>
            <a:lvl3pPr marL="569913" indent="-112713">
              <a:lnSpc>
                <a:spcPct val="110000"/>
              </a:lnSpc>
              <a:spcBef>
                <a:spcPts val="300"/>
              </a:spcBef>
              <a:buSzPct val="75000"/>
              <a:defRPr sz="1400">
                <a:solidFill>
                  <a:schemeClr val="tx1"/>
                </a:solidFill>
              </a:defRPr>
            </a:lvl3pPr>
            <a:lvl4pPr marL="801688" indent="-115888">
              <a:lnSpc>
                <a:spcPct val="110000"/>
              </a:lnSpc>
              <a:spcBef>
                <a:spcPts val="250"/>
              </a:spcBef>
              <a:buSzPct val="75000"/>
              <a:defRPr sz="1200">
                <a:solidFill>
                  <a:schemeClr val="tx1"/>
                </a:solidFill>
              </a:defRPr>
            </a:lvl4pPr>
            <a:lvl5pPr marL="1027113" indent="-112713">
              <a:lnSpc>
                <a:spcPct val="110000"/>
              </a:lnSpc>
              <a:spcBef>
                <a:spcPts val="200"/>
              </a:spcBef>
              <a:buSzPct val="75000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 (Arial 18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1"/>
            <a:r>
              <a:rPr lang="en-US" dirty="0"/>
              <a:t>Second level (Arial 16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2"/>
            <a:r>
              <a:rPr lang="en-US" dirty="0"/>
              <a:t>Third level (Arial 14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3"/>
            <a:r>
              <a:rPr lang="en-US" dirty="0"/>
              <a:t>Fourth level (Arial 12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4"/>
            <a:r>
              <a:rPr lang="en-US" dirty="0"/>
              <a:t>Fifth level (Arial 10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237198" y="1006417"/>
            <a:ext cx="2660714" cy="3309656"/>
          </a:xfrm>
          <a:prstGeom prst="rect">
            <a:avLst/>
          </a:prstGeom>
        </p:spPr>
        <p:txBody>
          <a:bodyPr lIns="0" tIns="0" rIns="0" bIns="0"/>
          <a:lstStyle>
            <a:lvl1pPr marL="112713" indent="-112713">
              <a:lnSpc>
                <a:spcPct val="110000"/>
              </a:lnSpc>
              <a:spcBef>
                <a:spcPts val="400"/>
              </a:spcBef>
              <a:buSzPct val="75000"/>
              <a:defRPr sz="1800">
                <a:solidFill>
                  <a:schemeClr val="tx1"/>
                </a:solidFill>
              </a:defRPr>
            </a:lvl1pPr>
            <a:lvl2pPr marL="344488" indent="-115888">
              <a:lnSpc>
                <a:spcPct val="110000"/>
              </a:lnSpc>
              <a:spcBef>
                <a:spcPts val="300"/>
              </a:spcBef>
              <a:buSzPct val="75000"/>
              <a:defRPr sz="1600">
                <a:solidFill>
                  <a:schemeClr val="tx1"/>
                </a:solidFill>
              </a:defRPr>
            </a:lvl2pPr>
            <a:lvl3pPr marL="569913" indent="-112713">
              <a:lnSpc>
                <a:spcPct val="110000"/>
              </a:lnSpc>
              <a:spcBef>
                <a:spcPts val="300"/>
              </a:spcBef>
              <a:buSzPct val="75000"/>
              <a:defRPr sz="1400">
                <a:solidFill>
                  <a:schemeClr val="tx1"/>
                </a:solidFill>
              </a:defRPr>
            </a:lvl3pPr>
            <a:lvl4pPr marL="801688" indent="-115888">
              <a:lnSpc>
                <a:spcPct val="110000"/>
              </a:lnSpc>
              <a:spcBef>
                <a:spcPts val="250"/>
              </a:spcBef>
              <a:buSzPct val="75000"/>
              <a:defRPr sz="1200">
                <a:solidFill>
                  <a:schemeClr val="tx1"/>
                </a:solidFill>
              </a:defRPr>
            </a:lvl4pPr>
            <a:lvl5pPr marL="1027113" indent="-112713">
              <a:lnSpc>
                <a:spcPct val="110000"/>
              </a:lnSpc>
              <a:spcBef>
                <a:spcPts val="200"/>
              </a:spcBef>
              <a:buSzPct val="75000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 (Arial 18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1"/>
            <a:r>
              <a:rPr lang="en-US" dirty="0"/>
              <a:t>Second level (Arial 16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2"/>
            <a:r>
              <a:rPr lang="en-US" dirty="0"/>
              <a:t>Third level (Arial 14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3"/>
            <a:r>
              <a:rPr lang="en-US" dirty="0"/>
              <a:t>Fourth level (Arial 12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4"/>
            <a:r>
              <a:rPr lang="en-US" dirty="0"/>
              <a:t>Fifth level (Arial 10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108476" y="1006417"/>
            <a:ext cx="2660714" cy="3309656"/>
          </a:xfrm>
          <a:prstGeom prst="rect">
            <a:avLst/>
          </a:prstGeom>
        </p:spPr>
        <p:txBody>
          <a:bodyPr lIns="0" tIns="0" rIns="0" bIns="0"/>
          <a:lstStyle>
            <a:lvl1pPr marL="112713" indent="-112713">
              <a:lnSpc>
                <a:spcPct val="110000"/>
              </a:lnSpc>
              <a:spcBef>
                <a:spcPts val="400"/>
              </a:spcBef>
              <a:buSzPct val="75000"/>
              <a:defRPr sz="1800">
                <a:solidFill>
                  <a:schemeClr val="tx1"/>
                </a:solidFill>
              </a:defRPr>
            </a:lvl1pPr>
            <a:lvl2pPr marL="344488" indent="-115888">
              <a:lnSpc>
                <a:spcPct val="110000"/>
              </a:lnSpc>
              <a:spcBef>
                <a:spcPts val="300"/>
              </a:spcBef>
              <a:buSzPct val="75000"/>
              <a:defRPr sz="1600">
                <a:solidFill>
                  <a:schemeClr val="tx1"/>
                </a:solidFill>
              </a:defRPr>
            </a:lvl2pPr>
            <a:lvl3pPr marL="569913" indent="-112713">
              <a:lnSpc>
                <a:spcPct val="110000"/>
              </a:lnSpc>
              <a:spcBef>
                <a:spcPts val="300"/>
              </a:spcBef>
              <a:buSzPct val="75000"/>
              <a:defRPr sz="1400">
                <a:solidFill>
                  <a:schemeClr val="tx1"/>
                </a:solidFill>
              </a:defRPr>
            </a:lvl3pPr>
            <a:lvl4pPr marL="801688" indent="-115888">
              <a:lnSpc>
                <a:spcPct val="110000"/>
              </a:lnSpc>
              <a:spcBef>
                <a:spcPts val="250"/>
              </a:spcBef>
              <a:buSzPct val="75000"/>
              <a:defRPr sz="1200">
                <a:solidFill>
                  <a:schemeClr val="tx1"/>
                </a:solidFill>
              </a:defRPr>
            </a:lvl4pPr>
            <a:lvl5pPr marL="1027113" indent="-112713">
              <a:lnSpc>
                <a:spcPct val="110000"/>
              </a:lnSpc>
              <a:spcBef>
                <a:spcPts val="200"/>
              </a:spcBef>
              <a:buSzPct val="75000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 (Arial 18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1"/>
            <a:r>
              <a:rPr lang="en-US" dirty="0"/>
              <a:t>Second level (Arial 16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2"/>
            <a:r>
              <a:rPr lang="en-US" dirty="0"/>
              <a:t>Third level (Arial 14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3"/>
            <a:r>
              <a:rPr lang="en-US" dirty="0"/>
              <a:t>Fourth level (Arial 12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4"/>
            <a:r>
              <a:rPr lang="en-US" dirty="0"/>
              <a:t>Fifth level (Arial 10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5920" y="89156"/>
            <a:ext cx="8405432" cy="685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5000"/>
              </a:lnSpc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header (Arial Bold 20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</p:txBody>
      </p:sp>
    </p:spTree>
    <p:extLst>
      <p:ext uri="{BB962C8B-B14F-4D97-AF65-F5344CB8AC3E}">
        <p14:creationId xmlns:p14="http://schemas.microsoft.com/office/powerpoint/2010/main" val="286498105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920" y="1006417"/>
            <a:ext cx="2010497" cy="3309656"/>
          </a:xfrm>
          <a:prstGeom prst="rect">
            <a:avLst/>
          </a:prstGeom>
        </p:spPr>
        <p:txBody>
          <a:bodyPr lIns="0" tIns="0" rIns="0" bIns="0"/>
          <a:lstStyle>
            <a:lvl1pPr marL="112713" indent="-112713">
              <a:lnSpc>
                <a:spcPct val="110000"/>
              </a:lnSpc>
              <a:spcBef>
                <a:spcPts val="400"/>
              </a:spcBef>
              <a:buSzPct val="75000"/>
              <a:defRPr sz="1800" b="0">
                <a:solidFill>
                  <a:schemeClr val="tx1"/>
                </a:solidFill>
              </a:defRPr>
            </a:lvl1pPr>
            <a:lvl2pPr marL="344488" indent="-115888">
              <a:lnSpc>
                <a:spcPct val="110000"/>
              </a:lnSpc>
              <a:spcBef>
                <a:spcPts val="300"/>
              </a:spcBef>
              <a:buSzPct val="75000"/>
              <a:defRPr sz="1600" b="0">
                <a:solidFill>
                  <a:schemeClr val="tx1"/>
                </a:solidFill>
              </a:defRPr>
            </a:lvl2pPr>
            <a:lvl3pPr marL="569913" indent="-112713">
              <a:lnSpc>
                <a:spcPct val="110000"/>
              </a:lnSpc>
              <a:spcBef>
                <a:spcPts val="300"/>
              </a:spcBef>
              <a:buSzPct val="75000"/>
              <a:defRPr sz="1400" b="0">
                <a:solidFill>
                  <a:schemeClr val="tx1"/>
                </a:solidFill>
              </a:defRPr>
            </a:lvl3pPr>
            <a:lvl4pPr marL="801688" indent="-115888">
              <a:lnSpc>
                <a:spcPct val="110000"/>
              </a:lnSpc>
              <a:spcBef>
                <a:spcPts val="250"/>
              </a:spcBef>
              <a:buSzPct val="75000"/>
              <a:defRPr sz="1200" b="0">
                <a:solidFill>
                  <a:schemeClr val="tx1"/>
                </a:solidFill>
              </a:defRPr>
            </a:lvl4pPr>
            <a:lvl5pPr marL="1027113" indent="-112713">
              <a:lnSpc>
                <a:spcPct val="110000"/>
              </a:lnSpc>
              <a:spcBef>
                <a:spcPts val="200"/>
              </a:spcBef>
              <a:buSzPct val="75000"/>
              <a:defRPr sz="1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 (Arial 18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1"/>
            <a:r>
              <a:rPr lang="en-US" dirty="0"/>
              <a:t>Second level (Arial 16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2"/>
            <a:r>
              <a:rPr lang="en-US" dirty="0"/>
              <a:t>Third level (Arial 14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3"/>
            <a:r>
              <a:rPr lang="en-US" dirty="0"/>
              <a:t>Fourth level (Arial 12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4"/>
            <a:r>
              <a:rPr lang="en-US" dirty="0"/>
              <a:t>Fifth level (Arial 10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2496450" y="1006417"/>
            <a:ext cx="2010497" cy="3309656"/>
          </a:xfrm>
          <a:prstGeom prst="rect">
            <a:avLst/>
          </a:prstGeom>
        </p:spPr>
        <p:txBody>
          <a:bodyPr lIns="0" tIns="0" rIns="0" bIns="0"/>
          <a:lstStyle>
            <a:lvl1pPr marL="112713" indent="-112713">
              <a:lnSpc>
                <a:spcPct val="110000"/>
              </a:lnSpc>
              <a:spcBef>
                <a:spcPts val="400"/>
              </a:spcBef>
              <a:buSzPct val="75000"/>
              <a:defRPr sz="1800" b="0">
                <a:solidFill>
                  <a:schemeClr val="tx1"/>
                </a:solidFill>
              </a:defRPr>
            </a:lvl1pPr>
            <a:lvl2pPr marL="344488" indent="-115888">
              <a:lnSpc>
                <a:spcPct val="110000"/>
              </a:lnSpc>
              <a:spcBef>
                <a:spcPts val="300"/>
              </a:spcBef>
              <a:buSzPct val="75000"/>
              <a:defRPr sz="1600" b="0">
                <a:solidFill>
                  <a:schemeClr val="tx1"/>
                </a:solidFill>
              </a:defRPr>
            </a:lvl2pPr>
            <a:lvl3pPr marL="569913" indent="-112713">
              <a:lnSpc>
                <a:spcPct val="110000"/>
              </a:lnSpc>
              <a:spcBef>
                <a:spcPts val="300"/>
              </a:spcBef>
              <a:buSzPct val="75000"/>
              <a:defRPr sz="1400" b="0">
                <a:solidFill>
                  <a:schemeClr val="tx1"/>
                </a:solidFill>
              </a:defRPr>
            </a:lvl3pPr>
            <a:lvl4pPr marL="801688" indent="-115888">
              <a:lnSpc>
                <a:spcPct val="110000"/>
              </a:lnSpc>
              <a:spcBef>
                <a:spcPts val="250"/>
              </a:spcBef>
              <a:buSzPct val="75000"/>
              <a:defRPr sz="1200" b="0">
                <a:solidFill>
                  <a:schemeClr val="tx1"/>
                </a:solidFill>
              </a:defRPr>
            </a:lvl4pPr>
            <a:lvl5pPr marL="1027113" indent="-112713">
              <a:lnSpc>
                <a:spcPct val="110000"/>
              </a:lnSpc>
              <a:spcBef>
                <a:spcPts val="200"/>
              </a:spcBef>
              <a:buSzPct val="75000"/>
              <a:defRPr sz="1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 (Arial 18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1"/>
            <a:r>
              <a:rPr lang="en-US" dirty="0"/>
              <a:t>Second level (Arial 16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2"/>
            <a:r>
              <a:rPr lang="en-US" dirty="0"/>
              <a:t>Third level (Arial 14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3"/>
            <a:r>
              <a:rPr lang="en-US" dirty="0"/>
              <a:t>Fourth level (Arial 12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4"/>
            <a:r>
              <a:rPr lang="en-US" dirty="0"/>
              <a:t>Fifth level (Arial 10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26980" y="1006417"/>
            <a:ext cx="2010497" cy="3309656"/>
          </a:xfrm>
          <a:prstGeom prst="rect">
            <a:avLst/>
          </a:prstGeom>
        </p:spPr>
        <p:txBody>
          <a:bodyPr lIns="0" tIns="0" rIns="0" bIns="0"/>
          <a:lstStyle>
            <a:lvl1pPr marL="112713" indent="-112713">
              <a:lnSpc>
                <a:spcPct val="110000"/>
              </a:lnSpc>
              <a:spcBef>
                <a:spcPts val="400"/>
              </a:spcBef>
              <a:buSzPct val="75000"/>
              <a:defRPr sz="1800" b="0">
                <a:solidFill>
                  <a:schemeClr val="tx1"/>
                </a:solidFill>
              </a:defRPr>
            </a:lvl1pPr>
            <a:lvl2pPr marL="344488" indent="-115888">
              <a:lnSpc>
                <a:spcPct val="110000"/>
              </a:lnSpc>
              <a:spcBef>
                <a:spcPts val="300"/>
              </a:spcBef>
              <a:buSzPct val="75000"/>
              <a:defRPr sz="1600" b="0">
                <a:solidFill>
                  <a:schemeClr val="tx1"/>
                </a:solidFill>
              </a:defRPr>
            </a:lvl2pPr>
            <a:lvl3pPr marL="569913" indent="-112713">
              <a:lnSpc>
                <a:spcPct val="110000"/>
              </a:lnSpc>
              <a:spcBef>
                <a:spcPts val="300"/>
              </a:spcBef>
              <a:buSzPct val="75000"/>
              <a:defRPr sz="1400" b="0">
                <a:solidFill>
                  <a:schemeClr val="tx1"/>
                </a:solidFill>
              </a:defRPr>
            </a:lvl3pPr>
            <a:lvl4pPr marL="801688" indent="-115888">
              <a:lnSpc>
                <a:spcPct val="110000"/>
              </a:lnSpc>
              <a:spcBef>
                <a:spcPts val="250"/>
              </a:spcBef>
              <a:buSzPct val="75000"/>
              <a:defRPr sz="1200" b="0">
                <a:solidFill>
                  <a:schemeClr val="tx1"/>
                </a:solidFill>
              </a:defRPr>
            </a:lvl4pPr>
            <a:lvl5pPr marL="1027113" indent="-112713">
              <a:lnSpc>
                <a:spcPct val="110000"/>
              </a:lnSpc>
              <a:spcBef>
                <a:spcPts val="200"/>
              </a:spcBef>
              <a:buSzPct val="75000"/>
              <a:defRPr sz="1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 (Arial 18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1"/>
            <a:r>
              <a:rPr lang="en-US" dirty="0"/>
              <a:t>Second level (Arial 16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2"/>
            <a:r>
              <a:rPr lang="en-US" dirty="0"/>
              <a:t>Third level (Arial 14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3"/>
            <a:r>
              <a:rPr lang="en-US" dirty="0"/>
              <a:t>Fourth level (Arial 12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4"/>
            <a:r>
              <a:rPr lang="en-US" dirty="0"/>
              <a:t>Fifth level (Arial 10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757510" y="1006417"/>
            <a:ext cx="2010497" cy="3309656"/>
          </a:xfrm>
          <a:prstGeom prst="rect">
            <a:avLst/>
          </a:prstGeom>
        </p:spPr>
        <p:txBody>
          <a:bodyPr lIns="0" tIns="0" rIns="0" bIns="0"/>
          <a:lstStyle>
            <a:lvl1pPr marL="112713" indent="-112713">
              <a:lnSpc>
                <a:spcPct val="110000"/>
              </a:lnSpc>
              <a:spcBef>
                <a:spcPts val="400"/>
              </a:spcBef>
              <a:buSzPct val="75000"/>
              <a:defRPr sz="1800" b="0">
                <a:solidFill>
                  <a:schemeClr val="tx1"/>
                </a:solidFill>
              </a:defRPr>
            </a:lvl1pPr>
            <a:lvl2pPr marL="344488" indent="-115888">
              <a:lnSpc>
                <a:spcPct val="110000"/>
              </a:lnSpc>
              <a:spcBef>
                <a:spcPts val="300"/>
              </a:spcBef>
              <a:buSzPct val="75000"/>
              <a:defRPr sz="1600" b="0">
                <a:solidFill>
                  <a:schemeClr val="tx1"/>
                </a:solidFill>
              </a:defRPr>
            </a:lvl2pPr>
            <a:lvl3pPr marL="569913" indent="-112713">
              <a:lnSpc>
                <a:spcPct val="110000"/>
              </a:lnSpc>
              <a:spcBef>
                <a:spcPts val="300"/>
              </a:spcBef>
              <a:buSzPct val="75000"/>
              <a:defRPr sz="1400" b="0">
                <a:solidFill>
                  <a:schemeClr val="tx1"/>
                </a:solidFill>
              </a:defRPr>
            </a:lvl3pPr>
            <a:lvl4pPr marL="801688" indent="-115888">
              <a:lnSpc>
                <a:spcPct val="110000"/>
              </a:lnSpc>
              <a:spcBef>
                <a:spcPts val="250"/>
              </a:spcBef>
              <a:buSzPct val="75000"/>
              <a:defRPr sz="1200" b="0">
                <a:solidFill>
                  <a:schemeClr val="tx1"/>
                </a:solidFill>
              </a:defRPr>
            </a:lvl4pPr>
            <a:lvl5pPr marL="1027113" indent="-112713">
              <a:lnSpc>
                <a:spcPct val="110000"/>
              </a:lnSpc>
              <a:spcBef>
                <a:spcPts val="200"/>
              </a:spcBef>
              <a:buSzPct val="75000"/>
              <a:defRPr sz="1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 (Arial 18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1"/>
            <a:r>
              <a:rPr lang="en-US" dirty="0"/>
              <a:t>Second level (Arial 16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2"/>
            <a:r>
              <a:rPr lang="en-US" dirty="0"/>
              <a:t>Third level (Arial 14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3"/>
            <a:r>
              <a:rPr lang="en-US" dirty="0"/>
              <a:t>Fourth level (Arial 12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  <a:p>
            <a:pPr lvl="4"/>
            <a:r>
              <a:rPr lang="en-US" dirty="0"/>
              <a:t>Fifth level (Arial 10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5920" y="89156"/>
            <a:ext cx="8405432" cy="685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5000"/>
              </a:lnSpc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header (Arial Bold 20 </a:t>
            </a:r>
            <a:r>
              <a:rPr lang="en-US" dirty="0" err="1"/>
              <a:t>pt</a:t>
            </a:r>
            <a:r>
              <a:rPr lang="en-US" dirty="0"/>
              <a:t>, black)</a:t>
            </a:r>
          </a:p>
        </p:txBody>
      </p:sp>
    </p:spTree>
    <p:extLst>
      <p:ext uri="{BB962C8B-B14F-4D97-AF65-F5344CB8AC3E}">
        <p14:creationId xmlns:p14="http://schemas.microsoft.com/office/powerpoint/2010/main" val="284950023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 txBox="1">
            <a:spLocks/>
          </p:cNvSpPr>
          <p:nvPr/>
        </p:nvSpPr>
        <p:spPr>
          <a:xfrm>
            <a:off x="2326640" y="4719396"/>
            <a:ext cx="4490720" cy="2025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>
                <a:solidFill>
                  <a:schemeClr val="tx1"/>
                </a:solidFill>
              </a:rPr>
              <a:t>© 2018 All rights reserved | </a:t>
            </a:r>
            <a:r>
              <a:rPr lang="en-US" b="1" dirty="0">
                <a:solidFill>
                  <a:schemeClr val="tx1"/>
                </a:solidFill>
              </a:rPr>
              <a:t>Confidential</a:t>
            </a:r>
            <a:r>
              <a:rPr lang="en-US" dirty="0">
                <a:solidFill>
                  <a:schemeClr val="tx1"/>
                </a:solidFill>
              </a:rPr>
              <a:t> | For Cadent Medical Communications,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part of Syneos Health™</a:t>
            </a:r>
            <a:r>
              <a:rPr lang="en-US" baseline="300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use only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2"/>
          <a:srcRect t="62067"/>
          <a:stretch/>
        </p:blipFill>
        <p:spPr>
          <a:xfrm>
            <a:off x="0" y="4921896"/>
            <a:ext cx="9144000" cy="221604"/>
          </a:xfrm>
          <a:prstGeom prst="rect">
            <a:avLst/>
          </a:prstGeom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8394668" y="4743702"/>
            <a:ext cx="374522" cy="153888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EB33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BE483D-C18C-C842-8583-7479BC57BFEA}" type="slidenum">
              <a:rPr lang="en-US" sz="1000" smtClean="0">
                <a:solidFill>
                  <a:schemeClr val="bg1"/>
                </a:solidFill>
              </a:rPr>
              <a:pPr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65920" y="774956"/>
            <a:ext cx="8405432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12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920" r:id="rId2"/>
    <p:sldLayoutId id="2147483918" r:id="rId3"/>
    <p:sldLayoutId id="2147483651" r:id="rId4"/>
    <p:sldLayoutId id="2147483670" r:id="rId5"/>
    <p:sldLayoutId id="2147483658" r:id="rId6"/>
    <p:sldLayoutId id="2147483657" r:id="rId7"/>
    <p:sldLayoutId id="2147483662" r:id="rId8"/>
    <p:sldLayoutId id="2147483661" r:id="rId9"/>
    <p:sldLayoutId id="2147483659" r:id="rId10"/>
    <p:sldLayoutId id="2147483663" r:id="rId11"/>
    <p:sldLayoutId id="2147483664" r:id="rId12"/>
    <p:sldLayoutId id="2147483665" r:id="rId13"/>
    <p:sldLayoutId id="2147483666" r:id="rId14"/>
    <p:sldLayoutId id="2147483668" r:id="rId15"/>
    <p:sldLayoutId id="2147483660" r:id="rId16"/>
    <p:sldLayoutId id="2147483667" r:id="rId17"/>
    <p:sldLayoutId id="2147483908" r:id="rId18"/>
    <p:sldLayoutId id="2147483914" r:id="rId19"/>
    <p:sldLayoutId id="2147483919" r:id="rId20"/>
  </p:sldLayoutIdLst>
  <p:transition>
    <p:fade/>
  </p:transition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449" y="205978"/>
            <a:ext cx="7317105" cy="99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449" y="1371600"/>
            <a:ext cx="7317105" cy="325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6863" y="4836321"/>
            <a:ext cx="4979929" cy="135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 cap="all" baseline="0">
                <a:solidFill>
                  <a:schemeClr val="tx1"/>
                </a:solidFill>
              </a:defRPr>
            </a:lvl1pPr>
          </a:lstStyle>
          <a:p>
            <a:pPr defTabSz="308049" hangingPunct="0"/>
            <a:r>
              <a:rPr lang="en-US" b="1" kern="0">
                <a:solidFill>
                  <a:srgbClr val="545454"/>
                </a:solidFill>
                <a:latin typeface="Helvetica Neue"/>
                <a:sym typeface="Helvetica Neue"/>
              </a:rPr>
              <a:t>Add a footer</a:t>
            </a:r>
            <a:endParaRPr lang="en-US" b="1" kern="0" dirty="0">
              <a:solidFill>
                <a:srgbClr val="545454"/>
              </a:solidFill>
              <a:latin typeface="Helvetica Neue"/>
              <a:sym typeface="Helvetica Neue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5453" y="4836321"/>
            <a:ext cx="1047467" cy="135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tx1"/>
                </a:solidFill>
              </a:defRPr>
            </a:lvl1pPr>
          </a:lstStyle>
          <a:p>
            <a:pPr defTabSz="308049" hangingPunct="0"/>
            <a:fld id="{EDF33987-6305-4E2A-BF18-EF013ECE927B}" type="datetimeFigureOut">
              <a:rPr lang="en-US" b="1" kern="0" smtClean="0">
                <a:solidFill>
                  <a:srgbClr val="545454"/>
                </a:solidFill>
                <a:latin typeface="Helvetica Neue"/>
                <a:sym typeface="Helvetica Neue"/>
              </a:rPr>
              <a:pPr defTabSz="308049" hangingPunct="0"/>
              <a:t>10/24/18</a:t>
            </a:fld>
            <a:endParaRPr lang="en-US" b="1" kern="0" dirty="0">
              <a:solidFill>
                <a:srgbClr val="545454"/>
              </a:solidFill>
              <a:latin typeface="Helvetica Neue"/>
              <a:sym typeface="Helvetica Neu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80" y="4836321"/>
            <a:ext cx="857474" cy="135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tx1"/>
                </a:solidFill>
              </a:defRPr>
            </a:lvl1pPr>
          </a:lstStyle>
          <a:p>
            <a:pPr defTabSz="308049" hangingPunct="0"/>
            <a:fld id="{F36C87F6-986D-49E6-AF40-1B3A1EE8064D}" type="slidenum">
              <a:rPr lang="en-US" b="1" kern="0" smtClean="0">
                <a:solidFill>
                  <a:srgbClr val="545454"/>
                </a:solidFill>
                <a:latin typeface="Helvetica Neue"/>
                <a:sym typeface="Helvetica Neue"/>
              </a:rPr>
              <a:pPr defTabSz="308049" hangingPunct="0"/>
              <a:t>‹#›</a:t>
            </a:fld>
            <a:endParaRPr lang="en-US" b="1" kern="0" dirty="0">
              <a:solidFill>
                <a:srgbClr val="545454"/>
              </a:solidFill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3210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514420" rtl="0" eaLnBrk="1" latinLnBrk="0" hangingPunct="1">
        <a:lnSpc>
          <a:spcPct val="90000"/>
        </a:lnSpc>
        <a:spcBef>
          <a:spcPct val="0"/>
        </a:spcBef>
        <a:buNone/>
        <a:defRPr sz="2251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54326" indent="-128605" algn="l" defTabSz="514420" rtl="0" eaLnBrk="1" latinLnBrk="0" hangingPunct="1">
        <a:lnSpc>
          <a:spcPct val="90000"/>
        </a:lnSpc>
        <a:spcBef>
          <a:spcPts val="1012"/>
        </a:spcBef>
        <a:buClr>
          <a:schemeClr val="tx1"/>
        </a:buClr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282931" indent="-128605" algn="l" defTabSz="514420" rtl="0" eaLnBrk="1" latinLnBrk="0" hangingPunct="1">
        <a:lnSpc>
          <a:spcPct val="90000"/>
        </a:lnSpc>
        <a:spcBef>
          <a:spcPts val="337"/>
        </a:spcBef>
        <a:buClr>
          <a:schemeClr val="tx1"/>
        </a:buClr>
        <a:buSzPct val="80000"/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411536" indent="-128605" algn="l" defTabSz="514420" rtl="0" eaLnBrk="1" latinLnBrk="0" hangingPunct="1">
        <a:lnSpc>
          <a:spcPct val="90000"/>
        </a:lnSpc>
        <a:spcBef>
          <a:spcPts val="337"/>
        </a:spcBef>
        <a:buClr>
          <a:schemeClr val="tx1"/>
        </a:buClr>
        <a:buSzPct val="80000"/>
        <a:buFont typeface="Arial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3pPr>
      <a:lvl4pPr marL="540141" indent="-128605" algn="l" defTabSz="514420" rtl="0" eaLnBrk="1" latinLnBrk="0" hangingPunct="1">
        <a:lnSpc>
          <a:spcPct val="90000"/>
        </a:lnSpc>
        <a:spcBef>
          <a:spcPts val="337"/>
        </a:spcBef>
        <a:buClr>
          <a:schemeClr val="tx1"/>
        </a:buClr>
        <a:buSzPct val="80000"/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668746" indent="-128605" algn="l" defTabSz="514420" rtl="0" eaLnBrk="1" latinLnBrk="0" hangingPunct="1">
        <a:lnSpc>
          <a:spcPct val="90000"/>
        </a:lnSpc>
        <a:spcBef>
          <a:spcPts val="337"/>
        </a:spcBef>
        <a:buClr>
          <a:schemeClr val="tx1"/>
        </a:buClr>
        <a:buSzPct val="80000"/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797351" indent="-128605" algn="l" defTabSz="514420" rtl="0" eaLnBrk="1" latinLnBrk="0" hangingPunct="1">
        <a:spcBef>
          <a:spcPts val="337"/>
        </a:spcBef>
        <a:buSzPct val="80000"/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925956" indent="-128605" algn="l" defTabSz="514420" rtl="0" eaLnBrk="1" latinLnBrk="0" hangingPunct="1">
        <a:spcBef>
          <a:spcPts val="337"/>
        </a:spcBef>
        <a:buSzPct val="80000"/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054560" indent="-128605" algn="l" defTabSz="514420" rtl="0" eaLnBrk="1" latinLnBrk="0" hangingPunct="1">
        <a:spcBef>
          <a:spcPts val="337"/>
        </a:spcBef>
        <a:buSzPct val="80000"/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183166" indent="-128605" algn="l" defTabSz="514420" rtl="0" eaLnBrk="1" latinLnBrk="0" hangingPunct="1">
        <a:spcBef>
          <a:spcPts val="337"/>
        </a:spcBef>
        <a:buSzPct val="80000"/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514420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1pPr>
      <a:lvl2pPr marL="257210" algn="l" defTabSz="514420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2pPr>
      <a:lvl3pPr marL="514420" algn="l" defTabSz="514420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3pPr>
      <a:lvl4pPr marL="771630" algn="l" defTabSz="514420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028840" algn="l" defTabSz="514420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286049" algn="l" defTabSz="514420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543259" algn="l" defTabSz="514420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800470" algn="l" defTabSz="514420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057679" algn="l" defTabSz="514420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nnals.org/aim/fullarticle/2424869/good-publication-practice-communicating-company-sponsored-medical-research-gpp3" TargetMode="External"/><Relationship Id="rId2" Type="http://schemas.openxmlformats.org/officeDocument/2006/relationships/hyperlink" Target="http://www.icmje.org/recommendations/browse/roles-and-responsibilities/defining-the-role-of-authors-and-contributors.html" TargetMode="Externa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John D. Halamka MD"/>
          <p:cNvSpPr txBox="1">
            <a:spLocks noGrp="1"/>
          </p:cNvSpPr>
          <p:nvPr>
            <p:ph type="subTitle" idx="1"/>
          </p:nvPr>
        </p:nvSpPr>
        <p:spPr>
          <a:xfrm>
            <a:off x="930092" y="3409183"/>
            <a:ext cx="1838161" cy="1883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266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Ellen McCarthy, PhD</a:t>
            </a:r>
            <a:endParaRPr sz="1266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87966" y="4491878"/>
            <a:ext cx="2356922" cy="546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08049" hangingPunct="0"/>
            <a:r>
              <a:rPr lang="en-US" sz="1266" b="1" kern="0" dirty="0">
                <a:solidFill>
                  <a:prstClr val="white">
                    <a:lumMod val="65000"/>
                  </a:prstClr>
                </a:solidFill>
                <a:latin typeface="Helvetica Neue"/>
                <a:sym typeface="Helvetica Neue"/>
              </a:rPr>
              <a:t>#Conv2X</a:t>
            </a:r>
          </a:p>
          <a:p>
            <a:pPr defTabSz="308049" hangingPunct="0"/>
            <a:r>
              <a:rPr lang="en-US" sz="844" b="1" kern="0" dirty="0">
                <a:solidFill>
                  <a:prstClr val="white">
                    <a:lumMod val="65000"/>
                  </a:prstClr>
                </a:solidFill>
                <a:latin typeface="Helvetica Neue"/>
                <a:sym typeface="Helvetica Neue"/>
              </a:rPr>
              <a:t>October 24, 2018</a:t>
            </a:r>
          </a:p>
          <a:p>
            <a:pPr defTabSz="308049" hangingPunct="0"/>
            <a:r>
              <a:rPr lang="en-US" sz="844" b="1" kern="0" dirty="0">
                <a:solidFill>
                  <a:prstClr val="white">
                    <a:lumMod val="65000"/>
                  </a:prstClr>
                </a:solidFill>
                <a:latin typeface="Helvetica Neue"/>
                <a:sym typeface="Helvetica Neue"/>
              </a:rPr>
              <a:t>Lerner Hall Columbia University, NYC, USA</a:t>
            </a:r>
          </a:p>
        </p:txBody>
      </p:sp>
      <p:sp>
        <p:nvSpPr>
          <p:cNvPr id="5" name="Rectangle 4"/>
          <p:cNvSpPr/>
          <p:nvPr/>
        </p:nvSpPr>
        <p:spPr>
          <a:xfrm>
            <a:off x="1589237" y="689770"/>
            <a:ext cx="6015636" cy="871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08049" hangingPunct="0"/>
            <a:r>
              <a:rPr lang="en-US" sz="2531" kern="0" dirty="0">
                <a:solidFill>
                  <a:srgbClr val="C00000"/>
                </a:solidFill>
                <a:latin typeface="Avenir Next"/>
                <a:sym typeface="Helvetica Neue"/>
              </a:rPr>
              <a:t>The Write Stuff: Best Practices in Scientific Writing for Peer Review</a:t>
            </a:r>
            <a:endParaRPr lang="en-US" sz="2531" kern="0" dirty="0">
              <a:solidFill>
                <a:srgbClr val="C00000"/>
              </a:solidFill>
              <a:latin typeface="Helvetica Neue"/>
              <a:sym typeface="Helvetica Neu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893" y="4465687"/>
            <a:ext cx="1960519" cy="567640"/>
          </a:xfrm>
          <a:prstGeom prst="rect">
            <a:avLst/>
          </a:prstGeom>
        </p:spPr>
      </p:pic>
      <p:sp>
        <p:nvSpPr>
          <p:cNvPr id="7" name="John D. Halamka MD"/>
          <p:cNvSpPr txBox="1">
            <a:spLocks/>
          </p:cNvSpPr>
          <p:nvPr/>
        </p:nvSpPr>
        <p:spPr>
          <a:xfrm>
            <a:off x="3196424" y="3398151"/>
            <a:ext cx="2178903" cy="315030"/>
          </a:xfrm>
          <a:prstGeom prst="rect">
            <a:avLst/>
          </a:prstGeom>
        </p:spPr>
        <p:txBody>
          <a:bodyPr vert="horz" lIns="48220" tIns="24110" rIns="48220" bIns="24110" rtlCol="0">
            <a:noAutofit/>
          </a:bodyPr>
          <a:lstStyle>
            <a:lvl1pPr marL="0" indent="0" algn="l" defTabSz="97557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787" indent="0" algn="ctr" defTabSz="975573" rtl="0" eaLnBrk="1" latinLnBrk="0" hangingPunct="1">
              <a:lnSpc>
                <a:spcPct val="90000"/>
              </a:lnSpc>
              <a:spcBef>
                <a:spcPts val="64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13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75573" indent="0" algn="ctr" defTabSz="975573" rtl="0" eaLnBrk="1" latinLnBrk="0" hangingPunct="1">
              <a:lnSpc>
                <a:spcPct val="90000"/>
              </a:lnSpc>
              <a:spcBef>
                <a:spcPts val="64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9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63360" indent="0" algn="ctr" defTabSz="975573" rtl="0" eaLnBrk="1" latinLnBrk="0" hangingPunct="1">
              <a:lnSpc>
                <a:spcPct val="90000"/>
              </a:lnSpc>
              <a:spcBef>
                <a:spcPts val="64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70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51147" indent="0" algn="ctr" defTabSz="975573" rtl="0" eaLnBrk="1" latinLnBrk="0" hangingPunct="1">
              <a:lnSpc>
                <a:spcPct val="90000"/>
              </a:lnSpc>
              <a:spcBef>
                <a:spcPts val="64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70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38933" indent="0" algn="ctr" defTabSz="975573" rtl="0" eaLnBrk="1" latinLnBrk="0" hangingPunct="1">
              <a:spcBef>
                <a:spcPts val="640"/>
              </a:spcBef>
              <a:buSzPct val="80000"/>
              <a:buFont typeface="Arial" pitchFamily="34" charset="0"/>
              <a:buNone/>
              <a:defRPr sz="170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26720" indent="0" algn="ctr" defTabSz="975573" rtl="0" eaLnBrk="1" latinLnBrk="0" hangingPunct="1">
              <a:spcBef>
                <a:spcPts val="640"/>
              </a:spcBef>
              <a:buSzPct val="80000"/>
              <a:buFont typeface="Arial" pitchFamily="34" charset="0"/>
              <a:buNone/>
              <a:defRPr sz="170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14507" indent="0" algn="ctr" defTabSz="975573" rtl="0" eaLnBrk="1" latinLnBrk="0" hangingPunct="1">
              <a:spcBef>
                <a:spcPts val="640"/>
              </a:spcBef>
              <a:buSzPct val="80000"/>
              <a:buFont typeface="Arial" pitchFamily="34" charset="0"/>
              <a:buNone/>
              <a:defRPr sz="170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02293" indent="0" algn="ctr" defTabSz="975573" rtl="0" eaLnBrk="1" latinLnBrk="0" hangingPunct="1">
              <a:spcBef>
                <a:spcPts val="640"/>
              </a:spcBef>
              <a:buSzPct val="80000"/>
              <a:buFont typeface="Arial" pitchFamily="34" charset="0"/>
              <a:buNone/>
              <a:defRPr sz="1707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545454"/>
              </a:buClr>
            </a:pPr>
            <a:r>
              <a:rPr lang="en-US" sz="1266" b="1" dirty="0">
                <a:solidFill>
                  <a:srgbClr val="54545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Julia </a:t>
            </a:r>
            <a:r>
              <a:rPr lang="en-US" sz="1266" b="1" dirty="0" err="1">
                <a:solidFill>
                  <a:srgbClr val="54545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Saiz</a:t>
            </a:r>
            <a:r>
              <a:rPr lang="en-US" sz="1266" b="1" dirty="0">
                <a:solidFill>
                  <a:srgbClr val="54545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 </a:t>
            </a:r>
            <a:r>
              <a:rPr lang="en-US" sz="1266" b="1" dirty="0" err="1">
                <a:solidFill>
                  <a:srgbClr val="54545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Shimosato</a:t>
            </a:r>
            <a:r>
              <a:rPr lang="en-US" sz="1266" b="1" dirty="0">
                <a:solidFill>
                  <a:srgbClr val="54545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, PhD</a:t>
            </a:r>
          </a:p>
        </p:txBody>
      </p:sp>
      <p:sp>
        <p:nvSpPr>
          <p:cNvPr id="9" name="John D. Halamka MD"/>
          <p:cNvSpPr txBox="1">
            <a:spLocks/>
          </p:cNvSpPr>
          <p:nvPr/>
        </p:nvSpPr>
        <p:spPr>
          <a:xfrm>
            <a:off x="5653650" y="3409183"/>
            <a:ext cx="2167391" cy="282039"/>
          </a:xfrm>
          <a:prstGeom prst="rect">
            <a:avLst/>
          </a:prstGeom>
        </p:spPr>
        <p:txBody>
          <a:bodyPr vert="horz" lIns="48220" tIns="24110" rIns="48220" bIns="24110" rtlCol="0">
            <a:noAutofit/>
          </a:bodyPr>
          <a:lstStyle>
            <a:lvl1pPr marL="0" indent="0" algn="l" defTabSz="97557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787" indent="0" algn="ctr" defTabSz="975573" rtl="0" eaLnBrk="1" latinLnBrk="0" hangingPunct="1">
              <a:lnSpc>
                <a:spcPct val="90000"/>
              </a:lnSpc>
              <a:spcBef>
                <a:spcPts val="64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13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75573" indent="0" algn="ctr" defTabSz="975573" rtl="0" eaLnBrk="1" latinLnBrk="0" hangingPunct="1">
              <a:lnSpc>
                <a:spcPct val="90000"/>
              </a:lnSpc>
              <a:spcBef>
                <a:spcPts val="64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9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63360" indent="0" algn="ctr" defTabSz="975573" rtl="0" eaLnBrk="1" latinLnBrk="0" hangingPunct="1">
              <a:lnSpc>
                <a:spcPct val="90000"/>
              </a:lnSpc>
              <a:spcBef>
                <a:spcPts val="64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70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51147" indent="0" algn="ctr" defTabSz="975573" rtl="0" eaLnBrk="1" latinLnBrk="0" hangingPunct="1">
              <a:lnSpc>
                <a:spcPct val="90000"/>
              </a:lnSpc>
              <a:spcBef>
                <a:spcPts val="64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70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38933" indent="0" algn="ctr" defTabSz="975573" rtl="0" eaLnBrk="1" latinLnBrk="0" hangingPunct="1">
              <a:spcBef>
                <a:spcPts val="640"/>
              </a:spcBef>
              <a:buSzPct val="80000"/>
              <a:buFont typeface="Arial" pitchFamily="34" charset="0"/>
              <a:buNone/>
              <a:defRPr sz="170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26720" indent="0" algn="ctr" defTabSz="975573" rtl="0" eaLnBrk="1" latinLnBrk="0" hangingPunct="1">
              <a:spcBef>
                <a:spcPts val="640"/>
              </a:spcBef>
              <a:buSzPct val="80000"/>
              <a:buFont typeface="Arial" pitchFamily="34" charset="0"/>
              <a:buNone/>
              <a:defRPr sz="170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14507" indent="0" algn="ctr" defTabSz="975573" rtl="0" eaLnBrk="1" latinLnBrk="0" hangingPunct="1">
              <a:spcBef>
                <a:spcPts val="640"/>
              </a:spcBef>
              <a:buSzPct val="80000"/>
              <a:buFont typeface="Arial" pitchFamily="34" charset="0"/>
              <a:buNone/>
              <a:defRPr sz="170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02293" indent="0" algn="ctr" defTabSz="975573" rtl="0" eaLnBrk="1" latinLnBrk="0" hangingPunct="1">
              <a:spcBef>
                <a:spcPts val="640"/>
              </a:spcBef>
              <a:buSzPct val="80000"/>
              <a:buFont typeface="Arial" pitchFamily="34" charset="0"/>
              <a:buNone/>
              <a:defRPr sz="1707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545454"/>
              </a:buClr>
            </a:pPr>
            <a:r>
              <a:rPr lang="en-US" sz="1266" b="1" dirty="0">
                <a:solidFill>
                  <a:srgbClr val="54545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Moderator: Tory </a:t>
            </a:r>
            <a:r>
              <a:rPr lang="en-US" sz="1266" b="1" dirty="0" err="1">
                <a:solidFill>
                  <a:srgbClr val="54545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Cenaj</a:t>
            </a:r>
            <a:endParaRPr lang="en-US" sz="1266" b="1" dirty="0">
              <a:solidFill>
                <a:srgbClr val="545454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/>
            </a:endParaRPr>
          </a:p>
        </p:txBody>
      </p:sp>
      <p:pic>
        <p:nvPicPr>
          <p:cNvPr id="12290" name="Picture 2" descr="avatar for Ellen McCart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38" y="1852179"/>
            <a:ext cx="1481547" cy="148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avatar for Julia Saiz Shimosa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92" y="1792071"/>
            <a:ext cx="1541653" cy="154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avatar for Tory Cena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532" y="1904099"/>
            <a:ext cx="1429626" cy="142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78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gatekeeper: Basic norms of the peer-review process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5920" y="1607198"/>
            <a:ext cx="3940266" cy="232685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</a:rPr>
              <a:t>Ensure that authors have access and knowledge of the full original dataset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</a:rPr>
              <a:t>Ensure that the authors are conceptually and intellectually responsible for the content of the manuscript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</a:rPr>
              <a:t>Ensure accountability</a:t>
            </a:r>
          </a:p>
          <a:p>
            <a:pPr marL="0" lvl="1"/>
            <a:endParaRPr lang="en-US" sz="1400" dirty="0">
              <a:solidFill>
                <a:schemeClr val="accent2"/>
              </a:solidFill>
            </a:endParaRPr>
          </a:p>
          <a:p>
            <a:pPr marL="0" lvl="1" algn="ctr"/>
            <a:r>
              <a:rPr lang="en-US" sz="1000" dirty="0">
                <a:solidFill>
                  <a:schemeClr val="accent2"/>
                </a:solidFill>
                <a:hlinkClick r:id="rId2"/>
              </a:rPr>
              <a:t>http://www.icmje.org/recommendations/browse/roles-and-responsibilities/defining-the-role-of-authors-and-contributors.html</a:t>
            </a:r>
            <a:r>
              <a:rPr lang="en-US" sz="10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10124" y="1631051"/>
            <a:ext cx="4039444" cy="228886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</a:rPr>
              <a:t>Ensure that all the steps in the manuscript preparation are conducted transparently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</a:rPr>
              <a:t>Ensure that all contributions from non-authors have been vetted by authors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</a:rPr>
              <a:t>Ensure that conflicts of interest are disclosed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</a:rPr>
              <a:t>Ensure that the final manuscript corresponds with authors’ intentions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2"/>
              </a:solidFill>
            </a:endParaRPr>
          </a:p>
          <a:p>
            <a:pPr marL="0" lvl="1" algn="ctr"/>
            <a:r>
              <a:rPr lang="en-US" sz="1000" dirty="0">
                <a:solidFill>
                  <a:schemeClr val="accent2"/>
                </a:solidFill>
                <a:hlinkClick r:id="rId3"/>
              </a:rPr>
              <a:t>http://annals.org/aim/fullarticle/2424869/good-publication-practice-communicating-company-sponsored-medical-research-gpp3</a:t>
            </a:r>
            <a:r>
              <a:rPr lang="en-US" sz="10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65920" y="774955"/>
            <a:ext cx="3940266" cy="692337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AUTHORSHIP CRITERIA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537810" y="893135"/>
            <a:ext cx="0" cy="3299602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831086" y="774955"/>
            <a:ext cx="3940266" cy="6923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GOOD PUBLICATION PRACTICES</a:t>
            </a:r>
          </a:p>
        </p:txBody>
      </p:sp>
    </p:spTree>
    <p:extLst>
      <p:ext uri="{BB962C8B-B14F-4D97-AF65-F5344CB8AC3E}">
        <p14:creationId xmlns:p14="http://schemas.microsoft.com/office/powerpoint/2010/main" val="364256796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34116" y="3627824"/>
            <a:ext cx="2230209" cy="36085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External reviewers</a:t>
            </a:r>
          </a:p>
        </p:txBody>
      </p:sp>
      <p:pic>
        <p:nvPicPr>
          <p:cNvPr id="15" name="Picture 6" descr="Image result for medical arti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451" y="908733"/>
            <a:ext cx="1803008" cy="2405211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ight Arrow 18"/>
          <p:cNvSpPr/>
          <p:nvPr/>
        </p:nvSpPr>
        <p:spPr>
          <a:xfrm>
            <a:off x="5852657" y="1726369"/>
            <a:ext cx="1424375" cy="773137"/>
          </a:xfrm>
          <a:prstGeom prst="rightArrow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/>
            <a:r>
              <a:rPr lang="en-US" sz="1500" b="1" dirty="0">
                <a:solidFill>
                  <a:schemeClr val="tx2"/>
                </a:solidFill>
              </a:rPr>
              <a:t>Publication</a:t>
            </a:r>
          </a:p>
        </p:txBody>
      </p:sp>
      <p:pic>
        <p:nvPicPr>
          <p:cNvPr id="4100" name="Picture 4" descr="Image result for editorial offic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41"/>
          <a:stretch/>
        </p:blipFill>
        <p:spPr bwMode="auto">
          <a:xfrm>
            <a:off x="4030504" y="946298"/>
            <a:ext cx="1963918" cy="230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2774431" y="1726369"/>
            <a:ext cx="1424375" cy="773137"/>
          </a:xfrm>
          <a:prstGeom prst="rightArrow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/>
            <a:r>
              <a:rPr lang="en-US" sz="1500" b="1" dirty="0">
                <a:solidFill>
                  <a:schemeClr val="tx2"/>
                </a:solidFill>
              </a:rPr>
              <a:t>Submission</a:t>
            </a:r>
          </a:p>
        </p:txBody>
      </p:sp>
      <p:pic>
        <p:nvPicPr>
          <p:cNvPr id="4098" name="Picture 2" descr="https://ica.themorgan.org/icaimages/2/b27.031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31" y="931900"/>
            <a:ext cx="1583599" cy="22950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ight Arrow 16"/>
          <p:cNvSpPr/>
          <p:nvPr/>
        </p:nvSpPr>
        <p:spPr>
          <a:xfrm>
            <a:off x="1052607" y="1934562"/>
            <a:ext cx="233917" cy="301650"/>
          </a:xfrm>
          <a:prstGeom prst="rightArrow">
            <a:avLst/>
          </a:prstGeom>
          <a:gradFill>
            <a:gsLst>
              <a:gs pos="0">
                <a:schemeClr val="accent4">
                  <a:alpha val="44000"/>
                </a:schemeClr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62500" lnSpcReduction="20000"/>
          </a:bodyPr>
          <a:lstStyle/>
          <a:p>
            <a:pPr algn="ctr"/>
            <a:endParaRPr lang="en-US" dirty="0" err="1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gatekeeper: Basic elements of the peer-review process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0846" y="946298"/>
            <a:ext cx="656526" cy="2278178"/>
          </a:xfrm>
          <a:prstGeom prst="rect">
            <a:avLst/>
          </a:prstGeom>
          <a:solidFill>
            <a:schemeClr val="tx2"/>
          </a:solidFill>
          <a:ln>
            <a:solidFill>
              <a:schemeClr val="accent4"/>
            </a:solidFill>
          </a:ln>
        </p:spPr>
        <p:txBody>
          <a:bodyPr wrap="none" rtlCol="0" anchor="ctr">
            <a:noAutofit/>
          </a:bodyPr>
          <a:lstStyle/>
          <a:p>
            <a:r>
              <a:rPr lang="en-US" sz="1400" b="1" dirty="0">
                <a:solidFill>
                  <a:schemeClr val="accent4"/>
                </a:solidFill>
              </a:rPr>
              <a:t>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7794" y="1945031"/>
            <a:ext cx="1382110" cy="307777"/>
          </a:xfrm>
          <a:prstGeom prst="rect">
            <a:avLst/>
          </a:prstGeom>
          <a:solidFill>
            <a:srgbClr val="FFFFCC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5"/>
                </a:solidFill>
              </a:rPr>
              <a:t>MANUSCRIPT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18584" y="1118085"/>
            <a:ext cx="2021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EDITORIAL OFFICES </a:t>
            </a:r>
            <a:br>
              <a:rPr lang="en-US" sz="1400" b="1" dirty="0">
                <a:solidFill>
                  <a:schemeClr val="tx2"/>
                </a:solidFill>
              </a:rPr>
            </a:br>
            <a:r>
              <a:rPr lang="en-US" sz="1400" b="1" dirty="0">
                <a:solidFill>
                  <a:schemeClr val="tx2"/>
                </a:solidFill>
              </a:rPr>
              <a:t>OF A JOURNAL</a:t>
            </a:r>
          </a:p>
        </p:txBody>
      </p:sp>
      <p:pic>
        <p:nvPicPr>
          <p:cNvPr id="4102" name="Picture 6" descr="Image result for sesame stre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661" y="3170378"/>
            <a:ext cx="1163103" cy="93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/>
          <p:cNvSpPr/>
          <p:nvPr/>
        </p:nvSpPr>
        <p:spPr>
          <a:xfrm rot="2286111">
            <a:off x="4276917" y="2867299"/>
            <a:ext cx="914400" cy="1114425"/>
          </a:xfrm>
          <a:prstGeom prst="arc">
            <a:avLst/>
          </a:prstGeom>
          <a:ln>
            <a:solidFill>
              <a:schemeClr val="accent3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3542802">
            <a:off x="3763042" y="2746099"/>
            <a:ext cx="914400" cy="1114425"/>
          </a:xfrm>
          <a:prstGeom prst="arc">
            <a:avLst/>
          </a:prstGeom>
          <a:ln>
            <a:solidFill>
              <a:schemeClr val="accent3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04764" y="3988679"/>
            <a:ext cx="2509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Relevance to clinical sciences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Scientific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Apparent scientific integrity</a:t>
            </a:r>
          </a:p>
          <a:p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194933" y="867738"/>
            <a:ext cx="2653930" cy="273337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en-US" dirty="0" err="1">
              <a:solidFill>
                <a:schemeClr val="tx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94422" y="875656"/>
            <a:ext cx="2869836" cy="283015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en-US" dirty="0" err="1">
              <a:solidFill>
                <a:schemeClr val="tx2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474889" y="2528183"/>
            <a:ext cx="4702718" cy="2141820"/>
            <a:chOff x="627499" y="1365825"/>
            <a:chExt cx="5232098" cy="2382923"/>
          </a:xfrm>
        </p:grpSpPr>
        <p:sp>
          <p:nvSpPr>
            <p:cNvPr id="22" name="Rectangle 21"/>
            <p:cNvSpPr/>
            <p:nvPr/>
          </p:nvSpPr>
          <p:spPr>
            <a:xfrm>
              <a:off x="627499" y="1365825"/>
              <a:ext cx="5232098" cy="2382923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91440" bIns="0" rtlCol="0" anchor="ctr">
              <a:normAutofit/>
            </a:bodyPr>
            <a:lstStyle/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41546" y="2341297"/>
              <a:ext cx="4682472" cy="120725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91440" bIns="0" rtlCol="0" anchor="ctr">
              <a:noAutofit/>
            </a:bodyPr>
            <a:lstStyle/>
            <a:p>
              <a:pPr marL="182880" lvl="1" indent="-182880">
                <a:spcBef>
                  <a:spcPts val="600"/>
                </a:spcBef>
                <a:buFont typeface="Arial" panose="020B0604020202020204" pitchFamily="34" charset="0"/>
                <a:buChar char="–"/>
              </a:pPr>
              <a:r>
                <a:rPr lang="en-US" sz="1400" b="1" dirty="0">
                  <a:solidFill>
                    <a:schemeClr val="accent2"/>
                  </a:solidFill>
                </a:rPr>
                <a:t>Translational scientists</a:t>
              </a:r>
            </a:p>
            <a:p>
              <a:pPr marL="182880" lvl="1" indent="-182880">
                <a:spcBef>
                  <a:spcPts val="600"/>
                </a:spcBef>
                <a:buFont typeface="Arial" panose="020B0604020202020204" pitchFamily="34" charset="0"/>
                <a:buChar char="–"/>
              </a:pPr>
              <a:r>
                <a:rPr lang="en-US" sz="1400" b="1" dirty="0">
                  <a:solidFill>
                    <a:schemeClr val="accent2"/>
                  </a:solidFill>
                </a:rPr>
                <a:t>Generalists</a:t>
              </a:r>
            </a:p>
            <a:p>
              <a:pPr marL="182880" lvl="1" indent="-182880">
                <a:spcBef>
                  <a:spcPts val="600"/>
                </a:spcBef>
                <a:buFont typeface="Arial" panose="020B0604020202020204" pitchFamily="34" charset="0"/>
                <a:buChar char="–"/>
              </a:pPr>
              <a:r>
                <a:rPr lang="en-US" sz="1400" b="1" dirty="0">
                  <a:solidFill>
                    <a:schemeClr val="accent2"/>
                  </a:solidFill>
                </a:rPr>
                <a:t>Specialists</a:t>
              </a:r>
            </a:p>
            <a:p>
              <a:pPr marL="182880" lvl="1" indent="-182880">
                <a:spcBef>
                  <a:spcPts val="600"/>
                </a:spcBef>
                <a:buFont typeface="Arial" panose="020B0604020202020204" pitchFamily="34" charset="0"/>
                <a:buChar char="–"/>
              </a:pPr>
              <a:r>
                <a:rPr lang="en-US" sz="1400" b="1" dirty="0">
                  <a:solidFill>
                    <a:schemeClr val="accent2"/>
                  </a:solidFill>
                </a:rPr>
                <a:t>High/low impact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39055" y="1365825"/>
              <a:ext cx="5220542" cy="9754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marL="182880"/>
              <a:r>
                <a:rPr lang="en-US" sz="1600" b="1" dirty="0">
                  <a:solidFill>
                    <a:schemeClr val="accent5"/>
                  </a:solidFill>
                </a:rPr>
                <a:t>The journal is the vehicle: </a:t>
              </a:r>
              <a:r>
                <a:rPr lang="en-US" sz="1400" dirty="0">
                  <a:solidFill>
                    <a:schemeClr val="tx2"/>
                  </a:solidFill>
                </a:rPr>
                <a:t>select the right </a:t>
              </a:r>
              <a:br>
                <a:rPr lang="en-US" sz="1400" dirty="0">
                  <a:solidFill>
                    <a:schemeClr val="tx2"/>
                  </a:solidFill>
                </a:rPr>
              </a:br>
              <a:r>
                <a:rPr lang="en-US" sz="1400" dirty="0">
                  <a:solidFill>
                    <a:schemeClr val="tx2"/>
                  </a:solidFill>
                </a:rPr>
                <a:t>one to make your data relevant to the right audience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345597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gatekeeper: Navigating the peer-review process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20" y="1732003"/>
            <a:ext cx="3105150" cy="2773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279" y="805854"/>
            <a:ext cx="5102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An extensive review </a:t>
            </a:r>
            <a:br>
              <a:rPr lang="en-US" b="1" dirty="0">
                <a:solidFill>
                  <a:schemeClr val="accent4"/>
                </a:solidFill>
              </a:rPr>
            </a:br>
            <a:r>
              <a:rPr lang="en-US" b="1" dirty="0">
                <a:solidFill>
                  <a:schemeClr val="accent4"/>
                </a:solidFill>
              </a:rPr>
              <a:t>process improves biomedical articles….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4922" y="1082853"/>
            <a:ext cx="3196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5"/>
                </a:solidFill>
              </a:rPr>
              <a:t>…even if painstaking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76"/>
          <a:stretch/>
        </p:blipFill>
        <p:spPr bwMode="auto">
          <a:xfrm>
            <a:off x="6271142" y="1716791"/>
            <a:ext cx="2500210" cy="280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65920" y="1573657"/>
            <a:ext cx="8405432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510307" y="1732002"/>
            <a:ext cx="2670731" cy="2789145"/>
            <a:chOff x="627499" y="1365824"/>
            <a:chExt cx="2971372" cy="3103117"/>
          </a:xfrm>
        </p:grpSpPr>
        <p:sp>
          <p:nvSpPr>
            <p:cNvPr id="12" name="Rectangle 11"/>
            <p:cNvSpPr/>
            <p:nvPr/>
          </p:nvSpPr>
          <p:spPr>
            <a:xfrm>
              <a:off x="627499" y="1365824"/>
              <a:ext cx="2864906" cy="3103117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91440" bIns="0" rtlCol="0" anchor="ctr">
              <a:normAutofit/>
            </a:bodyPr>
            <a:lstStyle/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6310" y="2191167"/>
              <a:ext cx="2892561" cy="120725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91440" bIns="0" rtlCol="0" anchor="t">
              <a:noAutofit/>
            </a:bodyPr>
            <a:lstStyle/>
            <a:p>
              <a:pPr marL="182880" lvl="1" indent="-182880">
                <a:spcBef>
                  <a:spcPts val="600"/>
                </a:spcBef>
                <a:buFont typeface="Arial" panose="020B0604020202020204" pitchFamily="34" charset="0"/>
                <a:buChar char="–"/>
              </a:pPr>
              <a:r>
                <a:rPr lang="en-US" sz="1400" b="1" dirty="0">
                  <a:solidFill>
                    <a:schemeClr val="accent2"/>
                  </a:solidFill>
                </a:rPr>
                <a:t>Appropriate referencing and form</a:t>
              </a:r>
            </a:p>
            <a:p>
              <a:pPr marL="182880" lvl="1" indent="-182880">
                <a:spcBef>
                  <a:spcPts val="600"/>
                </a:spcBef>
                <a:buFont typeface="Arial" panose="020B0604020202020204" pitchFamily="34" charset="0"/>
                <a:buChar char="–"/>
              </a:pPr>
              <a:r>
                <a:rPr lang="en-US" sz="1400" b="1" dirty="0">
                  <a:solidFill>
                    <a:schemeClr val="accent2"/>
                  </a:solidFill>
                </a:rPr>
                <a:t>More data</a:t>
              </a:r>
            </a:p>
            <a:p>
              <a:pPr marL="182880" lvl="1" indent="-182880">
                <a:spcBef>
                  <a:spcPts val="600"/>
                </a:spcBef>
                <a:buFont typeface="Arial" panose="020B0604020202020204" pitchFamily="34" charset="0"/>
                <a:buChar char="–"/>
              </a:pPr>
              <a:r>
                <a:rPr lang="en-US" sz="1400" b="1" dirty="0">
                  <a:solidFill>
                    <a:schemeClr val="accent2"/>
                  </a:solidFill>
                </a:rPr>
                <a:t>More critical interpretation</a:t>
              </a:r>
            </a:p>
            <a:p>
              <a:pPr marL="182880" lvl="1" indent="-182880">
                <a:spcBef>
                  <a:spcPts val="600"/>
                </a:spcBef>
                <a:buFont typeface="Arial" panose="020B0604020202020204" pitchFamily="34" charset="0"/>
                <a:buChar char="–"/>
              </a:pPr>
              <a:r>
                <a:rPr lang="en-US" sz="1400" b="1" dirty="0">
                  <a:solidFill>
                    <a:schemeClr val="accent2"/>
                  </a:solidFill>
                </a:rPr>
                <a:t>Better understanding of the limitations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9056" y="1365825"/>
              <a:ext cx="2853350" cy="6572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marL="182880"/>
              <a:r>
                <a:rPr lang="en-US" sz="1600" b="1" dirty="0">
                  <a:solidFill>
                    <a:schemeClr val="tx2"/>
                  </a:solidFill>
                </a:rPr>
                <a:t>Reviewers may ask for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203430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ight Arrow 33"/>
          <p:cNvSpPr/>
          <p:nvPr/>
        </p:nvSpPr>
        <p:spPr>
          <a:xfrm>
            <a:off x="3051547" y="3107934"/>
            <a:ext cx="3173815" cy="361066"/>
          </a:xfrm>
          <a:prstGeom prst="righ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7500" lnSpcReduction="20000"/>
          </a:bodyPr>
          <a:lstStyle/>
          <a:p>
            <a:pPr algn="ctr"/>
            <a:endParaRPr lang="en-US" dirty="0" err="1">
              <a:solidFill>
                <a:schemeClr val="tx2"/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3051547" y="2136823"/>
            <a:ext cx="3173815" cy="361066"/>
          </a:xfrm>
          <a:prstGeom prst="righ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7500" lnSpcReduction="20000"/>
          </a:bodyPr>
          <a:lstStyle/>
          <a:p>
            <a:pPr algn="ctr"/>
            <a:endParaRPr lang="en-US" dirty="0" err="1">
              <a:solidFill>
                <a:schemeClr val="tx2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26379" y="1712717"/>
            <a:ext cx="2779749" cy="892272"/>
          </a:xfrm>
          <a:prstGeom prst="rect">
            <a:avLst/>
          </a:prstGeom>
          <a:solidFill>
            <a:schemeClr val="tx2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14325" y="2775117"/>
            <a:ext cx="2779749" cy="1082074"/>
          </a:xfrm>
          <a:prstGeom prst="rect">
            <a:avLst/>
          </a:prstGeom>
          <a:solidFill>
            <a:schemeClr val="tx2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articles in the peer-review environment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363583" y="3034436"/>
            <a:ext cx="2219476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Systematic review</a:t>
            </a:r>
          </a:p>
          <a:p>
            <a:r>
              <a:rPr lang="en-US" sz="1600" b="1" dirty="0">
                <a:solidFill>
                  <a:schemeClr val="accent1"/>
                </a:solidFill>
              </a:rPr>
              <a:t>Narrative review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363583" y="1954966"/>
            <a:ext cx="2219476" cy="65200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Pooled analysis</a:t>
            </a:r>
          </a:p>
          <a:p>
            <a:r>
              <a:rPr lang="en-US" sz="1600" b="1" dirty="0">
                <a:solidFill>
                  <a:schemeClr val="accent1"/>
                </a:solidFill>
              </a:rPr>
              <a:t>Meta-analysis</a:t>
            </a:r>
          </a:p>
        </p:txBody>
      </p:sp>
      <p:sp>
        <p:nvSpPr>
          <p:cNvPr id="41" name="Right Arrow 40"/>
          <p:cNvSpPr/>
          <p:nvPr/>
        </p:nvSpPr>
        <p:spPr>
          <a:xfrm>
            <a:off x="3051547" y="4079046"/>
            <a:ext cx="3173815" cy="361066"/>
          </a:xfrm>
          <a:prstGeom prst="righ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7500" lnSpcReduction="20000"/>
          </a:bodyPr>
          <a:lstStyle/>
          <a:p>
            <a:pPr algn="ctr"/>
            <a:endParaRPr lang="en-US" dirty="0" err="1">
              <a:solidFill>
                <a:schemeClr val="tx2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363583" y="4000382"/>
            <a:ext cx="2219476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Editorial</a:t>
            </a:r>
          </a:p>
        </p:txBody>
      </p:sp>
      <p:sp>
        <p:nvSpPr>
          <p:cNvPr id="43" name="Right Arrow 42"/>
          <p:cNvSpPr/>
          <p:nvPr/>
        </p:nvSpPr>
        <p:spPr>
          <a:xfrm>
            <a:off x="3051547" y="1165712"/>
            <a:ext cx="3173815" cy="361066"/>
          </a:xfrm>
          <a:prstGeom prst="righ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7500" lnSpcReduction="20000"/>
          </a:bodyPr>
          <a:lstStyle/>
          <a:p>
            <a:pPr algn="ctr"/>
            <a:endParaRPr lang="en-US" dirty="0" err="1">
              <a:solidFill>
                <a:schemeClr val="tx2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363583" y="1087048"/>
            <a:ext cx="2219476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Primary article/presentation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4518803" y="1818185"/>
            <a:ext cx="4189244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518803" y="2796383"/>
            <a:ext cx="4189244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518803" y="3806478"/>
            <a:ext cx="4189244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573060" y="1899208"/>
            <a:ext cx="98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Reanalysis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573060" y="2879433"/>
            <a:ext cx="1176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Interpretation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573060" y="3780921"/>
            <a:ext cx="769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Opinion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573060" y="967662"/>
            <a:ext cx="1417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Original analysis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14325" y="967662"/>
            <a:ext cx="2779749" cy="62421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1 DATA SET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56857" y="1835677"/>
            <a:ext cx="2694690" cy="659214"/>
            <a:chOff x="314324" y="1992077"/>
            <a:chExt cx="2939237" cy="942945"/>
          </a:xfrm>
        </p:grpSpPr>
        <p:sp>
          <p:nvSpPr>
            <p:cNvPr id="53" name="Rectangle 52"/>
            <p:cNvSpPr/>
            <p:nvPr/>
          </p:nvSpPr>
          <p:spPr>
            <a:xfrm>
              <a:off x="314324" y="1999701"/>
              <a:ext cx="1046643" cy="50482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1100" dirty="0">
                  <a:solidFill>
                    <a:schemeClr val="tx2"/>
                  </a:solidFill>
                </a:rPr>
                <a:t>1 DATA SET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81848" y="2415478"/>
              <a:ext cx="1046643" cy="50482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1100" dirty="0">
                  <a:solidFill>
                    <a:schemeClr val="tx2"/>
                  </a:solidFill>
                </a:rPr>
                <a:t>1 DATA SET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505169" y="1992077"/>
              <a:ext cx="1046643" cy="5048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1100" dirty="0">
                  <a:solidFill>
                    <a:schemeClr val="tx2"/>
                  </a:solidFill>
                </a:rPr>
                <a:t>1 DATA SET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206918" y="2430197"/>
              <a:ext cx="1046643" cy="504825"/>
            </a:xfrm>
            <a:prstGeom prst="rect">
              <a:avLst/>
            </a:prstGeom>
            <a:solidFill>
              <a:schemeClr val="accent5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1100" dirty="0">
                  <a:solidFill>
                    <a:schemeClr val="tx2"/>
                  </a:solidFill>
                </a:rPr>
                <a:t>1 DATA SET</a:t>
              </a:r>
            </a:p>
          </p:txBody>
        </p:sp>
      </p:grpSp>
      <p:sp>
        <p:nvSpPr>
          <p:cNvPr id="58" name="Rectangle 57"/>
          <p:cNvSpPr/>
          <p:nvPr/>
        </p:nvSpPr>
        <p:spPr>
          <a:xfrm>
            <a:off x="389715" y="2837204"/>
            <a:ext cx="1853405" cy="233224"/>
          </a:xfrm>
          <a:prstGeom prst="rect">
            <a:avLst/>
          </a:prstGeom>
          <a:solidFill>
            <a:schemeClr val="accent1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Primary presentation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89714" y="3353780"/>
            <a:ext cx="1853405" cy="204921"/>
          </a:xfrm>
          <a:prstGeom prst="rect">
            <a:avLst/>
          </a:prstGeom>
          <a:solidFill>
            <a:schemeClr val="accent3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Primary article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071962" y="3126018"/>
            <a:ext cx="1853405" cy="185281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Primary article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230043" y="3622499"/>
            <a:ext cx="1853405" cy="191147"/>
          </a:xfrm>
          <a:prstGeom prst="rect">
            <a:avLst/>
          </a:prstGeom>
          <a:solidFill>
            <a:schemeClr val="accent1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Pooled analysis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14325" y="3940817"/>
            <a:ext cx="2791803" cy="62421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PRIMARY ARTICLE/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PRESENTATION/EVENT</a:t>
            </a:r>
          </a:p>
        </p:txBody>
      </p:sp>
    </p:spTree>
    <p:extLst>
      <p:ext uri="{BB962C8B-B14F-4D97-AF65-F5344CB8AC3E}">
        <p14:creationId xmlns:p14="http://schemas.microsoft.com/office/powerpoint/2010/main" val="39356368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Arrow 13"/>
          <p:cNvSpPr/>
          <p:nvPr/>
        </p:nvSpPr>
        <p:spPr>
          <a:xfrm>
            <a:off x="5539563" y="1652718"/>
            <a:ext cx="733646" cy="361066"/>
          </a:xfrm>
          <a:prstGeom prst="righ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7500" lnSpcReduction="20000"/>
          </a:bodyPr>
          <a:lstStyle/>
          <a:p>
            <a:pPr algn="ctr"/>
            <a:endParaRPr lang="en-US" dirty="0" err="1">
              <a:solidFill>
                <a:schemeClr val="tx2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576777" y="3282528"/>
            <a:ext cx="733646" cy="361066"/>
          </a:xfrm>
          <a:prstGeom prst="righ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7500" lnSpcReduction="20000"/>
          </a:bodyPr>
          <a:lstStyle/>
          <a:p>
            <a:pPr algn="ctr"/>
            <a:endParaRPr lang="en-US" dirty="0" err="1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11430" y="1574054"/>
            <a:ext cx="2219476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White paper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What if what I want is……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2785731" y="1225473"/>
            <a:ext cx="3157869" cy="121555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marL="91440"/>
            <a:r>
              <a:rPr lang="en-US" dirty="0">
                <a:solidFill>
                  <a:schemeClr val="tx2"/>
                </a:solidFill>
              </a:rPr>
              <a:t>State a specific point of view</a:t>
            </a:r>
          </a:p>
          <a:p>
            <a:pPr marL="91440"/>
            <a:r>
              <a:rPr lang="en-US" dirty="0">
                <a:solidFill>
                  <a:schemeClr val="tx2"/>
                </a:solidFill>
              </a:rPr>
              <a:t>Outline an agenda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10423" y="541056"/>
            <a:ext cx="2216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Seek non-peer review platforms:</a:t>
            </a:r>
          </a:p>
        </p:txBody>
      </p:sp>
      <p:sp>
        <p:nvSpPr>
          <p:cNvPr id="7" name="Rectangle 6"/>
          <p:cNvSpPr/>
          <p:nvPr/>
        </p:nvSpPr>
        <p:spPr>
          <a:xfrm>
            <a:off x="2780415" y="2855283"/>
            <a:ext cx="3157869" cy="121555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marL="91440"/>
            <a:r>
              <a:rPr lang="en-US" dirty="0">
                <a:solidFill>
                  <a:schemeClr val="tx2"/>
                </a:solidFill>
              </a:rPr>
              <a:t>Reach lay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audiences directly</a:t>
            </a:r>
          </a:p>
        </p:txBody>
      </p:sp>
      <p:sp>
        <p:nvSpPr>
          <p:cNvPr id="9" name="Rectangle 8"/>
          <p:cNvSpPr/>
          <p:nvPr/>
        </p:nvSpPr>
        <p:spPr>
          <a:xfrm>
            <a:off x="6411430" y="3134135"/>
            <a:ext cx="2219476" cy="65200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Press outreach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PR efforts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390164" y="1293717"/>
            <a:ext cx="1913864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76663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124" y="741779"/>
            <a:ext cx="5555814" cy="566025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chemeClr val="accent4"/>
                </a:solidFill>
              </a:rPr>
              <a:t>The peer review system remains the gold standard to disseminate biomedical 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 closing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790100" y="1456666"/>
            <a:ext cx="5949863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90100" y="3094074"/>
            <a:ext cx="5949863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987124" y="3236763"/>
            <a:ext cx="5555814" cy="1218280"/>
          </a:xfrm>
          <a:prstGeom prst="rect">
            <a:avLst/>
          </a:prstGeom>
        </p:spPr>
        <p:txBody>
          <a:bodyPr lIns="0" tIns="0" rIns="0" bIns="0"/>
          <a:lstStyle>
            <a:lvl1pPr marL="112713" indent="-112713" algn="l" defTabSz="457200" rtl="0" eaLnBrk="1" latinLnBrk="0" hangingPunct="1">
              <a:lnSpc>
                <a:spcPct val="110000"/>
              </a:lnSpc>
              <a:spcBef>
                <a:spcPts val="400"/>
              </a:spcBef>
              <a:buSzPct val="75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88" indent="-115888" algn="l" defTabSz="457200" rtl="0" eaLnBrk="1" latinLnBrk="0" hangingPunct="1">
              <a:lnSpc>
                <a:spcPct val="110000"/>
              </a:lnSpc>
              <a:spcBef>
                <a:spcPts val="300"/>
              </a:spcBef>
              <a:buSzPct val="75000"/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9913" indent="-112713" algn="l" defTabSz="457200" rtl="0" eaLnBrk="1" latinLnBrk="0" hangingPunct="1">
              <a:lnSpc>
                <a:spcPct val="110000"/>
              </a:lnSpc>
              <a:spcBef>
                <a:spcPts val="300"/>
              </a:spcBef>
              <a:buSzPct val="75000"/>
              <a:buFont typeface="Arial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115888" algn="l" defTabSz="457200" rtl="0" eaLnBrk="1" latinLnBrk="0" hangingPunct="1">
              <a:lnSpc>
                <a:spcPct val="110000"/>
              </a:lnSpc>
              <a:spcBef>
                <a:spcPts val="250"/>
              </a:spcBef>
              <a:buSzPct val="75000"/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7113" indent="-112713" algn="l" defTabSz="457200" rtl="0" eaLnBrk="1" latinLnBrk="0" hangingPunct="1">
              <a:lnSpc>
                <a:spcPct val="110000"/>
              </a:lnSpc>
              <a:spcBef>
                <a:spcPts val="200"/>
              </a:spcBef>
              <a:buSzPct val="75000"/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/>
              <a:buNone/>
            </a:pPr>
            <a:r>
              <a:rPr lang="en-US" b="1" dirty="0">
                <a:solidFill>
                  <a:schemeClr val="accent4"/>
                </a:solidFill>
              </a:rPr>
              <a:t>The peer review system is often the starting point for other types of communication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To lay audiences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To ignite research agendas</a:t>
            </a:r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US" dirty="0"/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US" dirty="0"/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987124" y="1569207"/>
            <a:ext cx="5555814" cy="1673723"/>
          </a:xfrm>
          <a:prstGeom prst="rect">
            <a:avLst/>
          </a:prstGeom>
        </p:spPr>
        <p:txBody>
          <a:bodyPr lIns="0" tIns="0" rIns="0" bIns="0"/>
          <a:lstStyle>
            <a:lvl1pPr marL="112713" indent="-112713" algn="l" defTabSz="457200" rtl="0" eaLnBrk="1" latinLnBrk="0" hangingPunct="1">
              <a:lnSpc>
                <a:spcPct val="110000"/>
              </a:lnSpc>
              <a:spcBef>
                <a:spcPts val="400"/>
              </a:spcBef>
              <a:buSzPct val="75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88" indent="-115888" algn="l" defTabSz="457200" rtl="0" eaLnBrk="1" latinLnBrk="0" hangingPunct="1">
              <a:lnSpc>
                <a:spcPct val="110000"/>
              </a:lnSpc>
              <a:spcBef>
                <a:spcPts val="300"/>
              </a:spcBef>
              <a:buSzPct val="75000"/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9913" indent="-112713" algn="l" defTabSz="457200" rtl="0" eaLnBrk="1" latinLnBrk="0" hangingPunct="1">
              <a:lnSpc>
                <a:spcPct val="110000"/>
              </a:lnSpc>
              <a:spcBef>
                <a:spcPts val="300"/>
              </a:spcBef>
              <a:buSzPct val="75000"/>
              <a:buFont typeface="Arial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115888" algn="l" defTabSz="457200" rtl="0" eaLnBrk="1" latinLnBrk="0" hangingPunct="1">
              <a:lnSpc>
                <a:spcPct val="110000"/>
              </a:lnSpc>
              <a:spcBef>
                <a:spcPts val="250"/>
              </a:spcBef>
              <a:buSzPct val="75000"/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7113" indent="-112713" algn="l" defTabSz="457200" rtl="0" eaLnBrk="1" latinLnBrk="0" hangingPunct="1">
              <a:lnSpc>
                <a:spcPct val="110000"/>
              </a:lnSpc>
              <a:spcBef>
                <a:spcPts val="200"/>
              </a:spcBef>
              <a:buSzPct val="75000"/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/>
              <a:buNone/>
            </a:pPr>
            <a:r>
              <a:rPr lang="en-US" b="1" dirty="0">
                <a:solidFill>
                  <a:schemeClr val="accent4"/>
                </a:solidFill>
              </a:rPr>
              <a:t>A careful look at an article can tell us a lot about the data behind it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How relevant 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How reliable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How comprehensive</a:t>
            </a:r>
          </a:p>
        </p:txBody>
      </p:sp>
    </p:spTree>
    <p:extLst>
      <p:ext uri="{BB962C8B-B14F-4D97-AF65-F5344CB8AC3E}">
        <p14:creationId xmlns:p14="http://schemas.microsoft.com/office/powerpoint/2010/main" val="408675667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01759" y="3312000"/>
            <a:ext cx="6196900" cy="110251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THE WRITE STUFF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01759" y="4482914"/>
            <a:ext cx="6196900" cy="644929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October 24th, 2018</a:t>
            </a:r>
          </a:p>
          <a:p>
            <a:endParaRPr lang="en-US" sz="1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01759" y="4448975"/>
            <a:ext cx="3192043" cy="0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DEBACD3-0064-3040-8D71-9E8DCB7492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663" y="3577463"/>
            <a:ext cx="1623119" cy="104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8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615607" y="7937"/>
            <a:ext cx="2528393" cy="462049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en-US" dirty="0" err="1">
              <a:solidFill>
                <a:schemeClr val="tx2"/>
              </a:solidFill>
            </a:endParaRPr>
          </a:p>
        </p:txBody>
      </p:sp>
      <p:pic>
        <p:nvPicPr>
          <p:cNvPr id="2050" name="Picture 2" descr="Image result for clinical data stock imag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8" r="1626" b="9267"/>
          <a:stretch/>
        </p:blipFill>
        <p:spPr bwMode="auto">
          <a:xfrm>
            <a:off x="-22003" y="-2697"/>
            <a:ext cx="6802474" cy="5007935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79676" y="0"/>
            <a:ext cx="4632693" cy="5015872"/>
          </a:xfrm>
          <a:prstGeom prst="rect">
            <a:avLst/>
          </a:prstGeom>
          <a:gradFill>
            <a:gsLst>
              <a:gs pos="0">
                <a:schemeClr val="tx2">
                  <a:alpha val="0"/>
                </a:schemeClr>
              </a:gs>
              <a:gs pos="8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en-US" dirty="0" err="1">
              <a:solidFill>
                <a:schemeClr val="tx2"/>
              </a:solidFill>
            </a:endParaRPr>
          </a:p>
        </p:txBody>
      </p:sp>
      <p:pic>
        <p:nvPicPr>
          <p:cNvPr id="1028" name="Picture 4" descr="https://telehealthandmedicinetoday.com/public/journals/1/cover_issue_6_en_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245">
            <a:off x="6889042" y="1602018"/>
            <a:ext cx="1854141" cy="23114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66628" y="465138"/>
            <a:ext cx="4202716" cy="685800"/>
          </a:xfrm>
        </p:spPr>
        <p:txBody>
          <a:bodyPr/>
          <a:lstStyle/>
          <a:p>
            <a:r>
              <a:rPr lang="en-US" sz="3200" dirty="0"/>
              <a:t>How do we turn </a:t>
            </a:r>
            <a:br>
              <a:rPr lang="en-US" sz="3200" dirty="0"/>
            </a:br>
            <a:r>
              <a:rPr lang="en-US" sz="3200" dirty="0"/>
              <a:t>data into an article?</a:t>
            </a:r>
          </a:p>
        </p:txBody>
      </p:sp>
      <p:sp>
        <p:nvSpPr>
          <p:cNvPr id="5" name="AutoShape 4" descr="Image result for new england journal of medic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new england journal of medic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1" descr="Image result for JAMA journ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s://blockchainhealthcaretoday.com/public/journals/1/cover_issue_1_en_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524">
            <a:off x="5729379" y="2079504"/>
            <a:ext cx="1944794" cy="25012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>
            <a:off x="4366628" y="1289014"/>
            <a:ext cx="4777372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>
            <a:off x="3763556" y="3039872"/>
            <a:ext cx="1637414" cy="691117"/>
          </a:xfrm>
          <a:prstGeom prst="rightArrow">
            <a:avLst/>
          </a:prstGeom>
          <a:gradFill>
            <a:gsLst>
              <a:gs pos="0">
                <a:schemeClr val="accent4">
                  <a:alpha val="44000"/>
                </a:schemeClr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en-US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98033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What we are going to discuss today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2785730" y="677982"/>
            <a:ext cx="2115880" cy="54476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THE DATA: </a:t>
            </a:r>
          </a:p>
        </p:txBody>
      </p:sp>
      <p:sp>
        <p:nvSpPr>
          <p:cNvPr id="5" name="Rectangle 4"/>
          <p:cNvSpPr/>
          <p:nvPr/>
        </p:nvSpPr>
        <p:spPr>
          <a:xfrm>
            <a:off x="2785730" y="1599476"/>
            <a:ext cx="2115880" cy="54476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THE AUDIENCE: </a:t>
            </a:r>
          </a:p>
        </p:txBody>
      </p:sp>
      <p:sp>
        <p:nvSpPr>
          <p:cNvPr id="6" name="Rectangle 5"/>
          <p:cNvSpPr/>
          <p:nvPr/>
        </p:nvSpPr>
        <p:spPr>
          <a:xfrm>
            <a:off x="2785730" y="2520970"/>
            <a:ext cx="2115880" cy="54476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THE CONDUIT: </a:t>
            </a:r>
          </a:p>
        </p:txBody>
      </p:sp>
      <p:sp>
        <p:nvSpPr>
          <p:cNvPr id="7" name="Rectangle 6"/>
          <p:cNvSpPr/>
          <p:nvPr/>
        </p:nvSpPr>
        <p:spPr>
          <a:xfrm>
            <a:off x="2785730" y="3484996"/>
            <a:ext cx="2115880" cy="54476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THE FORMATS: </a:t>
            </a:r>
          </a:p>
        </p:txBody>
      </p:sp>
      <p:sp>
        <p:nvSpPr>
          <p:cNvPr id="8" name="Rectangle 7"/>
          <p:cNvSpPr/>
          <p:nvPr/>
        </p:nvSpPr>
        <p:spPr>
          <a:xfrm>
            <a:off x="4954756" y="606201"/>
            <a:ext cx="23775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Which data? 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Which type of data?</a:t>
            </a:r>
          </a:p>
        </p:txBody>
      </p:sp>
      <p:sp>
        <p:nvSpPr>
          <p:cNvPr id="9" name="Rectangle 8"/>
          <p:cNvSpPr/>
          <p:nvPr/>
        </p:nvSpPr>
        <p:spPr>
          <a:xfrm>
            <a:off x="4954756" y="1517062"/>
            <a:ext cx="2621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Who are we 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going trying to reach?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54756" y="2459822"/>
            <a:ext cx="2210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How does 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peer-review work?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54756" y="3423848"/>
            <a:ext cx="2505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Which type of article 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are we creating?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954756" y="1392865"/>
            <a:ext cx="4189244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54756" y="2317898"/>
            <a:ext cx="4189244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54756" y="3264195"/>
            <a:ext cx="4189244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36720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8580" y="1455199"/>
            <a:ext cx="2100833" cy="1285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b="1" dirty="0">
                <a:solidFill>
                  <a:schemeClr val="accent4"/>
                </a:solidFill>
              </a:rPr>
              <a:t>How does our </a:t>
            </a:r>
            <a:br>
              <a:rPr lang="en-US" sz="1600" b="1" dirty="0">
                <a:solidFill>
                  <a:schemeClr val="accent4"/>
                </a:solidFill>
              </a:rPr>
            </a:br>
            <a:r>
              <a:rPr lang="en-US" sz="1600" b="1" dirty="0">
                <a:solidFill>
                  <a:schemeClr val="accent4"/>
                </a:solidFill>
              </a:rPr>
              <a:t>drug perform 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2"/>
                </a:solidFill>
              </a:rPr>
              <a:t>In biochemical assays?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2"/>
                </a:solidFill>
              </a:rPr>
              <a:t>In cells?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2"/>
                </a:solidFill>
              </a:rPr>
              <a:t>In animal models?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different types of primary biomedical data</a:t>
            </a:r>
          </a:p>
        </p:txBody>
      </p:sp>
      <p:sp>
        <p:nvSpPr>
          <p:cNvPr id="9" name="Rectangle 8"/>
          <p:cNvSpPr/>
          <p:nvPr/>
        </p:nvSpPr>
        <p:spPr>
          <a:xfrm>
            <a:off x="3196393" y="2840575"/>
            <a:ext cx="1747748" cy="118971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/>
          </a:bodyPr>
          <a:lstStyle/>
          <a:p>
            <a:pPr marL="2857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2"/>
                </a:solidFill>
              </a:rPr>
              <a:t>Proof of concept</a:t>
            </a:r>
          </a:p>
          <a:p>
            <a:pPr marL="2857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2"/>
                </a:solidFill>
              </a:rPr>
              <a:t>First in human </a:t>
            </a:r>
          </a:p>
          <a:p>
            <a:pPr marL="2857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2"/>
                </a:solidFill>
              </a:rPr>
              <a:t>Feasibility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42145" y="2840575"/>
            <a:ext cx="1747748" cy="11869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/>
          </a:bodyPr>
          <a:lstStyle/>
          <a:p>
            <a:pPr marL="2857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2"/>
                </a:solidFill>
              </a:rPr>
              <a:t>Efficacy</a:t>
            </a:r>
          </a:p>
          <a:p>
            <a:pPr marL="2857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2"/>
                </a:solidFill>
              </a:rPr>
              <a:t>Tolerability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77266" y="2840575"/>
            <a:ext cx="1747748" cy="17174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marL="2857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2"/>
                </a:solidFill>
              </a:rPr>
              <a:t>Cost-effectiveness</a:t>
            </a:r>
          </a:p>
          <a:p>
            <a:pPr marL="2857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2"/>
                </a:solidFill>
              </a:rPr>
              <a:t>Outcomes</a:t>
            </a:r>
          </a:p>
          <a:p>
            <a:pPr marL="2857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2"/>
                </a:solidFill>
              </a:rPr>
              <a:t>Use case and pilots</a:t>
            </a:r>
          </a:p>
          <a:p>
            <a:pPr marL="2857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2"/>
                </a:solidFill>
              </a:rPr>
              <a:t>Production and deployment</a:t>
            </a:r>
          </a:p>
          <a:p>
            <a:pPr marL="2857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2"/>
                </a:solidFill>
              </a:rPr>
              <a:t>API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5920" y="774956"/>
            <a:ext cx="2529562" cy="54476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PRECLINICAL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04707" y="774956"/>
            <a:ext cx="5666645" cy="5447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CLINICAL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996090" y="903767"/>
            <a:ext cx="0" cy="3288970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17367" y="1455199"/>
            <a:ext cx="3423675" cy="1285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b="1" dirty="0">
                <a:solidFill>
                  <a:schemeClr val="accent1"/>
                </a:solidFill>
              </a:rPr>
              <a:t>How does our drug/device/service perform in patients?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96392" y="2227386"/>
            <a:ext cx="1747748" cy="5136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 dirty="0">
                <a:solidFill>
                  <a:schemeClr val="accent1"/>
                </a:solidFill>
              </a:rPr>
              <a:t>In early-stage </a:t>
            </a:r>
            <a:br>
              <a:rPr lang="en-US" sz="1400" b="1" dirty="0">
                <a:solidFill>
                  <a:schemeClr val="accent1"/>
                </a:solidFill>
              </a:rPr>
            </a:br>
            <a:r>
              <a:rPr lang="en-US" sz="1400" b="1" dirty="0">
                <a:solidFill>
                  <a:schemeClr val="accent1"/>
                </a:solidFill>
              </a:rPr>
              <a:t>trials: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42144" y="2227386"/>
            <a:ext cx="1747748" cy="5136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 dirty="0">
                <a:solidFill>
                  <a:schemeClr val="accent1"/>
                </a:solidFill>
              </a:rPr>
              <a:t>In late-stage </a:t>
            </a:r>
            <a:br>
              <a:rPr lang="en-US" sz="1400" b="1" dirty="0">
                <a:solidFill>
                  <a:schemeClr val="accent1"/>
                </a:solidFill>
              </a:rPr>
            </a:br>
            <a:r>
              <a:rPr lang="en-US" sz="1400" b="1" dirty="0">
                <a:solidFill>
                  <a:schemeClr val="accent1"/>
                </a:solidFill>
              </a:rPr>
              <a:t>trials: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077266" y="2227386"/>
            <a:ext cx="1747748" cy="5136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 dirty="0">
                <a:solidFill>
                  <a:schemeClr val="accent1"/>
                </a:solidFill>
              </a:rPr>
              <a:t>In the </a:t>
            </a:r>
            <a:br>
              <a:rPr lang="en-US" sz="1400" b="1" dirty="0">
                <a:solidFill>
                  <a:schemeClr val="accent1"/>
                </a:solidFill>
              </a:rPr>
            </a:br>
            <a:r>
              <a:rPr lang="en-US" sz="1400" b="1" dirty="0">
                <a:solidFill>
                  <a:schemeClr val="accent1"/>
                </a:solidFill>
              </a:rPr>
              <a:t>real world: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037544" y="2227386"/>
            <a:ext cx="1944025" cy="1965351"/>
            <a:chOff x="5122608" y="1637392"/>
            <a:chExt cx="1944025" cy="2555345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122608" y="1637392"/>
              <a:ext cx="0" cy="2555345"/>
            </a:xfrm>
            <a:prstGeom prst="line">
              <a:avLst/>
            </a:prstGeom>
            <a:ln w="9525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066633" y="1637392"/>
              <a:ext cx="0" cy="2555345"/>
            </a:xfrm>
            <a:prstGeom prst="line">
              <a:avLst/>
            </a:prstGeom>
            <a:ln w="9525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605358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different types of study settings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920" y="774956"/>
            <a:ext cx="2529562" cy="54476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PROSPECTIVE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04707" y="774956"/>
            <a:ext cx="5666645" cy="54476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RETROSPECTIVE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580" y="1455199"/>
            <a:ext cx="2100833" cy="1285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b="1" dirty="0">
                <a:solidFill>
                  <a:schemeClr val="accent2"/>
                </a:solidFill>
              </a:rPr>
              <a:t>Testing a hypothesis established a </a:t>
            </a:r>
            <a:r>
              <a:rPr lang="en-US" sz="1600" b="1" i="1" dirty="0">
                <a:solidFill>
                  <a:schemeClr val="accent2"/>
                </a:solidFill>
              </a:rPr>
              <a:t>priori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50352" y="1455198"/>
            <a:ext cx="4517741" cy="6429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b="1" dirty="0">
                <a:solidFill>
                  <a:schemeClr val="accent5"/>
                </a:solidFill>
              </a:rPr>
              <a:t>Interrogating an already closed data set for ‘suspected’ findings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996090" y="893135"/>
            <a:ext cx="0" cy="3299602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568547" y="2259285"/>
            <a:ext cx="2332538" cy="513687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none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 dirty="0">
                <a:solidFill>
                  <a:schemeClr val="accent5"/>
                </a:solidFill>
              </a:rPr>
              <a:t>Study datasets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97524" y="2246526"/>
            <a:ext cx="2332538" cy="513687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none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 dirty="0">
                <a:solidFill>
                  <a:schemeClr val="accent5"/>
                </a:solidFill>
              </a:rPr>
              <a:t>Real world data sets</a:t>
            </a:r>
          </a:p>
        </p:txBody>
      </p:sp>
    </p:spTree>
    <p:extLst>
      <p:ext uri="{BB962C8B-B14F-4D97-AF65-F5344CB8AC3E}">
        <p14:creationId xmlns:p14="http://schemas.microsoft.com/office/powerpoint/2010/main" val="140461410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we trying to reach with a biomedical manuscript?</a:t>
            </a:r>
          </a:p>
        </p:txBody>
      </p:sp>
      <p:pic>
        <p:nvPicPr>
          <p:cNvPr id="3074" name="Picture 2" descr="Image result for medical congr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35"/>
          <a:stretch/>
        </p:blipFill>
        <p:spPr bwMode="auto">
          <a:xfrm>
            <a:off x="365921" y="1400305"/>
            <a:ext cx="1713560" cy="231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Preview for The Boston Medical and Surgical Journal, 1828â19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574" y="1435767"/>
            <a:ext cx="1265164" cy="1736725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medical artic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012" y="1812819"/>
            <a:ext cx="1416050" cy="1889010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46986" y="1701592"/>
            <a:ext cx="196983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3"/>
                </a:solidFill>
              </a:rPr>
              <a:t>Immediate reach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2"/>
                </a:solidFill>
              </a:rPr>
              <a:t>Experts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2"/>
                </a:solidFill>
              </a:rPr>
              <a:t>Physicians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2"/>
                </a:solidFill>
              </a:rPr>
              <a:t>Clinical scientists</a:t>
            </a:r>
          </a:p>
          <a:p>
            <a:r>
              <a:rPr lang="en-US" sz="1400" b="1" i="1" dirty="0"/>
              <a:t>…who attend the congress</a:t>
            </a:r>
          </a:p>
          <a:p>
            <a:endParaRPr lang="en-US" sz="1600" b="1" i="1" dirty="0">
              <a:solidFill>
                <a:schemeClr val="accent2"/>
              </a:solidFill>
            </a:endParaRPr>
          </a:p>
          <a:p>
            <a:r>
              <a:rPr lang="en-US" sz="1600" b="1" i="1" dirty="0">
                <a:solidFill>
                  <a:schemeClr val="accent3"/>
                </a:solidFill>
              </a:rPr>
              <a:t>Indirectly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</a:rPr>
              <a:t>Journalists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</a:rPr>
              <a:t>Analysts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</a:rPr>
              <a:t>Lay audience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6540" y="1701592"/>
            <a:ext cx="24408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4"/>
                </a:solidFill>
              </a:rPr>
              <a:t>Enduring reach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2"/>
                </a:solidFill>
              </a:rPr>
              <a:t>Experts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2"/>
                </a:solidFill>
              </a:rPr>
              <a:t>Physicians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2"/>
                </a:solidFill>
              </a:rPr>
              <a:t>Clinical scientists</a:t>
            </a:r>
          </a:p>
          <a:p>
            <a:endParaRPr lang="en-US" sz="1600" b="1" i="1" dirty="0">
              <a:solidFill>
                <a:schemeClr val="accent2"/>
              </a:solidFill>
            </a:endParaRPr>
          </a:p>
          <a:p>
            <a:r>
              <a:rPr lang="en-US" sz="1600" b="1" i="1" dirty="0">
                <a:solidFill>
                  <a:schemeClr val="accent4"/>
                </a:solidFill>
              </a:rPr>
              <a:t>Indirectly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</a:rPr>
              <a:t>Journalists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</a:rPr>
              <a:t>Analysts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</a:rPr>
              <a:t>Lay audience</a:t>
            </a:r>
          </a:p>
        </p:txBody>
      </p:sp>
      <p:sp>
        <p:nvSpPr>
          <p:cNvPr id="12" name="Arc 11"/>
          <p:cNvSpPr/>
          <p:nvPr/>
        </p:nvSpPr>
        <p:spPr>
          <a:xfrm rot="8831064">
            <a:off x="1630633" y="1664215"/>
            <a:ext cx="424708" cy="2299908"/>
          </a:xfrm>
          <a:prstGeom prst="arc">
            <a:avLst>
              <a:gd name="adj1" fmla="val 16595104"/>
              <a:gd name="adj2" fmla="val 0"/>
            </a:avLst>
          </a:prstGeom>
          <a:ln w="57150">
            <a:solidFill>
              <a:schemeClr val="accent6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93436" y="3043008"/>
            <a:ext cx="694772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Arial Black" panose="020B0A04020102020204" pitchFamily="34" charset="0"/>
              </a:rPr>
              <a:t>PR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5920" y="774956"/>
            <a:ext cx="3780778" cy="54476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CONGRESS PRESENTATIONS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37810" y="893135"/>
            <a:ext cx="0" cy="3299602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990574" y="774956"/>
            <a:ext cx="3780778" cy="54476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FULL ARTICLES</a:t>
            </a:r>
          </a:p>
        </p:txBody>
      </p:sp>
      <p:sp>
        <p:nvSpPr>
          <p:cNvPr id="18" name="Arc 17"/>
          <p:cNvSpPr/>
          <p:nvPr/>
        </p:nvSpPr>
        <p:spPr>
          <a:xfrm rot="8831064">
            <a:off x="6404651" y="1270930"/>
            <a:ext cx="424708" cy="2299908"/>
          </a:xfrm>
          <a:prstGeom prst="arc">
            <a:avLst>
              <a:gd name="adj1" fmla="val 16595104"/>
              <a:gd name="adj2" fmla="val 0"/>
            </a:avLst>
          </a:prstGeom>
          <a:ln w="57150">
            <a:solidFill>
              <a:schemeClr val="accent6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367454" y="2649723"/>
            <a:ext cx="694772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Arial Black" panose="020B0A04020102020204" pitchFamily="34" charset="0"/>
              </a:rPr>
              <a:t>PR</a:t>
            </a:r>
          </a:p>
        </p:txBody>
      </p:sp>
    </p:spTree>
    <p:extLst>
      <p:ext uri="{BB962C8B-B14F-4D97-AF65-F5344CB8AC3E}">
        <p14:creationId xmlns:p14="http://schemas.microsoft.com/office/powerpoint/2010/main" val="216798805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34116" y="3627824"/>
            <a:ext cx="2230209" cy="36085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External reviewers</a:t>
            </a:r>
          </a:p>
        </p:txBody>
      </p:sp>
      <p:pic>
        <p:nvPicPr>
          <p:cNvPr id="15" name="Picture 6" descr="Image result for medical arti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451" y="908733"/>
            <a:ext cx="1803008" cy="2405211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ight Arrow 18"/>
          <p:cNvSpPr/>
          <p:nvPr/>
        </p:nvSpPr>
        <p:spPr>
          <a:xfrm>
            <a:off x="5852657" y="1726369"/>
            <a:ext cx="1424375" cy="773137"/>
          </a:xfrm>
          <a:prstGeom prst="rightArrow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/>
            <a:r>
              <a:rPr lang="en-US" sz="1500" b="1" dirty="0">
                <a:solidFill>
                  <a:schemeClr val="tx2"/>
                </a:solidFill>
              </a:rPr>
              <a:t>Publication</a:t>
            </a:r>
          </a:p>
        </p:txBody>
      </p:sp>
      <p:pic>
        <p:nvPicPr>
          <p:cNvPr id="4100" name="Picture 4" descr="Image result for editorial offic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41"/>
          <a:stretch/>
        </p:blipFill>
        <p:spPr bwMode="auto">
          <a:xfrm>
            <a:off x="4030504" y="946298"/>
            <a:ext cx="1963918" cy="230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2774431" y="1726369"/>
            <a:ext cx="1424375" cy="773137"/>
          </a:xfrm>
          <a:prstGeom prst="rightArrow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/>
            <a:r>
              <a:rPr lang="en-US" sz="1500" b="1" dirty="0">
                <a:solidFill>
                  <a:schemeClr val="tx2"/>
                </a:solidFill>
              </a:rPr>
              <a:t>Submission</a:t>
            </a:r>
          </a:p>
        </p:txBody>
      </p:sp>
      <p:pic>
        <p:nvPicPr>
          <p:cNvPr id="4098" name="Picture 2" descr="https://ica.themorgan.org/icaimages/2/b27.031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31" y="931900"/>
            <a:ext cx="1583599" cy="22950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ight Arrow 16"/>
          <p:cNvSpPr/>
          <p:nvPr/>
        </p:nvSpPr>
        <p:spPr>
          <a:xfrm>
            <a:off x="1052607" y="1934562"/>
            <a:ext cx="233917" cy="301650"/>
          </a:xfrm>
          <a:prstGeom prst="rightArrow">
            <a:avLst/>
          </a:prstGeom>
          <a:gradFill>
            <a:gsLst>
              <a:gs pos="0">
                <a:schemeClr val="accent4">
                  <a:alpha val="44000"/>
                </a:schemeClr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62500" lnSpcReduction="20000"/>
          </a:bodyPr>
          <a:lstStyle/>
          <a:p>
            <a:pPr algn="ctr"/>
            <a:endParaRPr lang="en-US" dirty="0" err="1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gatekeeper: Basic elements of the peer-review process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0846" y="946298"/>
            <a:ext cx="656526" cy="2278178"/>
          </a:xfrm>
          <a:prstGeom prst="rect">
            <a:avLst/>
          </a:prstGeom>
          <a:solidFill>
            <a:schemeClr val="tx2"/>
          </a:solidFill>
          <a:ln>
            <a:solidFill>
              <a:schemeClr val="accent4"/>
            </a:solidFill>
          </a:ln>
        </p:spPr>
        <p:txBody>
          <a:bodyPr wrap="none" rtlCol="0" anchor="ctr">
            <a:noAutofit/>
          </a:bodyPr>
          <a:lstStyle/>
          <a:p>
            <a:r>
              <a:rPr lang="en-US" sz="1400" b="1" dirty="0">
                <a:solidFill>
                  <a:schemeClr val="accent4"/>
                </a:solidFill>
              </a:rPr>
              <a:t>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7794" y="1945031"/>
            <a:ext cx="1382110" cy="307777"/>
          </a:xfrm>
          <a:prstGeom prst="rect">
            <a:avLst/>
          </a:prstGeom>
          <a:solidFill>
            <a:srgbClr val="FFFFCC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5"/>
                </a:solidFill>
              </a:rPr>
              <a:t>MANUSCRIPT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18584" y="1118085"/>
            <a:ext cx="2021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EDITORIAL OFFICES </a:t>
            </a:r>
            <a:br>
              <a:rPr lang="en-US" sz="1400" b="1" dirty="0">
                <a:solidFill>
                  <a:schemeClr val="tx2"/>
                </a:solidFill>
              </a:rPr>
            </a:br>
            <a:r>
              <a:rPr lang="en-US" sz="1400" b="1" dirty="0">
                <a:solidFill>
                  <a:schemeClr val="tx2"/>
                </a:solidFill>
              </a:rPr>
              <a:t>OF A JOURNAL</a:t>
            </a:r>
          </a:p>
        </p:txBody>
      </p:sp>
      <p:pic>
        <p:nvPicPr>
          <p:cNvPr id="4102" name="Picture 6" descr="Image result for sesame stre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661" y="3170378"/>
            <a:ext cx="1163103" cy="93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/>
          <p:cNvSpPr/>
          <p:nvPr/>
        </p:nvSpPr>
        <p:spPr>
          <a:xfrm rot="2286111">
            <a:off x="4276917" y="2867299"/>
            <a:ext cx="914400" cy="1114425"/>
          </a:xfrm>
          <a:prstGeom prst="arc">
            <a:avLst/>
          </a:prstGeom>
          <a:ln>
            <a:solidFill>
              <a:schemeClr val="accent3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3542802">
            <a:off x="3763042" y="2746099"/>
            <a:ext cx="914400" cy="1114425"/>
          </a:xfrm>
          <a:prstGeom prst="arc">
            <a:avLst/>
          </a:prstGeom>
          <a:ln>
            <a:solidFill>
              <a:schemeClr val="accent3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04764" y="3988679"/>
            <a:ext cx="2509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Relevance to clinical sciences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Scientific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Apparent scientific integrity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2258274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34116" y="3627824"/>
            <a:ext cx="2230209" cy="36085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External reviewers</a:t>
            </a:r>
          </a:p>
        </p:txBody>
      </p:sp>
      <p:pic>
        <p:nvPicPr>
          <p:cNvPr id="15" name="Picture 6" descr="Image result for medical arti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451" y="908733"/>
            <a:ext cx="1803008" cy="2405211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ight Arrow 18"/>
          <p:cNvSpPr/>
          <p:nvPr/>
        </p:nvSpPr>
        <p:spPr>
          <a:xfrm>
            <a:off x="5852657" y="1726369"/>
            <a:ext cx="1424375" cy="773137"/>
          </a:xfrm>
          <a:prstGeom prst="rightArrow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/>
            <a:r>
              <a:rPr lang="en-US" sz="1500" b="1" dirty="0">
                <a:solidFill>
                  <a:schemeClr val="tx2"/>
                </a:solidFill>
              </a:rPr>
              <a:t>Publication</a:t>
            </a:r>
          </a:p>
        </p:txBody>
      </p:sp>
      <p:pic>
        <p:nvPicPr>
          <p:cNvPr id="4100" name="Picture 4" descr="Image result for editorial offic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41"/>
          <a:stretch/>
        </p:blipFill>
        <p:spPr bwMode="auto">
          <a:xfrm>
            <a:off x="4030504" y="946298"/>
            <a:ext cx="1963918" cy="230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2774431" y="1726369"/>
            <a:ext cx="1424375" cy="773137"/>
          </a:xfrm>
          <a:prstGeom prst="rightArrow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/>
            <a:r>
              <a:rPr lang="en-US" sz="1500" b="1" dirty="0">
                <a:solidFill>
                  <a:schemeClr val="tx2"/>
                </a:solidFill>
              </a:rPr>
              <a:t>Submission</a:t>
            </a:r>
          </a:p>
        </p:txBody>
      </p:sp>
      <p:pic>
        <p:nvPicPr>
          <p:cNvPr id="4098" name="Picture 2" descr="https://ica.themorgan.org/icaimages/2/b27.031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31" y="931900"/>
            <a:ext cx="1583599" cy="22950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ight Arrow 16"/>
          <p:cNvSpPr/>
          <p:nvPr/>
        </p:nvSpPr>
        <p:spPr>
          <a:xfrm>
            <a:off x="1052607" y="1934562"/>
            <a:ext cx="233917" cy="301650"/>
          </a:xfrm>
          <a:prstGeom prst="rightArrow">
            <a:avLst/>
          </a:prstGeom>
          <a:gradFill>
            <a:gsLst>
              <a:gs pos="0">
                <a:schemeClr val="accent4">
                  <a:alpha val="44000"/>
                </a:schemeClr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62500" lnSpcReduction="20000"/>
          </a:bodyPr>
          <a:lstStyle/>
          <a:p>
            <a:pPr algn="ctr"/>
            <a:endParaRPr lang="en-US" dirty="0" err="1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gatekeeper: Basic norms of the peer-review process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0846" y="946298"/>
            <a:ext cx="656526" cy="2278178"/>
          </a:xfrm>
          <a:prstGeom prst="rect">
            <a:avLst/>
          </a:prstGeom>
          <a:solidFill>
            <a:schemeClr val="tx2"/>
          </a:solidFill>
          <a:ln>
            <a:solidFill>
              <a:schemeClr val="accent4"/>
            </a:solidFill>
          </a:ln>
        </p:spPr>
        <p:txBody>
          <a:bodyPr wrap="none" rtlCol="0" anchor="ctr">
            <a:noAutofit/>
          </a:bodyPr>
          <a:lstStyle/>
          <a:p>
            <a:r>
              <a:rPr lang="en-US" sz="1400" b="1" dirty="0">
                <a:solidFill>
                  <a:schemeClr val="accent4"/>
                </a:solidFill>
              </a:rPr>
              <a:t>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7794" y="1945031"/>
            <a:ext cx="1382110" cy="307777"/>
          </a:xfrm>
          <a:prstGeom prst="rect">
            <a:avLst/>
          </a:prstGeom>
          <a:solidFill>
            <a:srgbClr val="FFFFCC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5"/>
                </a:solidFill>
              </a:rPr>
              <a:t>MANUSCRIPT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18584" y="1118085"/>
            <a:ext cx="2021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EDITORIAL OFFICES </a:t>
            </a:r>
            <a:br>
              <a:rPr lang="en-US" sz="1400" b="1" dirty="0">
                <a:solidFill>
                  <a:schemeClr val="tx2"/>
                </a:solidFill>
              </a:rPr>
            </a:br>
            <a:r>
              <a:rPr lang="en-US" sz="1400" b="1" dirty="0">
                <a:solidFill>
                  <a:schemeClr val="tx2"/>
                </a:solidFill>
              </a:rPr>
              <a:t>OF A JOURNAL</a:t>
            </a:r>
          </a:p>
        </p:txBody>
      </p:sp>
      <p:pic>
        <p:nvPicPr>
          <p:cNvPr id="4102" name="Picture 6" descr="Image result for sesame stre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661" y="3170378"/>
            <a:ext cx="1163103" cy="93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/>
          <p:cNvSpPr/>
          <p:nvPr/>
        </p:nvSpPr>
        <p:spPr>
          <a:xfrm rot="2286111">
            <a:off x="4276917" y="2867299"/>
            <a:ext cx="914400" cy="1114425"/>
          </a:xfrm>
          <a:prstGeom prst="arc">
            <a:avLst/>
          </a:prstGeom>
          <a:ln>
            <a:solidFill>
              <a:schemeClr val="accent3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3542802">
            <a:off x="3763042" y="2746099"/>
            <a:ext cx="914400" cy="1114425"/>
          </a:xfrm>
          <a:prstGeom prst="arc">
            <a:avLst/>
          </a:prstGeom>
          <a:ln>
            <a:solidFill>
              <a:schemeClr val="accent3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04764" y="3988679"/>
            <a:ext cx="2509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Relevance to clinical sciences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Scientific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Apparent scientific integrity</a:t>
            </a:r>
          </a:p>
          <a:p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152400" y="867738"/>
            <a:ext cx="8885274" cy="382122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en-US" dirty="0" err="1">
              <a:solidFill>
                <a:schemeClr val="tx2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53263" y="1117916"/>
            <a:ext cx="6489896" cy="3176004"/>
            <a:chOff x="627499" y="870653"/>
            <a:chExt cx="7220457" cy="3533524"/>
          </a:xfrm>
        </p:grpSpPr>
        <p:sp>
          <p:nvSpPr>
            <p:cNvPr id="18" name="Rectangle 17"/>
            <p:cNvSpPr/>
            <p:nvPr/>
          </p:nvSpPr>
          <p:spPr>
            <a:xfrm>
              <a:off x="627499" y="870653"/>
              <a:ext cx="7220457" cy="3533524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91440" bIns="0" rtlCol="0" anchor="ctr">
              <a:normAutofit/>
            </a:bodyPr>
            <a:lstStyle/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65484" y="3000792"/>
              <a:ext cx="4682472" cy="120725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91440" bIns="0" rtlCol="0" anchor="ctr">
              <a:noAutofit/>
            </a:bodyPr>
            <a:lstStyle/>
            <a:p>
              <a:pPr marL="182880" lvl="1" indent="-182880">
                <a:spcBef>
                  <a:spcPts val="600"/>
                </a:spcBef>
                <a:buFont typeface="Arial" panose="020B0604020202020204" pitchFamily="34" charset="0"/>
                <a:buChar char="–"/>
              </a:pPr>
              <a:r>
                <a:rPr lang="en-US" sz="1600" b="1" dirty="0">
                  <a:solidFill>
                    <a:schemeClr val="accent2"/>
                  </a:solidFill>
                </a:rPr>
                <a:t>Ensure authorship criteria is fulfilled</a:t>
              </a:r>
            </a:p>
            <a:p>
              <a:pPr marL="182880" lvl="1" indent="-182880">
                <a:spcBef>
                  <a:spcPts val="600"/>
                </a:spcBef>
                <a:buFont typeface="Arial" panose="020B0604020202020204" pitchFamily="34" charset="0"/>
                <a:buChar char="–"/>
              </a:pPr>
              <a:r>
                <a:rPr lang="en-US" sz="1600" b="1" dirty="0">
                  <a:solidFill>
                    <a:schemeClr val="accent2"/>
                  </a:solidFill>
                </a:rPr>
                <a:t>Ensure transparency in writing process</a:t>
              </a:r>
            </a:p>
            <a:p>
              <a:pPr marL="182880" lvl="1" indent="-182880">
                <a:spcBef>
                  <a:spcPts val="600"/>
                </a:spcBef>
                <a:buFont typeface="Arial" panose="020B0604020202020204" pitchFamily="34" charset="0"/>
                <a:buChar char="–"/>
              </a:pPr>
              <a:r>
                <a:rPr lang="en-US" sz="1600" b="1" dirty="0">
                  <a:solidFill>
                    <a:schemeClr val="accent2"/>
                  </a:solidFill>
                </a:rPr>
                <a:t>Comply with Good Publication Practices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39055" y="1181609"/>
              <a:ext cx="2465651" cy="544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</a:rPr>
                <a:t>NOVELTY: 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9055" y="2103103"/>
              <a:ext cx="2465651" cy="544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</a:rPr>
                <a:t>ORIGINALITY: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39055" y="3024597"/>
              <a:ext cx="2465651" cy="544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</a:rPr>
                <a:t>INTEGRITY: 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3165483" y="1271367"/>
              <a:ext cx="265970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600" b="1" dirty="0">
                  <a:solidFill>
                    <a:schemeClr val="accent2"/>
                  </a:solidFill>
                </a:rPr>
                <a:t>respect embargo policies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65483" y="2046405"/>
              <a:ext cx="33993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600" b="1" dirty="0">
                  <a:solidFill>
                    <a:schemeClr val="accent2"/>
                  </a:solidFill>
                </a:rPr>
                <a:t>submit your own work to a single journal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738366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yneos_PPT-16x9_01">
  <a:themeElements>
    <a:clrScheme name="Syneos Health">
      <a:dk1>
        <a:srgbClr val="000000"/>
      </a:dk1>
      <a:lt1>
        <a:srgbClr val="EB3300"/>
      </a:lt1>
      <a:dk2>
        <a:srgbClr val="FFFFFF"/>
      </a:dk2>
      <a:lt2>
        <a:srgbClr val="BBBCBC"/>
      </a:lt2>
      <a:accent1>
        <a:srgbClr val="EB3300"/>
      </a:accent1>
      <a:accent2>
        <a:srgbClr val="63666A"/>
      </a:accent2>
      <a:accent3>
        <a:srgbClr val="FF9E1B"/>
      </a:accent3>
      <a:accent4>
        <a:srgbClr val="FF671F"/>
      </a:accent4>
      <a:accent5>
        <a:srgbClr val="002E5D"/>
      </a:accent5>
      <a:accent6>
        <a:srgbClr val="0076A5"/>
      </a:accent6>
      <a:hlink>
        <a:srgbClr val="0076A5"/>
      </a:hlink>
      <a:folHlink>
        <a:srgbClr val="A6192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lIns="0" tIns="0" rIns="0" bIns="0" rtlCol="0" anchor="ctr">
        <a:normAutofit/>
      </a:bodyPr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orld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World  presentation (widescreen).potx" id="{6FD2C32E-565A-4F51-8C38-826F1B24AA7D}" vid="{06379D18-BA11-4F05-84DF-EB681B68D4F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5264</TotalTime>
  <Words>617</Words>
  <Application>Microsoft Macintosh PowerPoint</Application>
  <PresentationFormat>On-screen Show (16:9)</PresentationFormat>
  <Paragraphs>177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Avenir Next</vt:lpstr>
      <vt:lpstr>Calibri</vt:lpstr>
      <vt:lpstr>Century Gothic</vt:lpstr>
      <vt:lpstr>Helvetica Neue</vt:lpstr>
      <vt:lpstr>Syneos_PPT-16x9_01</vt:lpstr>
      <vt:lpstr>World Presentation 16x9</vt:lpstr>
      <vt:lpstr>PowerPoint Presentation</vt:lpstr>
      <vt:lpstr>THE WRITE STUFF</vt:lpstr>
      <vt:lpstr>How do we turn  data into an article?</vt:lpstr>
      <vt:lpstr>What we are going to discuss today</vt:lpstr>
      <vt:lpstr>There are different types of primary biomedical data</vt:lpstr>
      <vt:lpstr>There are different types of study settings</vt:lpstr>
      <vt:lpstr>Who are we trying to reach with a biomedical manuscript?</vt:lpstr>
      <vt:lpstr>The gatekeeper: Basic elements of the peer-review process </vt:lpstr>
      <vt:lpstr>The gatekeeper: Basic norms of the peer-review process </vt:lpstr>
      <vt:lpstr>The gatekeeper: Basic norms of the peer-review process </vt:lpstr>
      <vt:lpstr>The gatekeeper: Basic elements of the peer-review process </vt:lpstr>
      <vt:lpstr>The gatekeeper: Navigating the peer-review process </vt:lpstr>
      <vt:lpstr>Types of articles in the peer-review environment</vt:lpstr>
      <vt:lpstr>What if what I want is……</vt:lpstr>
      <vt:lpstr>In closing</vt:lpstr>
    </vt:vector>
  </TitlesOfParts>
  <Company>INC Research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Edwards</dc:creator>
  <cp:lastModifiedBy>Tiffani DeLorenzo</cp:lastModifiedBy>
  <cp:revision>588</cp:revision>
  <dcterms:created xsi:type="dcterms:W3CDTF">2017-11-29T15:53:38Z</dcterms:created>
  <dcterms:modified xsi:type="dcterms:W3CDTF">2018-10-24T05:22:20Z</dcterms:modified>
</cp:coreProperties>
</file>