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orence Hudson" initials="FH" lastIdx="13" clrIdx="0">
    <p:extLst>
      <p:ext uri="{19B8F6BF-5375-455C-9EA6-DF929625EA0E}">
        <p15:presenceInfo xmlns:p15="http://schemas.microsoft.com/office/powerpoint/2012/main" userId="49bd6b3573395dc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410"/>
  </p:normalViewPr>
  <p:slideViewPr>
    <p:cSldViewPr snapToGrid="0">
      <p:cViewPr varScale="1">
        <p:scale>
          <a:sx n="54" d="100"/>
          <a:sy n="54" d="100"/>
        </p:scale>
        <p:origin x="2144"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descr="Map of World"/>
          <p:cNvSpPr>
            <a:spLocks noEditPoints="1"/>
          </p:cNvSpPr>
          <p:nvPr/>
        </p:nvSpPr>
        <p:spPr bwMode="gray">
          <a:xfrm>
            <a:off x="-5081" y="406400"/>
            <a:ext cx="13006494" cy="9076267"/>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7561" tIns="48781" rIns="97561" bIns="48781" numCol="1" anchor="t" anchorCtr="0" compatLnSpc="1">
            <a:prstTxWarp prst="textNoShape">
              <a:avLst/>
            </a:prstTxWarp>
          </a:bodyPr>
          <a:lstStyle/>
          <a:p>
            <a:pPr lvl="0"/>
            <a:endParaRPr sz="2561" dirty="0">
              <a:solidFill>
                <a:schemeClr val="lt1"/>
              </a:solidFill>
            </a:endParaRPr>
          </a:p>
        </p:txBody>
      </p:sp>
      <p:sp>
        <p:nvSpPr>
          <p:cNvPr id="2" name="Title 1"/>
          <p:cNvSpPr>
            <a:spLocks noGrp="1"/>
          </p:cNvSpPr>
          <p:nvPr>
            <p:ph type="ctrTitle"/>
          </p:nvPr>
        </p:nvSpPr>
        <p:spPr>
          <a:xfrm>
            <a:off x="1299126" y="2600959"/>
            <a:ext cx="10406550" cy="4334935"/>
          </a:xfrm>
        </p:spPr>
        <p:txBody>
          <a:bodyPr>
            <a:normAutofit/>
          </a:bodyPr>
          <a:lstStyle>
            <a:lvl1pPr>
              <a:defRPr sz="4694"/>
            </a:lvl1pPr>
          </a:lstStyle>
          <a:p>
            <a:r>
              <a:rPr lang="en-US"/>
              <a:t>Click to edit Master title style</a:t>
            </a:r>
            <a:endParaRPr/>
          </a:p>
        </p:txBody>
      </p:sp>
      <p:sp>
        <p:nvSpPr>
          <p:cNvPr id="3" name="Subtitle 2"/>
          <p:cNvSpPr>
            <a:spLocks noGrp="1"/>
          </p:cNvSpPr>
          <p:nvPr>
            <p:ph type="subTitle" idx="1"/>
          </p:nvPr>
        </p:nvSpPr>
        <p:spPr>
          <a:xfrm>
            <a:off x="1299126" y="7152640"/>
            <a:ext cx="8374021" cy="1625600"/>
          </a:xfrm>
        </p:spPr>
        <p:txBody>
          <a:bodyPr>
            <a:normAutofit/>
          </a:bodyPr>
          <a:lstStyle>
            <a:lvl1pPr marL="0" indent="0" algn="l">
              <a:spcBef>
                <a:spcPts val="0"/>
              </a:spcBef>
              <a:buNone/>
              <a:defRPr sz="2134">
                <a:solidFill>
                  <a:schemeClr val="tx1"/>
                </a:solidFill>
              </a:defRPr>
            </a:lvl1pPr>
            <a:lvl2pPr marL="487787" indent="0" algn="ctr">
              <a:buNone/>
              <a:defRPr>
                <a:solidFill>
                  <a:schemeClr val="tx1">
                    <a:tint val="75000"/>
                  </a:schemeClr>
                </a:solidFill>
              </a:defRPr>
            </a:lvl2pPr>
            <a:lvl3pPr marL="975573" indent="0" algn="ctr">
              <a:buNone/>
              <a:defRPr>
                <a:solidFill>
                  <a:schemeClr val="tx1">
                    <a:tint val="75000"/>
                  </a:schemeClr>
                </a:solidFill>
              </a:defRPr>
            </a:lvl3pPr>
            <a:lvl4pPr marL="1463360" indent="0" algn="ctr">
              <a:buNone/>
              <a:defRPr>
                <a:solidFill>
                  <a:schemeClr val="tx1">
                    <a:tint val="75000"/>
                  </a:schemeClr>
                </a:solidFill>
              </a:defRPr>
            </a:lvl4pPr>
            <a:lvl5pPr marL="1951147" indent="0" algn="ctr">
              <a:buNone/>
              <a:defRPr>
                <a:solidFill>
                  <a:schemeClr val="tx1">
                    <a:tint val="75000"/>
                  </a:schemeClr>
                </a:solidFill>
              </a:defRPr>
            </a:lvl5pPr>
            <a:lvl6pPr marL="2438933" indent="0" algn="ctr">
              <a:buNone/>
              <a:defRPr>
                <a:solidFill>
                  <a:schemeClr val="tx1">
                    <a:tint val="75000"/>
                  </a:schemeClr>
                </a:solidFill>
              </a:defRPr>
            </a:lvl6pPr>
            <a:lvl7pPr marL="2926720" indent="0" algn="ctr">
              <a:buNone/>
              <a:defRPr>
                <a:solidFill>
                  <a:schemeClr val="tx1">
                    <a:tint val="75000"/>
                  </a:schemeClr>
                </a:solidFill>
              </a:defRPr>
            </a:lvl7pPr>
            <a:lvl8pPr marL="3414507" indent="0" algn="ctr">
              <a:buNone/>
              <a:defRPr>
                <a:solidFill>
                  <a:schemeClr val="tx1">
                    <a:tint val="75000"/>
                  </a:schemeClr>
                </a:solidFill>
              </a:defRPr>
            </a:lvl8pPr>
            <a:lvl9pPr marL="3902293"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1017088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10/16/18</a:t>
            </a:fld>
            <a:endParaRPr dirty="0"/>
          </a:p>
        </p:txBody>
      </p:sp>
      <p:sp>
        <p:nvSpPr>
          <p:cNvPr id="6" name="Slide Number Placeholder 5"/>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17814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480" y="975360"/>
            <a:ext cx="2277196" cy="780288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99125" y="975360"/>
            <a:ext cx="7912608" cy="780288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10/16/18</a:t>
            </a:fld>
            <a:endParaRPr dirty="0"/>
          </a:p>
        </p:txBody>
      </p:sp>
      <p:sp>
        <p:nvSpPr>
          <p:cNvPr id="6" name="Slide Number Placeholder 5"/>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1807167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extLst>
      <p:ext uri="{BB962C8B-B14F-4D97-AF65-F5344CB8AC3E}">
        <p14:creationId xmlns:p14="http://schemas.microsoft.com/office/powerpoint/2010/main" val="306935671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10/16/18</a:t>
            </a:fld>
            <a:endParaRPr dirty="0"/>
          </a:p>
        </p:txBody>
      </p:sp>
      <p:sp>
        <p:nvSpPr>
          <p:cNvPr id="6" name="Slide Number Placeholder 5"/>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2658432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9127" y="4876801"/>
            <a:ext cx="10406550" cy="3359572"/>
          </a:xfrm>
        </p:spPr>
        <p:txBody>
          <a:bodyPr anchor="b">
            <a:normAutofit/>
          </a:bodyPr>
          <a:lstStyle>
            <a:lvl1pPr algn="l">
              <a:defRPr sz="4694" b="0" cap="all"/>
            </a:lvl1pPr>
          </a:lstStyle>
          <a:p>
            <a:r>
              <a:rPr lang="en-US"/>
              <a:t>Click to edit Master title style</a:t>
            </a:r>
            <a:endParaRPr/>
          </a:p>
        </p:txBody>
      </p:sp>
      <p:sp>
        <p:nvSpPr>
          <p:cNvPr id="3" name="Text Placeholder 2"/>
          <p:cNvSpPr>
            <a:spLocks noGrp="1"/>
          </p:cNvSpPr>
          <p:nvPr>
            <p:ph type="body" idx="1"/>
          </p:nvPr>
        </p:nvSpPr>
        <p:spPr>
          <a:xfrm>
            <a:off x="1294364" y="975362"/>
            <a:ext cx="8378783" cy="1625599"/>
          </a:xfrm>
        </p:spPr>
        <p:txBody>
          <a:bodyPr anchor="t"/>
          <a:lstStyle>
            <a:lvl1pPr marL="0" indent="0">
              <a:spcBef>
                <a:spcPts val="0"/>
              </a:spcBef>
              <a:buNone/>
              <a:defRPr sz="2134">
                <a:solidFill>
                  <a:schemeClr val="tx1"/>
                </a:solidFill>
              </a:defRPr>
            </a:lvl1pPr>
            <a:lvl2pPr marL="487787" indent="0">
              <a:buNone/>
              <a:defRPr sz="1920">
                <a:solidFill>
                  <a:schemeClr val="tx1">
                    <a:tint val="75000"/>
                  </a:schemeClr>
                </a:solidFill>
              </a:defRPr>
            </a:lvl2pPr>
            <a:lvl3pPr marL="975573" indent="0">
              <a:buNone/>
              <a:defRPr sz="1707">
                <a:solidFill>
                  <a:schemeClr val="tx1">
                    <a:tint val="75000"/>
                  </a:schemeClr>
                </a:solidFill>
              </a:defRPr>
            </a:lvl3pPr>
            <a:lvl4pPr marL="1463360" indent="0">
              <a:buNone/>
              <a:defRPr sz="1494">
                <a:solidFill>
                  <a:schemeClr val="tx1">
                    <a:tint val="75000"/>
                  </a:schemeClr>
                </a:solidFill>
              </a:defRPr>
            </a:lvl4pPr>
            <a:lvl5pPr marL="1951147" indent="0">
              <a:buNone/>
              <a:defRPr sz="1494">
                <a:solidFill>
                  <a:schemeClr val="tx1">
                    <a:tint val="75000"/>
                  </a:schemeClr>
                </a:solidFill>
              </a:defRPr>
            </a:lvl5pPr>
            <a:lvl6pPr marL="2438933" indent="0">
              <a:buNone/>
              <a:defRPr sz="1494">
                <a:solidFill>
                  <a:schemeClr val="tx1">
                    <a:tint val="75000"/>
                  </a:schemeClr>
                </a:solidFill>
              </a:defRPr>
            </a:lvl6pPr>
            <a:lvl7pPr marL="2926720" indent="0">
              <a:buNone/>
              <a:defRPr sz="1494">
                <a:solidFill>
                  <a:schemeClr val="tx1">
                    <a:tint val="75000"/>
                  </a:schemeClr>
                </a:solidFill>
              </a:defRPr>
            </a:lvl7pPr>
            <a:lvl8pPr marL="3414507" indent="0">
              <a:buNone/>
              <a:defRPr sz="1494">
                <a:solidFill>
                  <a:schemeClr val="tx1">
                    <a:tint val="75000"/>
                  </a:schemeClr>
                </a:solidFill>
              </a:defRPr>
            </a:lvl8pPr>
            <a:lvl9pPr marL="3902293" indent="0">
              <a:buNone/>
              <a:defRPr sz="1494">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10/16/18</a:t>
            </a:fld>
            <a:endParaRPr dirty="0"/>
          </a:p>
        </p:txBody>
      </p:sp>
      <p:sp>
        <p:nvSpPr>
          <p:cNvPr id="6" name="Slide Number Placeholder 5"/>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2100560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315840" y="2600960"/>
            <a:ext cx="5023958" cy="6177280"/>
          </a:xfrm>
        </p:spPr>
        <p:txBody>
          <a:bodyPr>
            <a:normAutofit/>
          </a:bodyPr>
          <a:lstStyle>
            <a:lvl1pPr>
              <a:defRPr sz="2561"/>
            </a:lvl1pPr>
            <a:lvl2pPr>
              <a:defRPr sz="2134"/>
            </a:lvl2pPr>
            <a:lvl3pPr>
              <a:defRPr sz="1920"/>
            </a:lvl3pPr>
            <a:lvl4pPr>
              <a:defRPr sz="1707"/>
            </a:lvl4pPr>
            <a:lvl5pPr>
              <a:defRPr sz="1707"/>
            </a:lvl5pPr>
            <a:lvl6pPr>
              <a:defRPr sz="1707"/>
            </a:lvl6pPr>
            <a:lvl7pPr>
              <a:defRPr sz="1707" baseline="0"/>
            </a:lvl7pPr>
            <a:lvl8pPr>
              <a:defRPr sz="1707" baseline="0"/>
            </a:lvl8pPr>
            <a:lvl9pPr>
              <a:defRPr sz="1707"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681718" y="2600960"/>
            <a:ext cx="5023958" cy="6177280"/>
          </a:xfrm>
        </p:spPr>
        <p:txBody>
          <a:bodyPr>
            <a:normAutofit/>
          </a:bodyPr>
          <a:lstStyle>
            <a:lvl1pPr>
              <a:defRPr sz="2561"/>
            </a:lvl1pPr>
            <a:lvl2pPr>
              <a:defRPr sz="2134"/>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EDF33987-6305-4E2A-BF18-EF013ECE927B}" type="datetimeFigureOut">
              <a:rPr lang="en-US"/>
              <a:t>10/16/18</a:t>
            </a:fld>
            <a:endParaRPr dirty="0"/>
          </a:p>
        </p:txBody>
      </p:sp>
      <p:sp>
        <p:nvSpPr>
          <p:cNvPr id="7" name="Slide Number Placeholder 6"/>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4184098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99127" y="2600959"/>
            <a:ext cx="5024412" cy="1192108"/>
          </a:xfrm>
        </p:spPr>
        <p:txBody>
          <a:bodyPr anchor="ctr"/>
          <a:lstStyle>
            <a:lvl1pPr marL="0" indent="0">
              <a:spcBef>
                <a:spcPts val="0"/>
              </a:spcBef>
              <a:buNone/>
              <a:defRPr sz="2561" b="0" cap="all" baseline="0">
                <a:solidFill>
                  <a:schemeClr val="tx1">
                    <a:lumMod val="50000"/>
                  </a:schemeClr>
                </a:solidFill>
              </a:defRPr>
            </a:lvl1pPr>
            <a:lvl2pPr marL="487787" indent="0">
              <a:buNone/>
              <a:defRPr sz="2134" b="1"/>
            </a:lvl2pPr>
            <a:lvl3pPr marL="975573" indent="0">
              <a:buNone/>
              <a:defRPr sz="1920" b="1"/>
            </a:lvl3pPr>
            <a:lvl4pPr marL="1463360" indent="0">
              <a:buNone/>
              <a:defRPr sz="1707" b="1"/>
            </a:lvl4pPr>
            <a:lvl5pPr marL="1951147" indent="0">
              <a:buNone/>
              <a:defRPr sz="1707" b="1"/>
            </a:lvl5pPr>
            <a:lvl6pPr marL="2438933" indent="0">
              <a:buNone/>
              <a:defRPr sz="1707" b="1"/>
            </a:lvl6pPr>
            <a:lvl7pPr marL="2926720" indent="0">
              <a:buNone/>
              <a:defRPr sz="1707" b="1"/>
            </a:lvl7pPr>
            <a:lvl8pPr marL="3414507" indent="0">
              <a:buNone/>
              <a:defRPr sz="1707" b="1"/>
            </a:lvl8pPr>
            <a:lvl9pPr marL="3902293" indent="0">
              <a:buNone/>
              <a:defRPr sz="1707" b="1"/>
            </a:lvl9pPr>
          </a:lstStyle>
          <a:p>
            <a:pPr lvl="0"/>
            <a:r>
              <a:rPr lang="en-US"/>
              <a:t>Click to edit Master text styles</a:t>
            </a:r>
          </a:p>
        </p:txBody>
      </p:sp>
      <p:sp>
        <p:nvSpPr>
          <p:cNvPr id="4" name="Content Placeholder 3"/>
          <p:cNvSpPr>
            <a:spLocks noGrp="1"/>
          </p:cNvSpPr>
          <p:nvPr>
            <p:ph sz="half" idx="2"/>
          </p:nvPr>
        </p:nvSpPr>
        <p:spPr>
          <a:xfrm>
            <a:off x="1299127" y="3901441"/>
            <a:ext cx="5024412" cy="4876799"/>
          </a:xfrm>
        </p:spPr>
        <p:txBody>
          <a:bodyPr>
            <a:normAutofit/>
          </a:bodyPr>
          <a:lstStyle>
            <a:lvl1pPr>
              <a:defRPr sz="2134"/>
            </a:lvl1pPr>
            <a:lvl2pPr>
              <a:defRPr sz="1920"/>
            </a:lvl2pPr>
            <a:lvl3pPr>
              <a:defRPr sz="1707"/>
            </a:lvl3pPr>
            <a:lvl4pPr>
              <a:defRPr sz="1494"/>
            </a:lvl4pPr>
            <a:lvl5pPr>
              <a:defRPr sz="1494"/>
            </a:lvl5pPr>
            <a:lvl6pPr>
              <a:defRPr sz="1494"/>
            </a:lvl6pPr>
            <a:lvl7pPr>
              <a:defRPr sz="1494"/>
            </a:lvl7pPr>
            <a:lvl8pPr>
              <a:defRPr sz="1494"/>
            </a:lvl8pPr>
            <a:lvl9pPr>
              <a:defRPr sz="14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681264" y="2600959"/>
            <a:ext cx="5024412" cy="1192108"/>
          </a:xfrm>
        </p:spPr>
        <p:txBody>
          <a:bodyPr anchor="ctr"/>
          <a:lstStyle>
            <a:lvl1pPr marL="0" indent="0">
              <a:spcBef>
                <a:spcPts val="0"/>
              </a:spcBef>
              <a:buNone/>
              <a:defRPr sz="2561" b="0" cap="all" baseline="0">
                <a:solidFill>
                  <a:schemeClr val="tx1">
                    <a:lumMod val="50000"/>
                  </a:schemeClr>
                </a:solidFill>
              </a:defRPr>
            </a:lvl1pPr>
            <a:lvl2pPr marL="487787" indent="0">
              <a:buNone/>
              <a:defRPr sz="2134" b="1"/>
            </a:lvl2pPr>
            <a:lvl3pPr marL="975573" indent="0">
              <a:buNone/>
              <a:defRPr sz="1920" b="1"/>
            </a:lvl3pPr>
            <a:lvl4pPr marL="1463360" indent="0">
              <a:buNone/>
              <a:defRPr sz="1707" b="1"/>
            </a:lvl4pPr>
            <a:lvl5pPr marL="1951147" indent="0">
              <a:buNone/>
              <a:defRPr sz="1707" b="1"/>
            </a:lvl5pPr>
            <a:lvl6pPr marL="2438933" indent="0">
              <a:buNone/>
              <a:defRPr sz="1707" b="1"/>
            </a:lvl6pPr>
            <a:lvl7pPr marL="2926720" indent="0">
              <a:buNone/>
              <a:defRPr sz="1707" b="1"/>
            </a:lvl7pPr>
            <a:lvl8pPr marL="3414507" indent="0">
              <a:buNone/>
              <a:defRPr sz="1707" b="1"/>
            </a:lvl8pPr>
            <a:lvl9pPr marL="3902293" indent="0">
              <a:buNone/>
              <a:defRPr sz="1707" b="1"/>
            </a:lvl9pPr>
          </a:lstStyle>
          <a:p>
            <a:pPr lvl="0"/>
            <a:r>
              <a:rPr lang="en-US"/>
              <a:t>Click to edit Master text styles</a:t>
            </a:r>
          </a:p>
        </p:txBody>
      </p:sp>
      <p:sp>
        <p:nvSpPr>
          <p:cNvPr id="6" name="Content Placeholder 5"/>
          <p:cNvSpPr>
            <a:spLocks noGrp="1"/>
          </p:cNvSpPr>
          <p:nvPr>
            <p:ph sz="quarter" idx="4"/>
          </p:nvPr>
        </p:nvSpPr>
        <p:spPr>
          <a:xfrm>
            <a:off x="6681264" y="3901441"/>
            <a:ext cx="5024412" cy="4876799"/>
          </a:xfrm>
        </p:spPr>
        <p:txBody>
          <a:bodyPr>
            <a:normAutofit/>
          </a:bodyPr>
          <a:lstStyle>
            <a:lvl1pPr>
              <a:defRPr sz="2134"/>
            </a:lvl1pPr>
            <a:lvl2pPr>
              <a:defRPr sz="1920"/>
            </a:lvl2pPr>
            <a:lvl3pPr>
              <a:defRPr sz="1707"/>
            </a:lvl3pPr>
            <a:lvl4pPr>
              <a:defRPr sz="1494"/>
            </a:lvl4pPr>
            <a:lvl5pPr>
              <a:defRPr sz="1494"/>
            </a:lvl5pPr>
            <a:lvl6pPr>
              <a:defRPr sz="1494"/>
            </a:lvl6pPr>
            <a:lvl7pPr>
              <a:defRPr sz="1494"/>
            </a:lvl7pPr>
            <a:lvl8pPr>
              <a:defRPr sz="1494" baseline="0"/>
            </a:lvl8pPr>
            <a:lvl9pPr>
              <a:defRPr sz="1494"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EDF33987-6305-4E2A-BF18-EF013ECE927B}" type="datetimeFigureOut">
              <a:rPr lang="en-US"/>
              <a:t>10/16/18</a:t>
            </a:fld>
            <a:endParaRPr dirty="0"/>
          </a:p>
        </p:txBody>
      </p:sp>
      <p:sp>
        <p:nvSpPr>
          <p:cNvPr id="9" name="Slide Number Placeholder 8"/>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4048901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EDF33987-6305-4E2A-BF18-EF013ECE927B}" type="datetimeFigureOut">
              <a:rPr lang="en-US"/>
              <a:t>10/16/18</a:t>
            </a:fld>
            <a:endParaRPr dirty="0"/>
          </a:p>
        </p:txBody>
      </p:sp>
      <p:sp>
        <p:nvSpPr>
          <p:cNvPr id="5" name="Slide Number Placeholder 4"/>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2035210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EDF33987-6305-4E2A-BF18-EF013ECE927B}" type="datetimeFigureOut">
              <a:rPr lang="en-US"/>
              <a:t>10/16/18</a:t>
            </a:fld>
            <a:endParaRPr dirty="0"/>
          </a:p>
        </p:txBody>
      </p:sp>
      <p:sp>
        <p:nvSpPr>
          <p:cNvPr id="4" name="Slide Number Placeholder 3"/>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1424630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1" y="0"/>
            <a:ext cx="5526786" cy="97536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2561" dirty="0"/>
          </a:p>
        </p:txBody>
      </p:sp>
      <p:sp>
        <p:nvSpPr>
          <p:cNvPr id="2" name="Title 1"/>
          <p:cNvSpPr>
            <a:spLocks noGrp="1"/>
          </p:cNvSpPr>
          <p:nvPr>
            <p:ph type="title"/>
          </p:nvPr>
        </p:nvSpPr>
        <p:spPr>
          <a:xfrm>
            <a:off x="730017" y="975360"/>
            <a:ext cx="4146360" cy="5743787"/>
          </a:xfrm>
        </p:spPr>
        <p:txBody>
          <a:bodyPr anchor="b">
            <a:noAutofit/>
          </a:bodyPr>
          <a:lstStyle>
            <a:lvl1pPr algn="l">
              <a:defRPr sz="4268" b="0"/>
            </a:lvl1pPr>
          </a:lstStyle>
          <a:p>
            <a:r>
              <a:rPr lang="en-US"/>
              <a:t>Click to edit Master title style</a:t>
            </a:r>
            <a:endParaRPr/>
          </a:p>
        </p:txBody>
      </p:sp>
      <p:sp>
        <p:nvSpPr>
          <p:cNvPr id="3" name="Content Placeholder 2"/>
          <p:cNvSpPr>
            <a:spLocks noGrp="1"/>
          </p:cNvSpPr>
          <p:nvPr>
            <p:ph idx="1"/>
          </p:nvPr>
        </p:nvSpPr>
        <p:spPr>
          <a:xfrm>
            <a:off x="6258498" y="975360"/>
            <a:ext cx="6016287" cy="7802880"/>
          </a:xfrm>
        </p:spPr>
        <p:txBody>
          <a:bodyPr>
            <a:normAutofit/>
          </a:bodyPr>
          <a:lstStyle>
            <a:lvl1pPr>
              <a:defRPr sz="2561"/>
            </a:lvl1pPr>
            <a:lvl2pPr>
              <a:defRPr sz="2134"/>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730017" y="6935893"/>
            <a:ext cx="4146360" cy="1842347"/>
          </a:xfrm>
        </p:spPr>
        <p:txBody>
          <a:bodyPr>
            <a:normAutofit/>
          </a:bodyPr>
          <a:lstStyle>
            <a:lvl1pPr marL="0" indent="0">
              <a:spcBef>
                <a:spcPts val="0"/>
              </a:spcBef>
              <a:buNone/>
              <a:defRPr sz="1920"/>
            </a:lvl1pPr>
            <a:lvl2pPr marL="487787" indent="0">
              <a:buNone/>
              <a:defRPr sz="1280"/>
            </a:lvl2pPr>
            <a:lvl3pPr marL="975573" indent="0">
              <a:buNone/>
              <a:defRPr sz="1067"/>
            </a:lvl3pPr>
            <a:lvl4pPr marL="1463360" indent="0">
              <a:buNone/>
              <a:defRPr sz="960"/>
            </a:lvl4pPr>
            <a:lvl5pPr marL="1951147" indent="0">
              <a:buNone/>
              <a:defRPr sz="960"/>
            </a:lvl5pPr>
            <a:lvl6pPr marL="2438933" indent="0">
              <a:buNone/>
              <a:defRPr sz="960"/>
            </a:lvl6pPr>
            <a:lvl7pPr marL="2926720" indent="0">
              <a:buNone/>
              <a:defRPr sz="960"/>
            </a:lvl7pPr>
            <a:lvl8pPr marL="3414507" indent="0">
              <a:buNone/>
              <a:defRPr sz="960"/>
            </a:lvl8pPr>
            <a:lvl9pPr marL="3902293" indent="0">
              <a:buNone/>
              <a:defRPr sz="96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EDF33987-6305-4E2A-BF18-EF013ECE927B}" type="datetimeFigureOut">
              <a:rPr lang="en-US"/>
              <a:t>10/16/18</a:t>
            </a:fld>
            <a:endParaRPr dirty="0"/>
          </a:p>
        </p:txBody>
      </p:sp>
      <p:sp>
        <p:nvSpPr>
          <p:cNvPr id="7" name="Slide Number Placeholder 6"/>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1335732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1" y="0"/>
            <a:ext cx="5526786" cy="97536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sz="2561" dirty="0"/>
          </a:p>
        </p:txBody>
      </p:sp>
      <p:sp>
        <p:nvSpPr>
          <p:cNvPr id="2" name="Title 1"/>
          <p:cNvSpPr>
            <a:spLocks noGrp="1"/>
          </p:cNvSpPr>
          <p:nvPr>
            <p:ph type="title"/>
          </p:nvPr>
        </p:nvSpPr>
        <p:spPr>
          <a:xfrm>
            <a:off x="730017" y="975360"/>
            <a:ext cx="4146360" cy="5743787"/>
          </a:xfrm>
        </p:spPr>
        <p:txBody>
          <a:bodyPr anchor="b">
            <a:noAutofit/>
          </a:bodyPr>
          <a:lstStyle>
            <a:lvl1pPr algn="l">
              <a:defRPr sz="4268"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6258497" y="975360"/>
            <a:ext cx="6016287" cy="780288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561"/>
            </a:lvl1pPr>
            <a:lvl2pPr marL="487787" indent="0">
              <a:buNone/>
              <a:defRPr sz="2987"/>
            </a:lvl2pPr>
            <a:lvl3pPr marL="975573" indent="0">
              <a:buNone/>
              <a:defRPr sz="2561"/>
            </a:lvl3pPr>
            <a:lvl4pPr marL="1463360" indent="0">
              <a:buNone/>
              <a:defRPr sz="2134"/>
            </a:lvl4pPr>
            <a:lvl5pPr marL="1951147" indent="0">
              <a:buNone/>
              <a:defRPr sz="2134"/>
            </a:lvl5pPr>
            <a:lvl6pPr marL="2438933" indent="0">
              <a:buNone/>
              <a:defRPr sz="2134"/>
            </a:lvl6pPr>
            <a:lvl7pPr marL="2926720" indent="0">
              <a:buNone/>
              <a:defRPr sz="2134"/>
            </a:lvl7pPr>
            <a:lvl8pPr marL="3414507" indent="0">
              <a:buNone/>
              <a:defRPr sz="2134"/>
            </a:lvl8pPr>
            <a:lvl9pPr marL="3902293" indent="0">
              <a:buNone/>
              <a:defRPr sz="2134"/>
            </a:lvl9pPr>
          </a:lstStyle>
          <a:p>
            <a:r>
              <a:rPr lang="en-US" dirty="0"/>
              <a:t>Click icon to add picture</a:t>
            </a:r>
            <a:endParaRPr dirty="0"/>
          </a:p>
        </p:txBody>
      </p:sp>
      <p:sp>
        <p:nvSpPr>
          <p:cNvPr id="4" name="Text Placeholder 3"/>
          <p:cNvSpPr>
            <a:spLocks noGrp="1"/>
          </p:cNvSpPr>
          <p:nvPr>
            <p:ph type="body" sz="half" idx="2"/>
          </p:nvPr>
        </p:nvSpPr>
        <p:spPr>
          <a:xfrm>
            <a:off x="730017" y="6935893"/>
            <a:ext cx="4146360" cy="1842347"/>
          </a:xfrm>
        </p:spPr>
        <p:txBody>
          <a:bodyPr>
            <a:normAutofit/>
          </a:bodyPr>
          <a:lstStyle>
            <a:lvl1pPr marL="0" indent="0">
              <a:spcBef>
                <a:spcPts val="0"/>
              </a:spcBef>
              <a:buNone/>
              <a:defRPr sz="1920"/>
            </a:lvl1pPr>
            <a:lvl2pPr marL="487787" indent="0">
              <a:buNone/>
              <a:defRPr sz="1280"/>
            </a:lvl2pPr>
            <a:lvl3pPr marL="975573" indent="0">
              <a:buNone/>
              <a:defRPr sz="1067"/>
            </a:lvl3pPr>
            <a:lvl4pPr marL="1463360" indent="0">
              <a:buNone/>
              <a:defRPr sz="960"/>
            </a:lvl4pPr>
            <a:lvl5pPr marL="1951147" indent="0">
              <a:buNone/>
              <a:defRPr sz="960"/>
            </a:lvl5pPr>
            <a:lvl6pPr marL="2438933" indent="0">
              <a:buNone/>
              <a:defRPr sz="960"/>
            </a:lvl6pPr>
            <a:lvl7pPr marL="2926720" indent="0">
              <a:buNone/>
              <a:defRPr sz="960"/>
            </a:lvl7pPr>
            <a:lvl8pPr marL="3414507" indent="0">
              <a:buNone/>
              <a:defRPr sz="960"/>
            </a:lvl8pPr>
            <a:lvl9pPr marL="3902293" indent="0">
              <a:buNone/>
              <a:defRPr sz="96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EDF33987-6305-4E2A-BF18-EF013ECE927B}" type="datetimeFigureOut">
              <a:rPr lang="en-US"/>
              <a:t>10/16/18</a:t>
            </a:fld>
            <a:endParaRPr dirty="0"/>
          </a:p>
        </p:txBody>
      </p:sp>
      <p:sp>
        <p:nvSpPr>
          <p:cNvPr id="7" name="Slide Number Placeholder 6"/>
          <p:cNvSpPr>
            <a:spLocks noGrp="1"/>
          </p:cNvSpPr>
          <p:nvPr>
            <p:ph type="sldNum" sz="quarter" idx="12"/>
          </p:nvPr>
        </p:nvSpPr>
        <p:spPr/>
        <p:txBody>
          <a:bodyPr/>
          <a:lstStyle/>
          <a:p>
            <a:fld id="{F36C87F6-986D-49E6-AF40-1B3A1EE8064D}" type="slidenum">
              <a:rPr/>
              <a:t>‹#›</a:t>
            </a:fld>
            <a:endParaRPr dirty="0"/>
          </a:p>
        </p:txBody>
      </p:sp>
    </p:spTree>
    <p:extLst>
      <p:ext uri="{BB962C8B-B14F-4D97-AF65-F5344CB8AC3E}">
        <p14:creationId xmlns:p14="http://schemas.microsoft.com/office/powerpoint/2010/main" val="2616487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99127" y="390596"/>
            <a:ext cx="10406550" cy="1885244"/>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99127" y="2600960"/>
            <a:ext cx="10406550" cy="61772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3"/>
          </p:nvPr>
        </p:nvSpPr>
        <p:spPr>
          <a:xfrm>
            <a:off x="1289761" y="9171096"/>
            <a:ext cx="7082565" cy="257385"/>
          </a:xfrm>
          <a:prstGeom prst="rect">
            <a:avLst/>
          </a:prstGeom>
        </p:spPr>
        <p:txBody>
          <a:bodyPr vert="horz" lIns="91440" tIns="45720" rIns="91440" bIns="45720" rtlCol="0" anchor="ctr"/>
          <a:lstStyle>
            <a:lvl1pPr algn="l">
              <a:defRPr sz="1174" cap="all" baseline="0">
                <a:solidFill>
                  <a:schemeClr val="tx1"/>
                </a:solidFill>
              </a:defRPr>
            </a:lvl1pPr>
          </a:lstStyle>
          <a:p>
            <a:r>
              <a:rPr lang="en-US" dirty="0"/>
              <a:t>Add a footer</a:t>
            </a:r>
          </a:p>
        </p:txBody>
      </p:sp>
      <p:sp>
        <p:nvSpPr>
          <p:cNvPr id="4" name="Date Placeholder 3"/>
          <p:cNvSpPr>
            <a:spLocks noGrp="1"/>
          </p:cNvSpPr>
          <p:nvPr>
            <p:ph type="dt" sz="half" idx="2"/>
          </p:nvPr>
        </p:nvSpPr>
        <p:spPr>
          <a:xfrm>
            <a:off x="8697532" y="9171096"/>
            <a:ext cx="1489731" cy="257385"/>
          </a:xfrm>
          <a:prstGeom prst="rect">
            <a:avLst/>
          </a:prstGeom>
        </p:spPr>
        <p:txBody>
          <a:bodyPr vert="horz" lIns="91440" tIns="45720" rIns="91440" bIns="45720" rtlCol="0" anchor="ctr"/>
          <a:lstStyle>
            <a:lvl1pPr algn="r">
              <a:defRPr sz="1174">
                <a:solidFill>
                  <a:schemeClr val="tx1"/>
                </a:solidFill>
              </a:defRPr>
            </a:lvl1pPr>
          </a:lstStyle>
          <a:p>
            <a:fld id="{EDF33987-6305-4E2A-BF18-EF013ECE927B}" type="datetimeFigureOut">
              <a:rPr lang="en-US" smtClean="0"/>
              <a:pPr/>
              <a:t>10/16/18</a:t>
            </a:fld>
            <a:endParaRPr lang="en-US" dirty="0"/>
          </a:p>
        </p:txBody>
      </p:sp>
      <p:sp>
        <p:nvSpPr>
          <p:cNvPr id="6" name="Slide Number Placeholder 5"/>
          <p:cNvSpPr>
            <a:spLocks noGrp="1"/>
          </p:cNvSpPr>
          <p:nvPr>
            <p:ph type="sldNum" sz="quarter" idx="4"/>
          </p:nvPr>
        </p:nvSpPr>
        <p:spPr>
          <a:xfrm>
            <a:off x="10486157" y="9171096"/>
            <a:ext cx="1219519" cy="257385"/>
          </a:xfrm>
          <a:prstGeom prst="rect">
            <a:avLst/>
          </a:prstGeom>
        </p:spPr>
        <p:txBody>
          <a:bodyPr vert="horz" lIns="91440" tIns="45720" rIns="91440" bIns="45720" rtlCol="0" anchor="ctr"/>
          <a:lstStyle>
            <a:lvl1pPr algn="r">
              <a:defRPr sz="1174">
                <a:solidFill>
                  <a:schemeClr val="tx1"/>
                </a:solidFill>
              </a:defRPr>
            </a:lvl1pPr>
          </a:lstStyle>
          <a:p>
            <a:fld id="{F36C87F6-986D-49E6-AF40-1B3A1EE8064D}" type="slidenum">
              <a:rPr lang="en-US" smtClean="0"/>
              <a:pPr/>
              <a:t>‹#›</a:t>
            </a:fld>
            <a:endParaRPr lang="en-US" dirty="0"/>
          </a:p>
        </p:txBody>
      </p:sp>
    </p:spTree>
    <p:extLst>
      <p:ext uri="{BB962C8B-B14F-4D97-AF65-F5344CB8AC3E}">
        <p14:creationId xmlns:p14="http://schemas.microsoft.com/office/powerpoint/2010/main" val="345907860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75573" rtl="0" eaLnBrk="1" latinLnBrk="0" hangingPunct="1">
        <a:lnSpc>
          <a:spcPct val="90000"/>
        </a:lnSpc>
        <a:spcBef>
          <a:spcPct val="0"/>
        </a:spcBef>
        <a:buNone/>
        <a:defRPr sz="4268" kern="1200" cap="all" baseline="0">
          <a:solidFill>
            <a:schemeClr val="tx1">
              <a:lumMod val="50000"/>
            </a:schemeClr>
          </a:solidFill>
          <a:latin typeface="+mj-lt"/>
          <a:ea typeface="+mj-ea"/>
          <a:cs typeface="+mj-cs"/>
        </a:defRPr>
      </a:lvl1pPr>
    </p:titleStyle>
    <p:bodyStyle>
      <a:lvl1pPr marL="292672" indent="-243893" algn="l" defTabSz="975573" rtl="0" eaLnBrk="1" latinLnBrk="0" hangingPunct="1">
        <a:lnSpc>
          <a:spcPct val="90000"/>
        </a:lnSpc>
        <a:spcBef>
          <a:spcPts val="1920"/>
        </a:spcBef>
        <a:buClr>
          <a:schemeClr val="tx1"/>
        </a:buClr>
        <a:buSzPct val="80000"/>
        <a:buFont typeface="Arial" pitchFamily="34" charset="0"/>
        <a:buChar char="•"/>
        <a:defRPr sz="2561" kern="1200">
          <a:solidFill>
            <a:schemeClr val="tx1"/>
          </a:solidFill>
          <a:latin typeface="+mn-lt"/>
          <a:ea typeface="+mn-ea"/>
          <a:cs typeface="+mn-cs"/>
        </a:defRPr>
      </a:lvl1pPr>
      <a:lvl2pPr marL="536565" indent="-243893" algn="l" defTabSz="975573" rtl="0" eaLnBrk="1" latinLnBrk="0" hangingPunct="1">
        <a:lnSpc>
          <a:spcPct val="90000"/>
        </a:lnSpc>
        <a:spcBef>
          <a:spcPts val="640"/>
        </a:spcBef>
        <a:buClr>
          <a:schemeClr val="tx1"/>
        </a:buClr>
        <a:buSzPct val="80000"/>
        <a:buFont typeface="Arial" pitchFamily="34" charset="0"/>
        <a:buChar char="•"/>
        <a:defRPr sz="2134" kern="1200">
          <a:solidFill>
            <a:schemeClr val="tx1"/>
          </a:solidFill>
          <a:latin typeface="+mn-lt"/>
          <a:ea typeface="+mn-ea"/>
          <a:cs typeface="+mn-cs"/>
        </a:defRPr>
      </a:lvl2pPr>
      <a:lvl3pPr marL="780459" indent="-243893" algn="l" defTabSz="975573" rtl="0" eaLnBrk="1" latinLnBrk="0" hangingPunct="1">
        <a:lnSpc>
          <a:spcPct val="90000"/>
        </a:lnSpc>
        <a:spcBef>
          <a:spcPts val="640"/>
        </a:spcBef>
        <a:buClr>
          <a:schemeClr val="tx1"/>
        </a:buClr>
        <a:buSzPct val="80000"/>
        <a:buFont typeface="Arial" pitchFamily="34" charset="0"/>
        <a:buChar char="•"/>
        <a:defRPr sz="1920" kern="1200">
          <a:solidFill>
            <a:schemeClr val="tx1"/>
          </a:solidFill>
          <a:latin typeface="+mn-lt"/>
          <a:ea typeface="+mn-ea"/>
          <a:cs typeface="+mn-cs"/>
        </a:defRPr>
      </a:lvl3pPr>
      <a:lvl4pPr marL="1024352" indent="-243893" algn="l" defTabSz="975573" rtl="0" eaLnBrk="1" latinLnBrk="0" hangingPunct="1">
        <a:lnSpc>
          <a:spcPct val="90000"/>
        </a:lnSpc>
        <a:spcBef>
          <a:spcPts val="640"/>
        </a:spcBef>
        <a:buClr>
          <a:schemeClr val="tx1"/>
        </a:buClr>
        <a:buSzPct val="80000"/>
        <a:buFont typeface="Arial" pitchFamily="34" charset="0"/>
        <a:buChar char="•"/>
        <a:defRPr sz="1707" kern="1200">
          <a:solidFill>
            <a:schemeClr val="tx1"/>
          </a:solidFill>
          <a:latin typeface="+mn-lt"/>
          <a:ea typeface="+mn-ea"/>
          <a:cs typeface="+mn-cs"/>
        </a:defRPr>
      </a:lvl4pPr>
      <a:lvl5pPr marL="1268245" indent="-243893" algn="l" defTabSz="975573" rtl="0" eaLnBrk="1" latinLnBrk="0" hangingPunct="1">
        <a:lnSpc>
          <a:spcPct val="90000"/>
        </a:lnSpc>
        <a:spcBef>
          <a:spcPts val="640"/>
        </a:spcBef>
        <a:buClr>
          <a:schemeClr val="tx1"/>
        </a:buClr>
        <a:buSzPct val="80000"/>
        <a:buFont typeface="Arial" pitchFamily="34" charset="0"/>
        <a:buChar char="•"/>
        <a:defRPr sz="1707" kern="1200">
          <a:solidFill>
            <a:schemeClr val="tx1"/>
          </a:solidFill>
          <a:latin typeface="+mn-lt"/>
          <a:ea typeface="+mn-ea"/>
          <a:cs typeface="+mn-cs"/>
        </a:defRPr>
      </a:lvl5pPr>
      <a:lvl6pPr marL="1512139" indent="-243893" algn="l" defTabSz="975573" rtl="0" eaLnBrk="1" latinLnBrk="0" hangingPunct="1">
        <a:spcBef>
          <a:spcPts val="640"/>
        </a:spcBef>
        <a:buSzPct val="80000"/>
        <a:buFont typeface="Arial" pitchFamily="34" charset="0"/>
        <a:buChar char="•"/>
        <a:defRPr sz="1707" kern="1200">
          <a:solidFill>
            <a:schemeClr val="tx1"/>
          </a:solidFill>
          <a:latin typeface="+mn-lt"/>
          <a:ea typeface="+mn-ea"/>
          <a:cs typeface="+mn-cs"/>
        </a:defRPr>
      </a:lvl6pPr>
      <a:lvl7pPr marL="1756032" indent="-243893" algn="l" defTabSz="975573" rtl="0" eaLnBrk="1" latinLnBrk="0" hangingPunct="1">
        <a:spcBef>
          <a:spcPts val="640"/>
        </a:spcBef>
        <a:buSzPct val="80000"/>
        <a:buFont typeface="Arial" pitchFamily="34" charset="0"/>
        <a:buChar char="•"/>
        <a:defRPr sz="1707" kern="1200">
          <a:solidFill>
            <a:schemeClr val="tx1"/>
          </a:solidFill>
          <a:latin typeface="+mn-lt"/>
          <a:ea typeface="+mn-ea"/>
          <a:cs typeface="+mn-cs"/>
        </a:defRPr>
      </a:lvl7pPr>
      <a:lvl8pPr marL="1999925" indent="-243893" algn="l" defTabSz="975573" rtl="0" eaLnBrk="1" latinLnBrk="0" hangingPunct="1">
        <a:spcBef>
          <a:spcPts val="640"/>
        </a:spcBef>
        <a:buSzPct val="80000"/>
        <a:buFont typeface="Arial" pitchFamily="34" charset="0"/>
        <a:buChar char="•"/>
        <a:defRPr sz="1707" kern="1200">
          <a:solidFill>
            <a:schemeClr val="tx1"/>
          </a:solidFill>
          <a:latin typeface="+mn-lt"/>
          <a:ea typeface="+mn-ea"/>
          <a:cs typeface="+mn-cs"/>
        </a:defRPr>
      </a:lvl8pPr>
      <a:lvl9pPr marL="2243819" indent="-243893" algn="l" defTabSz="975573" rtl="0" eaLnBrk="1" latinLnBrk="0" hangingPunct="1">
        <a:spcBef>
          <a:spcPts val="640"/>
        </a:spcBef>
        <a:buSzPct val="80000"/>
        <a:buFont typeface="Arial" pitchFamily="34" charset="0"/>
        <a:buChar char="•"/>
        <a:defRPr sz="1707" kern="1200" baseline="0">
          <a:solidFill>
            <a:schemeClr val="tx1"/>
          </a:solidFill>
          <a:latin typeface="+mn-lt"/>
          <a:ea typeface="+mn-ea"/>
          <a:cs typeface="+mn-cs"/>
        </a:defRPr>
      </a:lvl9pPr>
    </p:bodyStyle>
    <p:otherStyle>
      <a:defPPr>
        <a:defRPr/>
      </a:defPPr>
      <a:lvl1pPr marL="0" algn="l" defTabSz="975573" rtl="0" eaLnBrk="1" latinLnBrk="0" hangingPunct="1">
        <a:defRPr sz="1920" kern="1200">
          <a:solidFill>
            <a:schemeClr val="tx1"/>
          </a:solidFill>
          <a:latin typeface="+mn-lt"/>
          <a:ea typeface="+mn-ea"/>
          <a:cs typeface="+mn-cs"/>
        </a:defRPr>
      </a:lvl1pPr>
      <a:lvl2pPr marL="487787" algn="l" defTabSz="975573" rtl="0" eaLnBrk="1" latinLnBrk="0" hangingPunct="1">
        <a:defRPr sz="1920" kern="1200">
          <a:solidFill>
            <a:schemeClr val="tx1"/>
          </a:solidFill>
          <a:latin typeface="+mn-lt"/>
          <a:ea typeface="+mn-ea"/>
          <a:cs typeface="+mn-cs"/>
        </a:defRPr>
      </a:lvl2pPr>
      <a:lvl3pPr marL="975573" algn="l" defTabSz="975573" rtl="0" eaLnBrk="1" latinLnBrk="0" hangingPunct="1">
        <a:defRPr sz="1920" kern="1200">
          <a:solidFill>
            <a:schemeClr val="tx1"/>
          </a:solidFill>
          <a:latin typeface="+mn-lt"/>
          <a:ea typeface="+mn-ea"/>
          <a:cs typeface="+mn-cs"/>
        </a:defRPr>
      </a:lvl3pPr>
      <a:lvl4pPr marL="1463360" algn="l" defTabSz="975573" rtl="0" eaLnBrk="1" latinLnBrk="0" hangingPunct="1">
        <a:defRPr sz="1920" kern="1200">
          <a:solidFill>
            <a:schemeClr val="tx1"/>
          </a:solidFill>
          <a:latin typeface="+mn-lt"/>
          <a:ea typeface="+mn-ea"/>
          <a:cs typeface="+mn-cs"/>
        </a:defRPr>
      </a:lvl4pPr>
      <a:lvl5pPr marL="1951147" algn="l" defTabSz="975573" rtl="0" eaLnBrk="1" latinLnBrk="0" hangingPunct="1">
        <a:defRPr sz="1920" kern="1200">
          <a:solidFill>
            <a:schemeClr val="tx1"/>
          </a:solidFill>
          <a:latin typeface="+mn-lt"/>
          <a:ea typeface="+mn-ea"/>
          <a:cs typeface="+mn-cs"/>
        </a:defRPr>
      </a:lvl5pPr>
      <a:lvl6pPr marL="2438933" algn="l" defTabSz="975573" rtl="0" eaLnBrk="1" latinLnBrk="0" hangingPunct="1">
        <a:defRPr sz="1920" kern="1200">
          <a:solidFill>
            <a:schemeClr val="tx1"/>
          </a:solidFill>
          <a:latin typeface="+mn-lt"/>
          <a:ea typeface="+mn-ea"/>
          <a:cs typeface="+mn-cs"/>
        </a:defRPr>
      </a:lvl6pPr>
      <a:lvl7pPr marL="2926720" algn="l" defTabSz="975573" rtl="0" eaLnBrk="1" latinLnBrk="0" hangingPunct="1">
        <a:defRPr sz="1920" kern="1200">
          <a:solidFill>
            <a:schemeClr val="tx1"/>
          </a:solidFill>
          <a:latin typeface="+mn-lt"/>
          <a:ea typeface="+mn-ea"/>
          <a:cs typeface="+mn-cs"/>
        </a:defRPr>
      </a:lvl7pPr>
      <a:lvl8pPr marL="3414507" algn="l" defTabSz="975573" rtl="0" eaLnBrk="1" latinLnBrk="0" hangingPunct="1">
        <a:defRPr sz="1920" kern="1200">
          <a:solidFill>
            <a:schemeClr val="tx1"/>
          </a:solidFill>
          <a:latin typeface="+mn-lt"/>
          <a:ea typeface="+mn-ea"/>
          <a:cs typeface="+mn-cs"/>
        </a:defRPr>
      </a:lvl8pPr>
      <a:lvl9pPr marL="3902293" algn="l" defTabSz="975573" rtl="0" eaLnBrk="1" latinLnBrk="0" hangingPunct="1">
        <a:defRPr sz="192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3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Fiat_money"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John D. Halamka MD"/>
          <p:cNvSpPr txBox="1">
            <a:spLocks noGrp="1"/>
          </p:cNvSpPr>
          <p:nvPr>
            <p:ph type="subTitle" idx="1"/>
          </p:nvPr>
        </p:nvSpPr>
        <p:spPr>
          <a:xfrm>
            <a:off x="3170587" y="7833113"/>
            <a:ext cx="8374021" cy="314151"/>
          </a:xfrm>
          <a:prstGeom prst="rect">
            <a:avLst/>
          </a:prstGeom>
        </p:spPr>
        <p:txBody>
          <a:bodyPr>
            <a:noAutofit/>
          </a:bodyPr>
          <a:lstStyle/>
          <a:p>
            <a:r>
              <a:rPr lang="en-US" sz="2400" b="1" dirty="0">
                <a:latin typeface="Helvetica Neue" panose="02000503000000020004" pitchFamily="2" charset="0"/>
                <a:ea typeface="Helvetica Neue" panose="02000503000000020004" pitchFamily="2" charset="0"/>
                <a:cs typeface="Helvetica Neue" panose="02000503000000020004" pitchFamily="2" charset="0"/>
              </a:rPr>
              <a:t>Moderator: </a:t>
            </a:r>
            <a:r>
              <a:rPr sz="2400" b="1" dirty="0">
                <a:latin typeface="Helvetica Neue" panose="02000503000000020004" pitchFamily="2" charset="0"/>
                <a:ea typeface="Helvetica Neue" panose="02000503000000020004" pitchFamily="2" charset="0"/>
                <a:cs typeface="Helvetica Neue" panose="02000503000000020004" pitchFamily="2" charset="0"/>
              </a:rPr>
              <a:t>John D. Halamka M</a:t>
            </a:r>
            <a:r>
              <a:rPr lang="en-US" sz="2400" b="1" dirty="0">
                <a:latin typeface="Helvetica Neue" panose="02000503000000020004" pitchFamily="2" charset="0"/>
                <a:ea typeface="Helvetica Neue" panose="02000503000000020004" pitchFamily="2" charset="0"/>
                <a:cs typeface="Helvetica Neue" panose="02000503000000020004" pitchFamily="2" charset="0"/>
              </a:rPr>
              <a:t>D</a:t>
            </a:r>
            <a:endParaRPr sz="2400" b="1"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 name="Rectangle 1"/>
          <p:cNvSpPr/>
          <p:nvPr/>
        </p:nvSpPr>
        <p:spPr>
          <a:xfrm>
            <a:off x="464528" y="8517932"/>
            <a:ext cx="4469422" cy="954107"/>
          </a:xfrm>
          <a:prstGeom prst="rect">
            <a:avLst/>
          </a:prstGeom>
        </p:spPr>
        <p:txBody>
          <a:bodyPr wrap="square">
            <a:spAutoFit/>
          </a:bodyPr>
          <a:lstStyle/>
          <a:p>
            <a:pPr algn="l"/>
            <a:r>
              <a:rPr lang="en-US" dirty="0">
                <a:solidFill>
                  <a:schemeClr val="bg1">
                    <a:lumMod val="65000"/>
                  </a:schemeClr>
                </a:solidFill>
              </a:rPr>
              <a:t>#Conv2X</a:t>
            </a:r>
          </a:p>
          <a:p>
            <a:pPr algn="l"/>
            <a:r>
              <a:rPr lang="en-US" sz="1600" dirty="0">
                <a:solidFill>
                  <a:schemeClr val="bg1">
                    <a:lumMod val="65000"/>
                  </a:schemeClr>
                </a:solidFill>
              </a:rPr>
              <a:t>October 24, 2018</a:t>
            </a:r>
          </a:p>
          <a:p>
            <a:pPr algn="l"/>
            <a:r>
              <a:rPr lang="en-US" sz="1600" dirty="0">
                <a:solidFill>
                  <a:schemeClr val="bg1">
                    <a:lumMod val="65000"/>
                  </a:schemeClr>
                </a:solidFill>
              </a:rPr>
              <a:t>Lerner Hall Columbia University, NYC, USA</a:t>
            </a:r>
          </a:p>
        </p:txBody>
      </p:sp>
      <p:pic>
        <p:nvPicPr>
          <p:cNvPr id="1026" name="Picture 2" descr="avatar for Cees Hesp"/>
          <p:cNvPicPr>
            <a:picLocks noChangeAspect="1" noChangeArrowheads="1"/>
          </p:cNvPicPr>
          <p:nvPr/>
        </p:nvPicPr>
        <p:blipFill rotWithShape="1">
          <a:blip r:embed="rId2">
            <a:extLst>
              <a:ext uri="{28A0092B-C50C-407E-A947-70E740481C1C}">
                <a14:useLocalDpi xmlns:a14="http://schemas.microsoft.com/office/drawing/2010/main" val="0"/>
              </a:ext>
            </a:extLst>
          </a:blip>
          <a:srcRect l="19332" r="10385" b="16019"/>
          <a:stretch/>
        </p:blipFill>
        <p:spPr bwMode="auto">
          <a:xfrm>
            <a:off x="1299125" y="3540093"/>
            <a:ext cx="1648548" cy="177721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vatar for Florence D. Huds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7475" y="3540094"/>
            <a:ext cx="1777212" cy="177721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vatar for Gil Alterovitz, PhD"/>
          <p:cNvPicPr>
            <a:picLocks noChangeAspect="1" noChangeArrowheads="1"/>
          </p:cNvPicPr>
          <p:nvPr/>
        </p:nvPicPr>
        <p:blipFill rotWithShape="1">
          <a:blip r:embed="rId4">
            <a:extLst>
              <a:ext uri="{28A0092B-C50C-407E-A947-70E740481C1C}">
                <a14:useLocalDpi xmlns:a14="http://schemas.microsoft.com/office/drawing/2010/main" val="0"/>
              </a:ext>
            </a:extLst>
          </a:blip>
          <a:srcRect l="29815" t="12752" b="11693"/>
          <a:stretch/>
        </p:blipFill>
        <p:spPr bwMode="auto">
          <a:xfrm>
            <a:off x="8775175" y="3540094"/>
            <a:ext cx="1650890" cy="177721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vatar for John D. Halamka, MD, MS"/>
          <p:cNvPicPr>
            <a:picLocks noChangeAspect="1" noChangeArrowheads="1"/>
          </p:cNvPicPr>
          <p:nvPr/>
        </p:nvPicPr>
        <p:blipFill rotWithShape="1">
          <a:blip r:embed="rId5">
            <a:extLst>
              <a:ext uri="{28A0092B-C50C-407E-A947-70E740481C1C}">
                <a14:useLocalDpi xmlns:a14="http://schemas.microsoft.com/office/drawing/2010/main" val="0"/>
              </a:ext>
            </a:extLst>
          </a:blip>
          <a:srcRect l="31771" r="4479" b="32656"/>
          <a:stretch/>
        </p:blipFill>
        <p:spPr bwMode="auto">
          <a:xfrm>
            <a:off x="1299126" y="6448599"/>
            <a:ext cx="1648547" cy="174148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69950" y="884858"/>
            <a:ext cx="11407428" cy="1754326"/>
          </a:xfrm>
          <a:prstGeom prst="rect">
            <a:avLst/>
          </a:prstGeom>
        </p:spPr>
        <p:txBody>
          <a:bodyPr wrap="square">
            <a:spAutoFit/>
          </a:bodyPr>
          <a:lstStyle/>
          <a:p>
            <a:pPr algn="l"/>
            <a:r>
              <a:rPr lang="en-US" sz="5400" b="0" dirty="0">
                <a:solidFill>
                  <a:srgbClr val="C00000"/>
                </a:solidFill>
                <a:latin typeface="Avenir Next"/>
              </a:rPr>
              <a:t>Cut to the Chase: No Nonsense Guidelines for Blockchain Startups</a:t>
            </a:r>
            <a:endParaRPr lang="en-US" sz="5400" b="0" dirty="0">
              <a:solidFill>
                <a:srgbClr val="C00000"/>
              </a:solidFill>
            </a:endParaRPr>
          </a:p>
        </p:txBody>
      </p:sp>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086850" y="8468266"/>
            <a:ext cx="3717724" cy="1076414"/>
          </a:xfrm>
          <a:prstGeom prst="rect">
            <a:avLst/>
          </a:prstGeom>
        </p:spPr>
      </p:pic>
      <p:sp>
        <p:nvSpPr>
          <p:cNvPr id="7" name="Rectangle 6"/>
          <p:cNvSpPr/>
          <p:nvPr/>
        </p:nvSpPr>
        <p:spPr>
          <a:xfrm>
            <a:off x="1299126" y="5471161"/>
            <a:ext cx="1845377" cy="461665"/>
          </a:xfrm>
          <a:prstGeom prst="rect">
            <a:avLst/>
          </a:prstGeom>
        </p:spPr>
        <p:txBody>
          <a:bodyPr wrap="none">
            <a:spAutoFit/>
          </a:bodyPr>
          <a:lstStyle/>
          <a:p>
            <a:pPr algn="l" fontAlgn="base"/>
            <a:r>
              <a:rPr lang="en-US" dirty="0">
                <a:solidFill>
                  <a:schemeClr val="tx1"/>
                </a:solidFill>
                <a:latin typeface="Helvetica Neue" panose="02000503000000020004" pitchFamily="2" charset="0"/>
                <a:ea typeface="Helvetica Neue" panose="02000503000000020004" pitchFamily="2" charset="0"/>
                <a:cs typeface="Helvetica Neue" panose="02000503000000020004" pitchFamily="2" charset="0"/>
              </a:rPr>
              <a:t>Cees Hesp </a:t>
            </a:r>
          </a:p>
        </p:txBody>
      </p:sp>
      <p:sp>
        <p:nvSpPr>
          <p:cNvPr id="8" name="Rectangle 7"/>
          <p:cNvSpPr/>
          <p:nvPr/>
        </p:nvSpPr>
        <p:spPr>
          <a:xfrm>
            <a:off x="4268415" y="5471161"/>
            <a:ext cx="3089308" cy="461665"/>
          </a:xfrm>
          <a:prstGeom prst="rect">
            <a:avLst/>
          </a:prstGeom>
        </p:spPr>
        <p:txBody>
          <a:bodyPr wrap="none">
            <a:spAutoFit/>
          </a:bodyPr>
          <a:lstStyle/>
          <a:p>
            <a:r>
              <a:rPr lang="en-US" dirty="0">
                <a:solidFill>
                  <a:schemeClr val="tx1"/>
                </a:solidFill>
              </a:rPr>
              <a:t>Florence D. Hudson</a:t>
            </a:r>
          </a:p>
        </p:txBody>
      </p:sp>
      <p:sp>
        <p:nvSpPr>
          <p:cNvPr id="9" name="Rectangle 8"/>
          <p:cNvSpPr/>
          <p:nvPr/>
        </p:nvSpPr>
        <p:spPr>
          <a:xfrm>
            <a:off x="7644813" y="5471161"/>
            <a:ext cx="4060863" cy="461665"/>
          </a:xfrm>
          <a:prstGeom prst="rect">
            <a:avLst/>
          </a:prstGeom>
        </p:spPr>
        <p:txBody>
          <a:bodyPr wrap="square">
            <a:spAutoFit/>
          </a:bodyPr>
          <a:lstStyle/>
          <a:p>
            <a:r>
              <a:rPr lang="en-US" dirty="0">
                <a:solidFill>
                  <a:schemeClr val="tx1"/>
                </a:solidFill>
              </a:rPr>
              <a:t>Gil Alterovitz, PhD</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Trying to Sound Hip and Cool about Crypto"/>
          <p:cNvSpPr txBox="1">
            <a:spLocks noGrp="1"/>
          </p:cNvSpPr>
          <p:nvPr>
            <p:ph type="title"/>
          </p:nvPr>
        </p:nvSpPr>
        <p:spPr>
          <a:xfrm>
            <a:off x="1398104" y="981146"/>
            <a:ext cx="10406550" cy="1885244"/>
          </a:xfrm>
          <a:prstGeom prst="rect">
            <a:avLst/>
          </a:prstGeom>
        </p:spPr>
        <p:txBody>
          <a:bodyPr>
            <a:normAutofit/>
          </a:bodyPr>
          <a:lstStyle>
            <a:lvl1pPr defTabSz="484886">
              <a:defRPr sz="6640"/>
            </a:lvl1pPr>
          </a:lstStyle>
          <a:p>
            <a:r>
              <a:rPr sz="4800" dirty="0"/>
              <a:t>Trying to Sound Hip and Cool about Crypto</a:t>
            </a:r>
          </a:p>
        </p:txBody>
      </p:sp>
      <p:sp>
        <p:nvSpPr>
          <p:cNvPr id="147" name="Be wary of reference and discussion to the crypto economy- this doesn't matter to healthcare and shows the company may be more interested in hype than real use cases"/>
          <p:cNvSpPr txBox="1">
            <a:spLocks noGrp="1"/>
          </p:cNvSpPr>
          <p:nvPr>
            <p:ph type="body" idx="1"/>
          </p:nvPr>
        </p:nvSpPr>
        <p:spPr>
          <a:xfrm>
            <a:off x="1398104" y="3576320"/>
            <a:ext cx="10406550" cy="6177280"/>
          </a:xfrm>
          <a:prstGeom prst="rect">
            <a:avLst/>
          </a:prstGeom>
        </p:spPr>
        <p:txBody>
          <a:bodyPr/>
          <a:lstStyle/>
          <a:p>
            <a:r>
              <a:rPr dirty="0"/>
              <a:t>Be wary of reference and discussion to the crypto economy- this doesn't matter to healthcare and shows the company may be more interested in hype than real use cases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Data On the Blockchain"/>
          <p:cNvSpPr txBox="1">
            <a:spLocks noGrp="1"/>
          </p:cNvSpPr>
          <p:nvPr>
            <p:ph type="title"/>
          </p:nvPr>
        </p:nvSpPr>
        <p:spPr>
          <a:xfrm>
            <a:off x="1093304" y="2371796"/>
            <a:ext cx="10406550" cy="1885244"/>
          </a:xfrm>
          <a:prstGeom prst="rect">
            <a:avLst/>
          </a:prstGeom>
        </p:spPr>
        <p:txBody>
          <a:bodyPr>
            <a:noAutofit/>
          </a:bodyPr>
          <a:lstStyle>
            <a:lvl1pPr defTabSz="578358">
              <a:defRPr sz="7919"/>
            </a:lvl1pPr>
          </a:lstStyle>
          <a:p>
            <a:r>
              <a:rPr sz="4800" dirty="0"/>
              <a:t>Data On the Blockchain</a:t>
            </a:r>
          </a:p>
        </p:txBody>
      </p:sp>
      <p:sp>
        <p:nvSpPr>
          <p:cNvPr id="123" name="Be wary of anyone who says they are putting healthcare or electronic medical record data ON the blockchain…"/>
          <p:cNvSpPr txBox="1">
            <a:spLocks noGrp="1"/>
          </p:cNvSpPr>
          <p:nvPr>
            <p:ph type="body" idx="1"/>
          </p:nvPr>
        </p:nvSpPr>
        <p:spPr>
          <a:xfrm>
            <a:off x="1093304" y="4639310"/>
            <a:ext cx="10406550" cy="6177280"/>
          </a:xfrm>
          <a:prstGeom prst="rect">
            <a:avLst/>
          </a:prstGeom>
        </p:spPr>
        <p:txBody>
          <a:bodyPr/>
          <a:lstStyle/>
          <a:p>
            <a:r>
              <a:rPr dirty="0"/>
              <a:t>Be wary of anyone who says they are putting healthcare or electronic medical record data ON the blockchain </a:t>
            </a:r>
          </a:p>
          <a:p>
            <a:r>
              <a:rPr dirty="0"/>
              <a:t>Remember that blockchain is not a database, has no query capability, and was never designed to host anything beyond a few bytes per transaction</a:t>
            </a:r>
          </a:p>
          <a:p>
            <a:r>
              <a:rPr dirty="0"/>
              <a:t>Pointers to data are reasonable, but not the data itself </a:t>
            </a:r>
          </a:p>
        </p:txBody>
      </p:sp>
      <p:sp>
        <p:nvSpPr>
          <p:cNvPr id="4" name="Top Red Flags of Blockchain Startups"/>
          <p:cNvSpPr txBox="1">
            <a:spLocks/>
          </p:cNvSpPr>
          <p:nvPr/>
        </p:nvSpPr>
        <p:spPr>
          <a:xfrm>
            <a:off x="1093304" y="1158349"/>
            <a:ext cx="10406550" cy="1662354"/>
          </a:xfrm>
          <a:prstGeom prst="rect">
            <a:avLst/>
          </a:prstGeom>
        </p:spPr>
        <p:txBody>
          <a:bodyPr vert="horz" lIns="91440" tIns="45720" rIns="91440" bIns="45720" rtlCol="0" anchor="b">
            <a:normAutofit/>
          </a:bodyPr>
          <a:lstStyle>
            <a:lvl1pPr algn="l" defTabSz="975573" rtl="0" eaLnBrk="1" latinLnBrk="0" hangingPunct="1">
              <a:lnSpc>
                <a:spcPct val="90000"/>
              </a:lnSpc>
              <a:spcBef>
                <a:spcPct val="0"/>
              </a:spcBef>
              <a:buNone/>
              <a:defRPr sz="4268" kern="1200" cap="all" baseline="0">
                <a:solidFill>
                  <a:schemeClr val="tx1">
                    <a:lumMod val="50000"/>
                  </a:schemeClr>
                </a:solidFill>
                <a:latin typeface="+mj-lt"/>
                <a:ea typeface="+mj-ea"/>
                <a:cs typeface="+mj-cs"/>
              </a:defRPr>
            </a:lvl1pPr>
          </a:lstStyle>
          <a:p>
            <a:r>
              <a:rPr lang="en-US" sz="5400" b="1" dirty="0">
                <a:solidFill>
                  <a:srgbClr val="C00000"/>
                </a:solidFill>
              </a:rPr>
              <a:t>Top Red Flags of Blockchain Startups</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The Ratio of Salespeople to Blockchain Developers"/>
          <p:cNvSpPr txBox="1">
            <a:spLocks noGrp="1"/>
          </p:cNvSpPr>
          <p:nvPr>
            <p:ph type="title"/>
          </p:nvPr>
        </p:nvSpPr>
        <p:spPr>
          <a:xfrm>
            <a:off x="1299127" y="809696"/>
            <a:ext cx="10406550" cy="1885244"/>
          </a:xfrm>
          <a:prstGeom prst="rect">
            <a:avLst/>
          </a:prstGeom>
        </p:spPr>
        <p:txBody>
          <a:bodyPr>
            <a:normAutofit/>
          </a:bodyPr>
          <a:lstStyle>
            <a:lvl1pPr defTabSz="484886">
              <a:defRPr sz="6640"/>
            </a:lvl1pPr>
          </a:lstStyle>
          <a:p>
            <a:r>
              <a:rPr sz="4800" dirty="0"/>
              <a:t>The Ratio of Salespeople to Blockchain Developers</a:t>
            </a:r>
          </a:p>
        </p:txBody>
      </p:sp>
      <p:sp>
        <p:nvSpPr>
          <p:cNvPr id="126" name="Count the number of actual blockchain developers compared to the number of people in leadership, social media, marketing or business…"/>
          <p:cNvSpPr txBox="1">
            <a:spLocks noGrp="1"/>
          </p:cNvSpPr>
          <p:nvPr>
            <p:ph type="body" idx="1"/>
          </p:nvPr>
        </p:nvSpPr>
        <p:spPr>
          <a:xfrm>
            <a:off x="1299127" y="3058160"/>
            <a:ext cx="10406550" cy="6177280"/>
          </a:xfrm>
          <a:prstGeom prst="rect">
            <a:avLst/>
          </a:prstGeom>
        </p:spPr>
        <p:txBody>
          <a:bodyPr>
            <a:normAutofit lnSpcReduction="10000"/>
          </a:bodyPr>
          <a:lstStyle/>
          <a:p>
            <a:pPr marL="377825" indent="-377825" defTabSz="496570">
              <a:spcBef>
                <a:spcPts val="3500"/>
              </a:spcBef>
              <a:defRPr sz="2720"/>
            </a:pPr>
            <a:r>
              <a:rPr dirty="0"/>
              <a:t>Count the number of actual blockchain developers compared to the number of people in leadership, social media, marketing or business</a:t>
            </a:r>
          </a:p>
          <a:p>
            <a:pPr marL="377825" indent="-377825" defTabSz="496570">
              <a:spcBef>
                <a:spcPts val="3500"/>
              </a:spcBef>
              <a:defRPr sz="2720"/>
            </a:pPr>
            <a:r>
              <a:rPr dirty="0"/>
              <a:t>Count  the number of former healthcare leaders i.e. those who have clinical </a:t>
            </a:r>
            <a:r>
              <a:rPr lang="en-US" dirty="0"/>
              <a:t>experience or </a:t>
            </a:r>
            <a:r>
              <a:rPr dirty="0"/>
              <a:t>that have seen or worked on the business side of healthcare. </a:t>
            </a:r>
          </a:p>
          <a:p>
            <a:pPr marL="377825" indent="-377825" defTabSz="496570">
              <a:spcBef>
                <a:spcPts val="3500"/>
              </a:spcBef>
              <a:defRPr sz="2720"/>
            </a:pPr>
            <a:r>
              <a:rPr dirty="0"/>
              <a:t>Watch for team members who don’t understand how data is transacted in healthcare or is not able to explain truly why data silos exist in healthcare (</a:t>
            </a:r>
            <a:r>
              <a:rPr lang="en-US" dirty="0"/>
              <a:t>i.e.,</a:t>
            </a:r>
            <a:r>
              <a:rPr dirty="0"/>
              <a:t> concrete examples of how and why data immobility is a business not a tech issue)</a:t>
            </a:r>
          </a:p>
          <a:p>
            <a:pPr marL="377825" indent="-377825" defTabSz="496570">
              <a:spcBef>
                <a:spcPts val="3500"/>
              </a:spcBef>
              <a:defRPr sz="2720"/>
            </a:pPr>
            <a:r>
              <a:rPr dirty="0"/>
              <a:t>Developers and healthcare domain experts need to be represented on the full time operational team, not just advisors or Board members.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ite of Incorporation"/>
          <p:cNvSpPr txBox="1">
            <a:spLocks noGrp="1"/>
          </p:cNvSpPr>
          <p:nvPr>
            <p:ph type="title"/>
          </p:nvPr>
        </p:nvSpPr>
        <p:spPr>
          <a:xfrm>
            <a:off x="1104902" y="752546"/>
            <a:ext cx="10406550" cy="1885244"/>
          </a:xfrm>
          <a:prstGeom prst="rect">
            <a:avLst/>
          </a:prstGeom>
        </p:spPr>
        <p:txBody>
          <a:bodyPr>
            <a:normAutofit/>
          </a:bodyPr>
          <a:lstStyle/>
          <a:p>
            <a:r>
              <a:rPr sz="4800" dirty="0"/>
              <a:t>Site of Incorporation</a:t>
            </a:r>
          </a:p>
        </p:txBody>
      </p:sp>
      <p:sp>
        <p:nvSpPr>
          <p:cNvPr id="129" name="Not being incorporated in US despite operating in the US.…"/>
          <p:cNvSpPr txBox="1">
            <a:spLocks noGrp="1"/>
          </p:cNvSpPr>
          <p:nvPr>
            <p:ph type="body" idx="1"/>
          </p:nvPr>
        </p:nvSpPr>
        <p:spPr>
          <a:xfrm>
            <a:off x="1104902" y="3467100"/>
            <a:ext cx="11099800" cy="6286500"/>
          </a:xfrm>
          <a:prstGeom prst="rect">
            <a:avLst/>
          </a:prstGeom>
        </p:spPr>
        <p:txBody>
          <a:bodyPr>
            <a:normAutofit/>
          </a:bodyPr>
          <a:lstStyle/>
          <a:p>
            <a:r>
              <a:rPr sz="2800" dirty="0"/>
              <a:t>Not being incorporated in US despite operating in the US. </a:t>
            </a:r>
          </a:p>
          <a:p>
            <a:r>
              <a:rPr sz="2800" dirty="0"/>
              <a:t>This is a red flag as people think they can sidestep regulation issues.   </a:t>
            </a:r>
          </a:p>
          <a:p>
            <a:r>
              <a:rPr sz="2800" dirty="0"/>
              <a:t>The SEC has been very clear that the site of incorporation does not matter, it’s the site of customers that trigger</a:t>
            </a:r>
            <a:r>
              <a:rPr lang="en-US" sz="2800" dirty="0"/>
              <a:t>s</a:t>
            </a:r>
            <a:r>
              <a:rPr sz="2800" dirty="0"/>
              <a:t> regulation</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Minimum Viable Product"/>
          <p:cNvSpPr txBox="1">
            <a:spLocks noGrp="1"/>
          </p:cNvSpPr>
          <p:nvPr>
            <p:ph type="title"/>
          </p:nvPr>
        </p:nvSpPr>
        <p:spPr>
          <a:xfrm>
            <a:off x="1146727" y="904946"/>
            <a:ext cx="10406550" cy="1885244"/>
          </a:xfrm>
          <a:prstGeom prst="rect">
            <a:avLst/>
          </a:prstGeom>
        </p:spPr>
        <p:txBody>
          <a:bodyPr>
            <a:normAutofit/>
          </a:bodyPr>
          <a:lstStyle>
            <a:lvl1pPr defTabSz="554990">
              <a:defRPr sz="7600"/>
            </a:lvl1pPr>
          </a:lstStyle>
          <a:p>
            <a:r>
              <a:rPr sz="4800" dirty="0"/>
              <a:t>Minimum Viable Product</a:t>
            </a:r>
          </a:p>
        </p:txBody>
      </p:sp>
      <p:sp>
        <p:nvSpPr>
          <p:cNvPr id="132" name="Be wary companies trying to boil the ocean i.e. taking a big bang approach to moving healthcare to blockchain…"/>
          <p:cNvSpPr txBox="1">
            <a:spLocks noGrp="1"/>
          </p:cNvSpPr>
          <p:nvPr>
            <p:ph type="body" idx="1"/>
          </p:nvPr>
        </p:nvSpPr>
        <p:spPr>
          <a:xfrm>
            <a:off x="1146727" y="3576320"/>
            <a:ext cx="10406550" cy="6177280"/>
          </a:xfrm>
          <a:prstGeom prst="rect">
            <a:avLst/>
          </a:prstGeom>
        </p:spPr>
        <p:txBody>
          <a:bodyPr/>
          <a:lstStyle/>
          <a:p>
            <a:r>
              <a:rPr dirty="0"/>
              <a:t>Be wary companies trying to boil the ocean i.e. taking a big bang approach to moving healthcare to blockchain</a:t>
            </a:r>
          </a:p>
          <a:p>
            <a:r>
              <a:rPr dirty="0"/>
              <a:t>If they have a vision for a large scale goal (like nearly all companies sharing medical data), but no intermediary steps along the way the</a:t>
            </a:r>
            <a:r>
              <a:rPr lang="en-US" dirty="0"/>
              <a:t>n</a:t>
            </a:r>
            <a:r>
              <a:rPr dirty="0"/>
              <a:t> they haven’t thought about the problem of bringing disruptive technology to a mature technology landscape.</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Who Pays?"/>
          <p:cNvSpPr txBox="1">
            <a:spLocks noGrp="1"/>
          </p:cNvSpPr>
          <p:nvPr>
            <p:ph type="title"/>
          </p:nvPr>
        </p:nvSpPr>
        <p:spPr>
          <a:prstGeom prst="rect">
            <a:avLst/>
          </a:prstGeom>
        </p:spPr>
        <p:txBody>
          <a:bodyPr>
            <a:normAutofit/>
          </a:bodyPr>
          <a:lstStyle/>
          <a:p>
            <a:r>
              <a:rPr sz="4800" dirty="0"/>
              <a:t>Who Pays?</a:t>
            </a:r>
          </a:p>
        </p:txBody>
      </p:sp>
      <p:sp>
        <p:nvSpPr>
          <p:cNvPr id="135" name="Be wary if they demonstrate a lack of understanding about who will purchase the product,  the mechanisms behind the purchase transaction for the product, and the reality of gaining access to data (specifically EMR or personal health record data).…"/>
          <p:cNvSpPr txBox="1">
            <a:spLocks noGrp="1"/>
          </p:cNvSpPr>
          <p:nvPr>
            <p:ph type="body" idx="1"/>
          </p:nvPr>
        </p:nvSpPr>
        <p:spPr>
          <a:xfrm>
            <a:off x="1299127" y="3039110"/>
            <a:ext cx="10406550" cy="6177280"/>
          </a:xfrm>
          <a:prstGeom prst="rect">
            <a:avLst/>
          </a:prstGeom>
        </p:spPr>
        <p:txBody>
          <a:bodyPr>
            <a:normAutofit lnSpcReduction="10000"/>
          </a:bodyPr>
          <a:lstStyle/>
          <a:p>
            <a:pPr marL="426719" indent="-426719" defTabSz="560831">
              <a:spcBef>
                <a:spcPts val="4000"/>
              </a:spcBef>
              <a:defRPr sz="3072"/>
            </a:pPr>
            <a:r>
              <a:rPr dirty="0"/>
              <a:t>Be wary if they demonstrate a lack of understanding about who will purchase the product,  the mechanisms behind the purchase transaction for the product, and the reality of gaining access to data (specifically EMR or personal health record data). </a:t>
            </a:r>
          </a:p>
          <a:p>
            <a:pPr marL="426719" indent="-426719" defTabSz="560831">
              <a:spcBef>
                <a:spcPts val="4000"/>
              </a:spcBef>
              <a:defRPr sz="3072"/>
            </a:pPr>
            <a:r>
              <a:rPr dirty="0"/>
              <a:t>For example - there are many ideas out there about patient-owned healthcare data, but what primary evidence (</a:t>
            </a:r>
            <a:r>
              <a:rPr lang="en-US" dirty="0"/>
              <a:t>i.e.,</a:t>
            </a:r>
            <a:r>
              <a:rPr dirty="0"/>
              <a:t> customer discovery) do they have that demonstrates that customers want this?  What is the urgency to adopt it?</a:t>
            </a:r>
          </a:p>
          <a:p>
            <a:pPr marL="426719" indent="-426719" defTabSz="560831">
              <a:spcBef>
                <a:spcPts val="4000"/>
              </a:spcBef>
              <a:defRPr sz="3072"/>
            </a:pPr>
            <a:r>
              <a:rPr dirty="0"/>
              <a:t>Alignment of incentives for action </a:t>
            </a:r>
            <a:r>
              <a:rPr lang="en-US" dirty="0"/>
              <a:t>is</a:t>
            </a:r>
            <a:r>
              <a:rPr dirty="0"/>
              <a:t> required for a viable business model</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Not Understanding the Perceived Value of  Cryptocurrency"/>
          <p:cNvSpPr txBox="1">
            <a:spLocks noGrp="1"/>
          </p:cNvSpPr>
          <p:nvPr>
            <p:ph type="title"/>
          </p:nvPr>
        </p:nvSpPr>
        <p:spPr>
          <a:xfrm>
            <a:off x="1379054" y="1495496"/>
            <a:ext cx="10406550" cy="1885244"/>
          </a:xfrm>
          <a:prstGeom prst="rect">
            <a:avLst/>
          </a:prstGeom>
        </p:spPr>
        <p:txBody>
          <a:bodyPr>
            <a:noAutofit/>
          </a:bodyPr>
          <a:lstStyle>
            <a:lvl1pPr defTabSz="408940">
              <a:defRPr sz="5600"/>
            </a:lvl1pPr>
          </a:lstStyle>
          <a:p>
            <a:r>
              <a:rPr sz="4800" dirty="0"/>
              <a:t>Not Understanding the Perceived Value of  Cryptocurrency </a:t>
            </a:r>
          </a:p>
        </p:txBody>
      </p:sp>
      <p:sp>
        <p:nvSpPr>
          <p:cNvPr id="138" name="Currencies are the world today are based on “fiat models”https://en.wikipedia.org/wiki/Fiat_money rather than the gold standard or other commodities…"/>
          <p:cNvSpPr txBox="1">
            <a:spLocks noGrp="1"/>
          </p:cNvSpPr>
          <p:nvPr>
            <p:ph type="body" idx="1"/>
          </p:nvPr>
        </p:nvSpPr>
        <p:spPr>
          <a:xfrm>
            <a:off x="1367458" y="3934460"/>
            <a:ext cx="10406550" cy="6177280"/>
          </a:xfrm>
          <a:prstGeom prst="rect">
            <a:avLst/>
          </a:prstGeom>
        </p:spPr>
        <p:txBody>
          <a:bodyPr/>
          <a:lstStyle/>
          <a:p>
            <a:r>
              <a:rPr dirty="0"/>
              <a:t>Currencies ar</a:t>
            </a:r>
            <a:r>
              <a:rPr lang="en-US" dirty="0"/>
              <a:t>ound</a:t>
            </a:r>
            <a:r>
              <a:rPr dirty="0"/>
              <a:t> the world today are based on “fiat models”</a:t>
            </a:r>
            <a:r>
              <a:rPr lang="en-US" dirty="0"/>
              <a:t> </a:t>
            </a:r>
            <a:r>
              <a:rPr u="sng" dirty="0">
                <a:hlinkClick r:id="rId2"/>
              </a:rPr>
              <a:t>https://en.wikipedia.org/wiki/Fiat_money</a:t>
            </a:r>
            <a:r>
              <a:rPr dirty="0"/>
              <a:t> rather than the gold standard or other commodities</a:t>
            </a:r>
          </a:p>
          <a:p>
            <a:r>
              <a:rPr dirty="0"/>
              <a:t>Cryptocurrency </a:t>
            </a:r>
            <a:r>
              <a:rPr strike="sngStrike" dirty="0"/>
              <a:t>is</a:t>
            </a:r>
            <a:r>
              <a:rPr dirty="0"/>
              <a:t> </a:t>
            </a:r>
            <a:r>
              <a:rPr lang="en-US" dirty="0"/>
              <a:t>has </a:t>
            </a:r>
            <a:r>
              <a:rPr dirty="0"/>
              <a:t>no intrinsic value or government backing.   An ICO is priced based on perception which can change rapidly</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Pushing for a Press Release"/>
          <p:cNvSpPr txBox="1">
            <a:spLocks noGrp="1"/>
          </p:cNvSpPr>
          <p:nvPr>
            <p:ph type="title"/>
          </p:nvPr>
        </p:nvSpPr>
        <p:spPr>
          <a:xfrm>
            <a:off x="1302854" y="695396"/>
            <a:ext cx="10406550" cy="1885244"/>
          </a:xfrm>
          <a:prstGeom prst="rect">
            <a:avLst/>
          </a:prstGeom>
        </p:spPr>
        <p:txBody>
          <a:bodyPr>
            <a:normAutofit/>
          </a:bodyPr>
          <a:lstStyle>
            <a:lvl1pPr defTabSz="484886">
              <a:defRPr sz="6640"/>
            </a:lvl1pPr>
          </a:lstStyle>
          <a:p>
            <a:r>
              <a:rPr sz="4800" dirty="0"/>
              <a:t>Pushing for a Press Release </a:t>
            </a:r>
          </a:p>
        </p:txBody>
      </p:sp>
      <p:sp>
        <p:nvSpPr>
          <p:cNvPr id="141" name="Some companies push for a press release or statement declaring collaboration before we had defining any value for a potential relationship.…"/>
          <p:cNvSpPr txBox="1">
            <a:spLocks noGrp="1"/>
          </p:cNvSpPr>
          <p:nvPr>
            <p:ph type="body" idx="1"/>
          </p:nvPr>
        </p:nvSpPr>
        <p:spPr>
          <a:xfrm>
            <a:off x="1302854" y="3862070"/>
            <a:ext cx="10406550" cy="6177280"/>
          </a:xfrm>
          <a:prstGeom prst="rect">
            <a:avLst/>
          </a:prstGeom>
        </p:spPr>
        <p:txBody>
          <a:bodyPr/>
          <a:lstStyle/>
          <a:p>
            <a:r>
              <a:rPr dirty="0"/>
              <a:t>Some companies push for a press release or statement declaring collaboration before defining any value for a potential relationship. </a:t>
            </a:r>
          </a:p>
          <a:p>
            <a:r>
              <a:rPr dirty="0"/>
              <a:t>This is a potential indicator they are just trying to create hype.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Present-Future Tense"/>
          <p:cNvSpPr txBox="1">
            <a:spLocks noGrp="1"/>
          </p:cNvSpPr>
          <p:nvPr>
            <p:ph type="title"/>
          </p:nvPr>
        </p:nvSpPr>
        <p:spPr>
          <a:prstGeom prst="rect">
            <a:avLst/>
          </a:prstGeom>
        </p:spPr>
        <p:txBody>
          <a:bodyPr>
            <a:normAutofit/>
          </a:bodyPr>
          <a:lstStyle/>
          <a:p>
            <a:r>
              <a:rPr sz="4800" dirty="0"/>
              <a:t>Present-Future Tense</a:t>
            </a:r>
          </a:p>
        </p:txBody>
      </p:sp>
      <p:sp>
        <p:nvSpPr>
          <p:cNvPr id="144" name="Is there product fully implemented in a pilot site or just written in powerpoint?   We have a product that will……"/>
          <p:cNvSpPr txBox="1">
            <a:spLocks noGrp="1"/>
          </p:cNvSpPr>
          <p:nvPr>
            <p:ph type="body" idx="1"/>
          </p:nvPr>
        </p:nvSpPr>
        <p:spPr>
          <a:xfrm>
            <a:off x="1299127" y="3267710"/>
            <a:ext cx="10406550" cy="6177280"/>
          </a:xfrm>
          <a:prstGeom prst="rect">
            <a:avLst/>
          </a:prstGeom>
        </p:spPr>
        <p:txBody>
          <a:bodyPr/>
          <a:lstStyle/>
          <a:p>
            <a:r>
              <a:rPr dirty="0"/>
              <a:t>Is </a:t>
            </a:r>
            <a:r>
              <a:rPr lang="en-US" dirty="0"/>
              <a:t>their</a:t>
            </a:r>
            <a:r>
              <a:rPr dirty="0"/>
              <a:t> product fully implemented in a pilot site or just written in powerpoint?   We have a product that will…</a:t>
            </a:r>
          </a:p>
          <a:p>
            <a:r>
              <a:rPr dirty="0"/>
              <a:t>Either you have a product that does OR will have a product that will</a:t>
            </a:r>
          </a:p>
          <a:p>
            <a:r>
              <a:rPr dirty="0"/>
              <a:t>Some companies have double speak about their product being ready but not ready for transparent</a:t>
            </a:r>
            <a:r>
              <a:rPr lang="en-US" dirty="0"/>
              <a:t> demonstration</a:t>
            </a:r>
            <a:r>
              <a:rPr dirty="0"/>
              <a:t>. Some try to rationalize it with jargon but if you can’t touch the code the product probably doesn’t exist</a:t>
            </a:r>
          </a:p>
        </p:txBody>
      </p:sp>
    </p:spTree>
  </p:cSld>
  <p:clrMapOvr>
    <a:masterClrMapping/>
  </p:clrMapOvr>
  <p:transition spd="med"/>
</p:sld>
</file>

<file path=ppt/theme/theme1.xml><?xml version="1.0" encoding="utf-8"?>
<a:theme xmlns:a="http://schemas.openxmlformats.org/drawingml/2006/main" name="World Presentatio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World maps series, World  presentation (widescreen).potx" id="{6FD2C32E-565A-4F51-8C38-826F1B24AA7D}" vid="{06379D18-BA11-4F05-84DF-EB681B68D4FA}"/>
    </a:ext>
  </a:ext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107</TotalTime>
  <Words>670</Words>
  <Application>Microsoft Macintosh PowerPoint</Application>
  <PresentationFormat>Custom</PresentationFormat>
  <Paragraphs>41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Avenir Next</vt:lpstr>
      <vt:lpstr>Century Gothic</vt:lpstr>
      <vt:lpstr>Helvetica Neue</vt:lpstr>
      <vt:lpstr>World Presentation 16x9</vt:lpstr>
      <vt:lpstr>PowerPoint Presentation</vt:lpstr>
      <vt:lpstr>Data On the Blockchain</vt:lpstr>
      <vt:lpstr>The Ratio of Salespeople to Blockchain Developers</vt:lpstr>
      <vt:lpstr>Site of Incorporation</vt:lpstr>
      <vt:lpstr>Minimum Viable Product</vt:lpstr>
      <vt:lpstr>Who Pays?</vt:lpstr>
      <vt:lpstr>Not Understanding the Perceived Value of  Cryptocurrency </vt:lpstr>
      <vt:lpstr>Pushing for a Press Release </vt:lpstr>
      <vt:lpstr>Present-Future Tense</vt:lpstr>
      <vt:lpstr>Trying to Sound Hip and Cool about Crypto</vt:lpstr>
    </vt:vector>
  </TitlesOfParts>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TEUTA</dc:creator>
  <cp:lastModifiedBy>Tiffani DeLorenzo</cp:lastModifiedBy>
  <cp:revision>11</cp:revision>
  <dcterms:modified xsi:type="dcterms:W3CDTF">2018-10-16T18:53:59Z</dcterms:modified>
</cp:coreProperties>
</file>