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 id="2147483694" r:id="rId5"/>
    <p:sldMasterId id="2147483685" r:id="rId6"/>
    <p:sldMasterId id="2147483703" r:id="rId7"/>
    <p:sldMasterId id="2147483674" r:id="rId8"/>
    <p:sldMasterId id="2147483712" r:id="rId9"/>
    <p:sldMasterId id="2147483721" r:id="rId10"/>
  </p:sldMasterIdLst>
  <p:notesMasterIdLst>
    <p:notesMasterId r:id="rId31"/>
  </p:notesMasterIdLst>
  <p:handoutMasterIdLst>
    <p:handoutMasterId r:id="rId32"/>
  </p:handoutMasterIdLst>
  <p:sldIdLst>
    <p:sldId id="294" r:id="rId11"/>
    <p:sldId id="257" r:id="rId12"/>
    <p:sldId id="266" r:id="rId13"/>
    <p:sldId id="270" r:id="rId14"/>
    <p:sldId id="288" r:id="rId15"/>
    <p:sldId id="283" r:id="rId16"/>
    <p:sldId id="276" r:id="rId17"/>
    <p:sldId id="273" r:id="rId18"/>
    <p:sldId id="281" r:id="rId19"/>
    <p:sldId id="286" r:id="rId20"/>
    <p:sldId id="287" r:id="rId21"/>
    <p:sldId id="275" r:id="rId22"/>
    <p:sldId id="285" r:id="rId23"/>
    <p:sldId id="279" r:id="rId24"/>
    <p:sldId id="268" r:id="rId25"/>
    <p:sldId id="289" r:id="rId26"/>
    <p:sldId id="291" r:id="rId27"/>
    <p:sldId id="292" r:id="rId28"/>
    <p:sldId id="293" r:id="rId29"/>
    <p:sldId id="265" r:id="rId3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40" userDrawn="1">
          <p15:clr>
            <a:srgbClr val="A4A3A4"/>
          </p15:clr>
        </p15:guide>
        <p15:guide id="3" pos="5420" userDrawn="1">
          <p15:clr>
            <a:srgbClr val="A4A3A4"/>
          </p15:clr>
        </p15:guide>
        <p15:guide id="4" orient="horz" pos="37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F4"/>
    <a:srgbClr val="C4C4C4"/>
    <a:srgbClr val="7C7B7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2" autoAdjust="0"/>
    <p:restoredTop sz="94410" autoAdjust="0"/>
  </p:normalViewPr>
  <p:slideViewPr>
    <p:cSldViewPr snapToGrid="0" showGuides="1">
      <p:cViewPr varScale="1">
        <p:scale>
          <a:sx n="77" d="100"/>
          <a:sy n="77" d="100"/>
        </p:scale>
        <p:origin x="2136" y="176"/>
      </p:cViewPr>
      <p:guideLst>
        <p:guide orient="horz" pos="867"/>
        <p:guide pos="340"/>
        <p:guide pos="5420"/>
        <p:guide orient="horz" pos="377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0" d="100"/>
          <a:sy n="80"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748A7F-4BE3-432F-B100-6B552C5274A7}" type="datetimeFigureOut">
              <a:rPr lang="en-GB" smtClean="0"/>
              <a:t>24/10/2018</a:t>
            </a:fld>
            <a:endParaRPr lang="en-GB" dirty="0"/>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9C32A1-6F8A-4EC9-B4EC-7F543837FCBD}" type="slidenum">
              <a:rPr lang="en-GB" smtClean="0"/>
              <a:t>‹#›</a:t>
            </a:fld>
            <a:endParaRPr lang="en-GB" dirty="0"/>
          </a:p>
        </p:txBody>
      </p:sp>
    </p:spTree>
    <p:extLst>
      <p:ext uri="{BB962C8B-B14F-4D97-AF65-F5344CB8AC3E}">
        <p14:creationId xmlns:p14="http://schemas.microsoft.com/office/powerpoint/2010/main" val="21763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27B200-7614-495A-A20B-DB410BE20850}" type="datetimeFigureOut">
              <a:rPr lang="en-GB" smtClean="0"/>
              <a:t>24/10/2018</a:t>
            </a:fld>
            <a:endParaRPr lang="en-GB" dirty="0"/>
          </a:p>
        </p:txBody>
      </p:sp>
      <p:sp>
        <p:nvSpPr>
          <p:cNvPr id="4" name="Tijdelijke aanduiding voor dia-afbeelding 3"/>
          <p:cNvSpPr>
            <a:spLocks noGrp="1" noRot="1" noChangeAspect="1"/>
          </p:cNvSpPr>
          <p:nvPr>
            <p:ph type="sldImg" idx="2"/>
          </p:nvPr>
        </p:nvSpPr>
        <p:spPr>
          <a:xfrm>
            <a:off x="420688" y="741363"/>
            <a:ext cx="5956300" cy="44672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79768" y="5451401"/>
            <a:ext cx="5438140" cy="373400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DD0561-7684-4B52-A6CA-4B0993EB5967}" type="slidenum">
              <a:rPr lang="en-GB" smtClean="0"/>
              <a:t>‹#›</a:t>
            </a:fld>
            <a:endParaRPr lang="en-GB" dirty="0"/>
          </a:p>
        </p:txBody>
      </p:sp>
    </p:spTree>
    <p:extLst>
      <p:ext uri="{BB962C8B-B14F-4D97-AF65-F5344CB8AC3E}">
        <p14:creationId xmlns:p14="http://schemas.microsoft.com/office/powerpoint/2010/main" val="50558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D0561-7684-4B52-A6CA-4B0993EB5967}" type="slidenum">
              <a:rPr lang="en-GB" smtClean="0"/>
              <a:t>17</a:t>
            </a:fld>
            <a:endParaRPr lang="en-GB" dirty="0"/>
          </a:p>
        </p:txBody>
      </p:sp>
    </p:spTree>
    <p:extLst>
      <p:ext uri="{BB962C8B-B14F-4D97-AF65-F5344CB8AC3E}">
        <p14:creationId xmlns:p14="http://schemas.microsoft.com/office/powerpoint/2010/main" val="193852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3.png"/><Relationship Id="rId5" Type="http://schemas.openxmlformats.org/officeDocument/2006/relationships/tags" Target="../tags/tag5.xml"/><Relationship Id="rId10" Type="http://schemas.openxmlformats.org/officeDocument/2006/relationships/image" Target="../media/image12.png"/><Relationship Id="rId4" Type="http://schemas.openxmlformats.org/officeDocument/2006/relationships/tags" Target="../tags/tag4.xml"/><Relationship Id="rId9"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Rechte verbindingslijn 7"/>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6378803"/>
            <a:ext cx="1541463" cy="102490"/>
          </a:xfrm>
          <a:prstGeom prst="rect">
            <a:avLst/>
          </a:prstGeom>
        </p:spPr>
      </p:pic>
      <p:pic>
        <p:nvPicPr>
          <p:cNvPr id="10" name="Afbeelding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750" y="5394259"/>
            <a:ext cx="3641000" cy="656775"/>
          </a:xfrm>
          <a:prstGeom prst="rect">
            <a:avLst/>
          </a:prstGeom>
        </p:spPr>
      </p:pic>
      <p:sp>
        <p:nvSpPr>
          <p:cNvPr id="12" name="Tijdelijke aanduiding voor afbeelding 11"/>
          <p:cNvSpPr>
            <a:spLocks noGrp="1"/>
          </p:cNvSpPr>
          <p:nvPr>
            <p:ph type="pic" sz="quarter" idx="10" hasCustomPrompt="1"/>
          </p:nvPr>
        </p:nvSpPr>
        <p:spPr>
          <a:xfrm>
            <a:off x="0" y="0"/>
            <a:ext cx="9144000" cy="3426689"/>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13" name="Rechthoek 12"/>
          <p:cNvSpPr/>
          <p:nvPr userDrawn="1"/>
        </p:nvSpPr>
        <p:spPr>
          <a:xfrm>
            <a:off x="0" y="3426690"/>
            <a:ext cx="9144000" cy="1710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ctrTitle" hasCustomPrompt="1"/>
          </p:nvPr>
        </p:nvSpPr>
        <p:spPr>
          <a:xfrm>
            <a:off x="536880" y="3712009"/>
            <a:ext cx="7018465" cy="387798"/>
          </a:xfrm>
        </p:spPr>
        <p:txBody>
          <a:bodyPr wrap="square" anchor="t" anchorCtr="0">
            <a:spAutoFit/>
          </a:bodyPr>
          <a:lstStyle>
            <a:lvl1pPr algn="l">
              <a:defRPr sz="2800" b="1" baseline="0"/>
            </a:lvl1pPr>
          </a:lstStyle>
          <a:p>
            <a:r>
              <a:rPr lang="en-US" noProof="0" dirty="0"/>
              <a:t>Presentation title</a:t>
            </a:r>
          </a:p>
        </p:txBody>
      </p:sp>
      <p:sp>
        <p:nvSpPr>
          <p:cNvPr id="3" name="Subtitle 2"/>
          <p:cNvSpPr>
            <a:spLocks noGrp="1"/>
          </p:cNvSpPr>
          <p:nvPr>
            <p:ph type="subTitle" idx="1" hasCustomPrompt="1"/>
          </p:nvPr>
        </p:nvSpPr>
        <p:spPr>
          <a:xfrm>
            <a:off x="536880" y="4523801"/>
            <a:ext cx="7018465" cy="209032"/>
          </a:xfrm>
        </p:spPr>
        <p:txBody>
          <a:bodyPr wrap="square" anchor="t" anchorCtr="0">
            <a:sp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Place and date</a:t>
            </a:r>
          </a:p>
        </p:txBody>
      </p:sp>
    </p:spTree>
    <p:extLst>
      <p:ext uri="{BB962C8B-B14F-4D97-AF65-F5344CB8AC3E}">
        <p14:creationId xmlns:p14="http://schemas.microsoft.com/office/powerpoint/2010/main" val="249800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7" name="Rechthoek 6"/>
          <p:cNvSpPr/>
          <p:nvPr userDrawn="1"/>
        </p:nvSpPr>
        <p:spPr>
          <a:xfrm>
            <a:off x="0" y="0"/>
            <a:ext cx="9144000" cy="513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8" name="Rechte verbindingslijn 7"/>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1" name="Afbeelding 10"/>
          <p:cNvPicPr>
            <a:picLocks noChangeAspect="1"/>
          </p:cNvPicPr>
          <p:nvPr userDrawn="1"/>
        </p:nvPicPr>
        <p:blipFill>
          <a:blip r:embed="rId2"/>
          <a:stretch>
            <a:fillRect/>
          </a:stretch>
        </p:blipFill>
        <p:spPr>
          <a:xfrm>
            <a:off x="539750" y="6372602"/>
            <a:ext cx="1541463" cy="114892"/>
          </a:xfrm>
          <a:prstGeom prst="rect">
            <a:avLst/>
          </a:prstGeom>
        </p:spPr>
      </p:pic>
      <p:pic>
        <p:nvPicPr>
          <p:cNvPr id="12" name="Afbeelding 11"/>
          <p:cNvPicPr>
            <a:picLocks noChangeAspect="1"/>
          </p:cNvPicPr>
          <p:nvPr userDrawn="1"/>
        </p:nvPicPr>
        <p:blipFill rotWithShape="1">
          <a:blip r:embed="rId3" cstate="screen">
            <a:extLst>
              <a:ext uri="{28A0092B-C50C-407E-A947-70E740481C1C}">
                <a14:useLocalDpi xmlns:a14="http://schemas.microsoft.com/office/drawing/2010/main"/>
              </a:ext>
            </a:extLst>
          </a:blip>
          <a:srcRect b="36996"/>
          <a:stretch/>
        </p:blipFill>
        <p:spPr>
          <a:xfrm>
            <a:off x="539750" y="5368343"/>
            <a:ext cx="3641000" cy="708608"/>
          </a:xfrm>
          <a:prstGeom prst="rect">
            <a:avLst/>
          </a:prstGeom>
        </p:spPr>
      </p:pic>
      <p:sp>
        <p:nvSpPr>
          <p:cNvPr id="2" name="Titel 1"/>
          <p:cNvSpPr>
            <a:spLocks noGrp="1"/>
          </p:cNvSpPr>
          <p:nvPr>
            <p:ph type="title" hasCustomPrompt="1"/>
          </p:nvPr>
        </p:nvSpPr>
        <p:spPr>
          <a:xfrm>
            <a:off x="539750" y="2246890"/>
            <a:ext cx="8064500" cy="443198"/>
          </a:xfrm>
        </p:spPr>
        <p:txBody>
          <a:bodyPr/>
          <a:lstStyle>
            <a:lvl1pPr algn="ctr">
              <a:defRPr/>
            </a:lvl1pPr>
          </a:lstStyle>
          <a:p>
            <a:r>
              <a:rPr lang="en-US" noProof="0" dirty="0"/>
              <a:t>Thank you!</a:t>
            </a:r>
          </a:p>
        </p:txBody>
      </p:sp>
    </p:spTree>
    <p:extLst>
      <p:ext uri="{BB962C8B-B14F-4D97-AF65-F5344CB8AC3E}">
        <p14:creationId xmlns:p14="http://schemas.microsoft.com/office/powerpoint/2010/main" val="387543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7" name="Rechthoek 6"/>
          <p:cNvSpPr/>
          <p:nvPr userDrawn="1"/>
        </p:nvSpPr>
        <p:spPr>
          <a:xfrm>
            <a:off x="0" y="0"/>
            <a:ext cx="9144000" cy="6212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Contents</a:t>
            </a:r>
          </a:p>
        </p:txBody>
      </p:sp>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6371468"/>
            <a:ext cx="380981" cy="247638"/>
          </a:xfrm>
          <a:prstGeom prst="rect">
            <a:avLst/>
          </a:prstGeom>
        </p:spPr>
      </p:pic>
      <p:sp>
        <p:nvSpPr>
          <p:cNvPr id="8" name="Content Placeholder 2"/>
          <p:cNvSpPr>
            <a:spLocks noGrp="1"/>
          </p:cNvSpPr>
          <p:nvPr>
            <p:ph idx="1"/>
          </p:nvPr>
        </p:nvSpPr>
        <p:spPr>
          <a:xfrm>
            <a:off x="539750" y="1376363"/>
            <a:ext cx="8064500" cy="4608512"/>
          </a:xfrm>
        </p:spPr>
        <p:txBody>
          <a:bodyPr/>
          <a:lstStyle>
            <a:lvl1pPr marL="457200" indent="-457200">
              <a:buClr>
                <a:schemeClr val="bg1"/>
              </a:buClr>
              <a:buFont typeface="+mj-lt"/>
              <a:buAutoNum type="arabicPeriod"/>
              <a:defRPr sz="2500" b="1">
                <a:solidFill>
                  <a:schemeClr val="bg1"/>
                </a:solidFill>
              </a:defRPr>
            </a:lvl1pPr>
            <a:lvl2pPr marL="714375" indent="-269875">
              <a:buClr>
                <a:schemeClr val="bg1"/>
              </a:buClr>
              <a:defRPr sz="2500" b="1">
                <a:solidFill>
                  <a:schemeClr val="bg1"/>
                </a:solidFill>
              </a:defRPr>
            </a:lvl2pPr>
            <a:lvl3pPr marL="990600" indent="-276225">
              <a:buClr>
                <a:schemeClr val="bg1"/>
              </a:buClr>
              <a:defRPr sz="2500" b="1">
                <a:solidFill>
                  <a:schemeClr val="bg1"/>
                </a:solidFill>
              </a:defRPr>
            </a:lvl3pPr>
            <a:lvl4pPr marL="1257300" indent="-266700">
              <a:buClr>
                <a:schemeClr val="bg1"/>
              </a:buClr>
              <a:defRPr sz="2500" b="1">
                <a:solidFill>
                  <a:schemeClr val="bg1"/>
                </a:solidFill>
              </a:defRPr>
            </a:lvl4pPr>
            <a:lvl5pPr marL="1524000" indent="-266700">
              <a:buClr>
                <a:schemeClr val="bg1"/>
              </a:buClr>
              <a:defRPr sz="2500" b="1">
                <a:solidFill>
                  <a:schemeClr val="bg1"/>
                </a:solidFill>
              </a:defRPr>
            </a:lvl5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76796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9" name="Titel 8"/>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85359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647207"/>
            <a:ext cx="3868340" cy="270843"/>
          </a:xfrm>
        </p:spPr>
        <p:txBody>
          <a:bodyPr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4" name="Content Placeholder 3"/>
          <p:cNvSpPr>
            <a:spLocks noGrp="1"/>
          </p:cNvSpPr>
          <p:nvPr>
            <p:ph sz="half" idx="2"/>
          </p:nvPr>
        </p:nvSpPr>
        <p:spPr>
          <a:xfrm>
            <a:off x="539750" y="1984725"/>
            <a:ext cx="3868340"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ext Placeholder 4"/>
          <p:cNvSpPr>
            <a:spLocks noGrp="1"/>
          </p:cNvSpPr>
          <p:nvPr>
            <p:ph type="body" sz="quarter" idx="3"/>
          </p:nvPr>
        </p:nvSpPr>
        <p:spPr>
          <a:xfrm>
            <a:off x="4716859" y="1647207"/>
            <a:ext cx="3887391" cy="270843"/>
          </a:xfrm>
        </p:spPr>
        <p:txBody>
          <a:bodyPr anchor="b">
            <a:sp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6" name="Content Placeholder 5"/>
          <p:cNvSpPr>
            <a:spLocks noGrp="1"/>
          </p:cNvSpPr>
          <p:nvPr>
            <p:ph sz="quarter" idx="4"/>
          </p:nvPr>
        </p:nvSpPr>
        <p:spPr>
          <a:xfrm>
            <a:off x="4716859" y="1984725"/>
            <a:ext cx="3887391"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Slide Number Placeholder 8"/>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10" name="Titel 9"/>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11"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318562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4" name="Content Placeholder 3"/>
          <p:cNvSpPr>
            <a:spLocks noGrp="1"/>
          </p:cNvSpPr>
          <p:nvPr>
            <p:ph sz="half" idx="2"/>
          </p:nvPr>
        </p:nvSpPr>
        <p:spPr>
          <a:xfrm>
            <a:off x="6120143"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7" name="Slide Number Placeholder 6"/>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8" name="Titel 7"/>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9"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Content Placeholder 3"/>
          <p:cNvSpPr>
            <a:spLocks noGrp="1"/>
          </p:cNvSpPr>
          <p:nvPr>
            <p:ph sz="half" idx="14"/>
          </p:nvPr>
        </p:nvSpPr>
        <p:spPr>
          <a:xfrm>
            <a:off x="3329946"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1" name="Text Placeholder 2"/>
          <p:cNvSpPr>
            <a:spLocks noGrp="1"/>
          </p:cNvSpPr>
          <p:nvPr>
            <p:ph type="body" idx="15"/>
          </p:nvPr>
        </p:nvSpPr>
        <p:spPr>
          <a:xfrm>
            <a:off x="539750"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3" name="Text Placeholder 2"/>
          <p:cNvSpPr>
            <a:spLocks noGrp="1"/>
          </p:cNvSpPr>
          <p:nvPr>
            <p:ph type="body" idx="16"/>
          </p:nvPr>
        </p:nvSpPr>
        <p:spPr>
          <a:xfrm>
            <a:off x="3329946"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4" name="Text Placeholder 2"/>
          <p:cNvSpPr>
            <a:spLocks noGrp="1"/>
          </p:cNvSpPr>
          <p:nvPr>
            <p:ph type="body" idx="17"/>
          </p:nvPr>
        </p:nvSpPr>
        <p:spPr>
          <a:xfrm>
            <a:off x="6120143"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18571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Content Placeholder 3"/>
          <p:cNvSpPr>
            <a:spLocks noGrp="1"/>
          </p:cNvSpPr>
          <p:nvPr>
            <p:ph sz="half" idx="2"/>
          </p:nvPr>
        </p:nvSpPr>
        <p:spPr>
          <a:xfrm>
            <a:off x="539750" y="1376363"/>
            <a:ext cx="3868340" cy="4608512"/>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419962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Tijdelijke aanduiding voor afbeelding 11"/>
          <p:cNvSpPr>
            <a:spLocks noGrp="1"/>
          </p:cNvSpPr>
          <p:nvPr>
            <p:ph type="pic" sz="quarter" idx="14" hasCustomPrompt="1"/>
          </p:nvPr>
        </p:nvSpPr>
        <p:spPr>
          <a:xfrm>
            <a:off x="53975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376953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Tijdelijke aanduiding voor afbeelding 11"/>
          <p:cNvSpPr>
            <a:spLocks noGrp="1"/>
          </p:cNvSpPr>
          <p:nvPr>
            <p:ph type="pic" sz="quarter" idx="10" hasCustomPrompt="1"/>
          </p:nvPr>
        </p:nvSpPr>
        <p:spPr>
          <a:xfrm>
            <a:off x="539750" y="1376363"/>
            <a:ext cx="806450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349767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3435046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7" name="Rechthoek 6"/>
          <p:cNvSpPr/>
          <p:nvPr userDrawn="1"/>
        </p:nvSpPr>
        <p:spPr>
          <a:xfrm>
            <a:off x="0" y="0"/>
            <a:ext cx="9144000" cy="6212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Contents</a:t>
            </a:r>
          </a:p>
        </p:txBody>
      </p:sp>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1" y="6286475"/>
            <a:ext cx="293824" cy="420882"/>
          </a:xfrm>
          <a:prstGeom prst="rect">
            <a:avLst/>
          </a:prstGeom>
        </p:spPr>
      </p:pic>
      <p:sp>
        <p:nvSpPr>
          <p:cNvPr id="8" name="Content Placeholder 2"/>
          <p:cNvSpPr>
            <a:spLocks noGrp="1"/>
          </p:cNvSpPr>
          <p:nvPr>
            <p:ph idx="1"/>
          </p:nvPr>
        </p:nvSpPr>
        <p:spPr>
          <a:xfrm>
            <a:off x="539750" y="1376363"/>
            <a:ext cx="8064500" cy="4608512"/>
          </a:xfrm>
        </p:spPr>
        <p:txBody>
          <a:bodyPr/>
          <a:lstStyle>
            <a:lvl1pPr marL="457200" indent="-457200">
              <a:buClr>
                <a:schemeClr val="bg1"/>
              </a:buClr>
              <a:buFont typeface="+mj-lt"/>
              <a:buAutoNum type="arabicPeriod"/>
              <a:defRPr sz="2500" b="1">
                <a:solidFill>
                  <a:schemeClr val="bg1"/>
                </a:solidFill>
              </a:defRPr>
            </a:lvl1pPr>
            <a:lvl2pPr marL="714375" indent="-269875">
              <a:buClr>
                <a:schemeClr val="bg1"/>
              </a:buClr>
              <a:defRPr sz="2500" b="1">
                <a:solidFill>
                  <a:schemeClr val="bg1"/>
                </a:solidFill>
              </a:defRPr>
            </a:lvl2pPr>
            <a:lvl3pPr marL="990600" indent="-276225">
              <a:buClr>
                <a:schemeClr val="bg1"/>
              </a:buClr>
              <a:defRPr sz="2500" b="1">
                <a:solidFill>
                  <a:schemeClr val="bg1"/>
                </a:solidFill>
              </a:defRPr>
            </a:lvl3pPr>
            <a:lvl4pPr marL="1257300" indent="-266700">
              <a:buClr>
                <a:schemeClr val="bg1"/>
              </a:buClr>
              <a:defRPr sz="2500" b="1">
                <a:solidFill>
                  <a:schemeClr val="bg1"/>
                </a:solidFill>
              </a:defRPr>
            </a:lvl4pPr>
            <a:lvl5pPr marL="1524000" indent="-266700">
              <a:buClr>
                <a:schemeClr val="bg1"/>
              </a:buClr>
              <a:defRPr sz="2500" b="1">
                <a:solidFill>
                  <a:schemeClr val="bg1"/>
                </a:solidFill>
              </a:defRPr>
            </a:lvl5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09969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7" name="Rechthoek 6"/>
          <p:cNvSpPr/>
          <p:nvPr userDrawn="1"/>
        </p:nvSpPr>
        <p:spPr>
          <a:xfrm>
            <a:off x="0" y="0"/>
            <a:ext cx="9144000" cy="6212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Contents</a:t>
            </a: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6378803"/>
            <a:ext cx="1541463" cy="102490"/>
          </a:xfrm>
          <a:prstGeom prst="rect">
            <a:avLst/>
          </a:prstGeom>
        </p:spPr>
      </p:pic>
      <p:sp>
        <p:nvSpPr>
          <p:cNvPr id="10" name="Content Placeholder 2"/>
          <p:cNvSpPr>
            <a:spLocks noGrp="1"/>
          </p:cNvSpPr>
          <p:nvPr>
            <p:ph idx="1"/>
          </p:nvPr>
        </p:nvSpPr>
        <p:spPr>
          <a:xfrm>
            <a:off x="539750" y="1376363"/>
            <a:ext cx="8064500" cy="4608512"/>
          </a:xfrm>
        </p:spPr>
        <p:txBody>
          <a:bodyPr/>
          <a:lstStyle>
            <a:lvl1pPr marL="457200" indent="-457200">
              <a:buClr>
                <a:schemeClr val="bg1"/>
              </a:buClr>
              <a:buFont typeface="+mj-lt"/>
              <a:buAutoNum type="arabicPeriod"/>
              <a:defRPr sz="2500" b="1">
                <a:solidFill>
                  <a:schemeClr val="bg1"/>
                </a:solidFill>
              </a:defRPr>
            </a:lvl1pPr>
            <a:lvl2pPr marL="714375" indent="-269875">
              <a:buClr>
                <a:schemeClr val="bg1"/>
              </a:buClr>
              <a:defRPr sz="2500" b="1">
                <a:solidFill>
                  <a:schemeClr val="bg1"/>
                </a:solidFill>
              </a:defRPr>
            </a:lvl2pPr>
            <a:lvl3pPr marL="990600" indent="-276225">
              <a:buClr>
                <a:schemeClr val="bg1"/>
              </a:buClr>
              <a:defRPr sz="2500" b="1">
                <a:solidFill>
                  <a:schemeClr val="bg1"/>
                </a:solidFill>
              </a:defRPr>
            </a:lvl3pPr>
            <a:lvl4pPr marL="1257300" indent="-266700">
              <a:buClr>
                <a:schemeClr val="bg1"/>
              </a:buClr>
              <a:defRPr sz="2500" b="1">
                <a:solidFill>
                  <a:schemeClr val="bg1"/>
                </a:solidFill>
              </a:defRPr>
            </a:lvl4pPr>
            <a:lvl5pPr marL="1524000" indent="-266700">
              <a:buClr>
                <a:schemeClr val="bg1"/>
              </a:buClr>
              <a:defRPr sz="2500" b="1">
                <a:solidFill>
                  <a:schemeClr val="bg1"/>
                </a:solidFill>
              </a:defRPr>
            </a:lvl5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051403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9" name="Titel 8"/>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48871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647207"/>
            <a:ext cx="3868340" cy="270843"/>
          </a:xfrm>
        </p:spPr>
        <p:txBody>
          <a:bodyPr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4" name="Content Placeholder 3"/>
          <p:cNvSpPr>
            <a:spLocks noGrp="1"/>
          </p:cNvSpPr>
          <p:nvPr>
            <p:ph sz="half" idx="2"/>
          </p:nvPr>
        </p:nvSpPr>
        <p:spPr>
          <a:xfrm>
            <a:off x="539750" y="1984725"/>
            <a:ext cx="3868340"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ext Placeholder 4"/>
          <p:cNvSpPr>
            <a:spLocks noGrp="1"/>
          </p:cNvSpPr>
          <p:nvPr>
            <p:ph type="body" sz="quarter" idx="3"/>
          </p:nvPr>
        </p:nvSpPr>
        <p:spPr>
          <a:xfrm>
            <a:off x="4716859" y="1647207"/>
            <a:ext cx="3887391" cy="270843"/>
          </a:xfrm>
        </p:spPr>
        <p:txBody>
          <a:bodyPr anchor="b">
            <a:sp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6" name="Content Placeholder 5"/>
          <p:cNvSpPr>
            <a:spLocks noGrp="1"/>
          </p:cNvSpPr>
          <p:nvPr>
            <p:ph sz="quarter" idx="4"/>
          </p:nvPr>
        </p:nvSpPr>
        <p:spPr>
          <a:xfrm>
            <a:off x="4716859" y="1984725"/>
            <a:ext cx="3887391"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Slide Number Placeholder 8"/>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10" name="Titel 9"/>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11"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386231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4" name="Content Placeholder 3"/>
          <p:cNvSpPr>
            <a:spLocks noGrp="1"/>
          </p:cNvSpPr>
          <p:nvPr>
            <p:ph sz="half" idx="2"/>
          </p:nvPr>
        </p:nvSpPr>
        <p:spPr>
          <a:xfrm>
            <a:off x="6120143"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7" name="Slide Number Placeholder 6"/>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8" name="Titel 7"/>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9"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Content Placeholder 3"/>
          <p:cNvSpPr>
            <a:spLocks noGrp="1"/>
          </p:cNvSpPr>
          <p:nvPr>
            <p:ph sz="half" idx="14"/>
          </p:nvPr>
        </p:nvSpPr>
        <p:spPr>
          <a:xfrm>
            <a:off x="3329946"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1" name="Text Placeholder 2"/>
          <p:cNvSpPr>
            <a:spLocks noGrp="1"/>
          </p:cNvSpPr>
          <p:nvPr>
            <p:ph type="body" idx="15"/>
          </p:nvPr>
        </p:nvSpPr>
        <p:spPr>
          <a:xfrm>
            <a:off x="539750"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3" name="Text Placeholder 2"/>
          <p:cNvSpPr>
            <a:spLocks noGrp="1"/>
          </p:cNvSpPr>
          <p:nvPr>
            <p:ph type="body" idx="16"/>
          </p:nvPr>
        </p:nvSpPr>
        <p:spPr>
          <a:xfrm>
            <a:off x="3329946"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4" name="Text Placeholder 2"/>
          <p:cNvSpPr>
            <a:spLocks noGrp="1"/>
          </p:cNvSpPr>
          <p:nvPr>
            <p:ph type="body" idx="17"/>
          </p:nvPr>
        </p:nvSpPr>
        <p:spPr>
          <a:xfrm>
            <a:off x="6120143"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140195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Content Placeholder 3"/>
          <p:cNvSpPr>
            <a:spLocks noGrp="1"/>
          </p:cNvSpPr>
          <p:nvPr>
            <p:ph sz="half" idx="2"/>
          </p:nvPr>
        </p:nvSpPr>
        <p:spPr>
          <a:xfrm>
            <a:off x="539750" y="1376363"/>
            <a:ext cx="3868340" cy="4608512"/>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36021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Tijdelijke aanduiding voor afbeelding 11"/>
          <p:cNvSpPr>
            <a:spLocks noGrp="1"/>
          </p:cNvSpPr>
          <p:nvPr>
            <p:ph type="pic" sz="quarter" idx="14" hasCustomPrompt="1"/>
          </p:nvPr>
        </p:nvSpPr>
        <p:spPr>
          <a:xfrm>
            <a:off x="53975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1125676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Tijdelijke aanduiding voor afbeelding 11"/>
          <p:cNvSpPr>
            <a:spLocks noGrp="1"/>
          </p:cNvSpPr>
          <p:nvPr>
            <p:ph type="pic" sz="quarter" idx="10" hasCustomPrompt="1"/>
          </p:nvPr>
        </p:nvSpPr>
        <p:spPr>
          <a:xfrm>
            <a:off x="539750" y="1376363"/>
            <a:ext cx="806450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2365214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2883724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7" name="Rechthoek 6"/>
          <p:cNvSpPr/>
          <p:nvPr userDrawn="1"/>
        </p:nvSpPr>
        <p:spPr>
          <a:xfrm>
            <a:off x="0" y="0"/>
            <a:ext cx="9144000" cy="6212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Contents</a:t>
            </a:r>
          </a:p>
        </p:txBody>
      </p:sp>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750" y="6374725"/>
            <a:ext cx="910107" cy="244380"/>
          </a:xfrm>
          <a:prstGeom prst="rect">
            <a:avLst/>
          </a:prstGeom>
        </p:spPr>
      </p:pic>
      <p:sp>
        <p:nvSpPr>
          <p:cNvPr id="8" name="Content Placeholder 2"/>
          <p:cNvSpPr>
            <a:spLocks noGrp="1"/>
          </p:cNvSpPr>
          <p:nvPr>
            <p:ph idx="1"/>
          </p:nvPr>
        </p:nvSpPr>
        <p:spPr>
          <a:xfrm>
            <a:off x="539750" y="1376363"/>
            <a:ext cx="8064500" cy="4608512"/>
          </a:xfrm>
        </p:spPr>
        <p:txBody>
          <a:bodyPr/>
          <a:lstStyle>
            <a:lvl1pPr marL="457200" indent="-457200">
              <a:buClr>
                <a:schemeClr val="bg1"/>
              </a:buClr>
              <a:buFont typeface="+mj-lt"/>
              <a:buAutoNum type="arabicPeriod"/>
              <a:defRPr sz="2500" b="1">
                <a:solidFill>
                  <a:schemeClr val="bg1"/>
                </a:solidFill>
              </a:defRPr>
            </a:lvl1pPr>
            <a:lvl2pPr marL="714375" indent="-269875">
              <a:buClr>
                <a:schemeClr val="bg1"/>
              </a:buClr>
              <a:defRPr sz="2500" b="1">
                <a:solidFill>
                  <a:schemeClr val="bg1"/>
                </a:solidFill>
              </a:defRPr>
            </a:lvl2pPr>
            <a:lvl3pPr marL="990600" indent="-276225">
              <a:buClr>
                <a:schemeClr val="bg1"/>
              </a:buClr>
              <a:defRPr sz="2500" b="1">
                <a:solidFill>
                  <a:schemeClr val="bg1"/>
                </a:solidFill>
              </a:defRPr>
            </a:lvl3pPr>
            <a:lvl4pPr marL="1257300" indent="-266700">
              <a:buClr>
                <a:schemeClr val="bg1"/>
              </a:buClr>
              <a:defRPr sz="2500" b="1">
                <a:solidFill>
                  <a:schemeClr val="bg1"/>
                </a:solidFill>
              </a:defRPr>
            </a:lvl4pPr>
            <a:lvl5pPr marL="1524000" indent="-266700">
              <a:buClr>
                <a:schemeClr val="bg1"/>
              </a:buClr>
              <a:defRPr sz="2500" b="1">
                <a:solidFill>
                  <a:schemeClr val="bg1"/>
                </a:solidFill>
              </a:defRPr>
            </a:lvl5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419967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9" name="Titel 8"/>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3626248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647207"/>
            <a:ext cx="3868340" cy="270843"/>
          </a:xfrm>
        </p:spPr>
        <p:txBody>
          <a:bodyPr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4" name="Content Placeholder 3"/>
          <p:cNvSpPr>
            <a:spLocks noGrp="1"/>
          </p:cNvSpPr>
          <p:nvPr>
            <p:ph sz="half" idx="2"/>
          </p:nvPr>
        </p:nvSpPr>
        <p:spPr>
          <a:xfrm>
            <a:off x="539750" y="1984725"/>
            <a:ext cx="3868340"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ext Placeholder 4"/>
          <p:cNvSpPr>
            <a:spLocks noGrp="1"/>
          </p:cNvSpPr>
          <p:nvPr>
            <p:ph type="body" sz="quarter" idx="3"/>
          </p:nvPr>
        </p:nvSpPr>
        <p:spPr>
          <a:xfrm>
            <a:off x="4716859" y="1647207"/>
            <a:ext cx="3887391" cy="270843"/>
          </a:xfrm>
        </p:spPr>
        <p:txBody>
          <a:bodyPr anchor="b">
            <a:sp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6" name="Content Placeholder 5"/>
          <p:cNvSpPr>
            <a:spLocks noGrp="1"/>
          </p:cNvSpPr>
          <p:nvPr>
            <p:ph sz="quarter" idx="4"/>
          </p:nvPr>
        </p:nvSpPr>
        <p:spPr>
          <a:xfrm>
            <a:off x="4716859" y="1984725"/>
            <a:ext cx="3887391"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Slide Number Placeholder 8"/>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10" name="Titel 9"/>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11"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170046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9" name="Titel 8"/>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2283768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4" name="Content Placeholder 3"/>
          <p:cNvSpPr>
            <a:spLocks noGrp="1"/>
          </p:cNvSpPr>
          <p:nvPr>
            <p:ph sz="half" idx="2"/>
          </p:nvPr>
        </p:nvSpPr>
        <p:spPr>
          <a:xfrm>
            <a:off x="6120143"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7" name="Slide Number Placeholder 6"/>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8" name="Titel 7"/>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9"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Content Placeholder 3"/>
          <p:cNvSpPr>
            <a:spLocks noGrp="1"/>
          </p:cNvSpPr>
          <p:nvPr>
            <p:ph sz="half" idx="14"/>
          </p:nvPr>
        </p:nvSpPr>
        <p:spPr>
          <a:xfrm>
            <a:off x="3329946"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1" name="Text Placeholder 2"/>
          <p:cNvSpPr>
            <a:spLocks noGrp="1"/>
          </p:cNvSpPr>
          <p:nvPr>
            <p:ph type="body" idx="15"/>
          </p:nvPr>
        </p:nvSpPr>
        <p:spPr>
          <a:xfrm>
            <a:off x="539750"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3" name="Text Placeholder 2"/>
          <p:cNvSpPr>
            <a:spLocks noGrp="1"/>
          </p:cNvSpPr>
          <p:nvPr>
            <p:ph type="body" idx="16"/>
          </p:nvPr>
        </p:nvSpPr>
        <p:spPr>
          <a:xfrm>
            <a:off x="3329946"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4" name="Text Placeholder 2"/>
          <p:cNvSpPr>
            <a:spLocks noGrp="1"/>
          </p:cNvSpPr>
          <p:nvPr>
            <p:ph type="body" idx="17"/>
          </p:nvPr>
        </p:nvSpPr>
        <p:spPr>
          <a:xfrm>
            <a:off x="6120143"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346577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Content Placeholder 3"/>
          <p:cNvSpPr>
            <a:spLocks noGrp="1"/>
          </p:cNvSpPr>
          <p:nvPr>
            <p:ph sz="half" idx="2"/>
          </p:nvPr>
        </p:nvSpPr>
        <p:spPr>
          <a:xfrm>
            <a:off x="539750" y="1376363"/>
            <a:ext cx="3868340" cy="4608512"/>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185094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Tijdelijke aanduiding voor afbeelding 11"/>
          <p:cNvSpPr>
            <a:spLocks noGrp="1"/>
          </p:cNvSpPr>
          <p:nvPr>
            <p:ph type="pic" sz="quarter" idx="14" hasCustomPrompt="1"/>
          </p:nvPr>
        </p:nvSpPr>
        <p:spPr>
          <a:xfrm>
            <a:off x="53975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311705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Tijdelijke aanduiding voor afbeelding 11"/>
          <p:cNvSpPr>
            <a:spLocks noGrp="1"/>
          </p:cNvSpPr>
          <p:nvPr>
            <p:ph type="pic" sz="quarter" idx="10" hasCustomPrompt="1"/>
          </p:nvPr>
        </p:nvSpPr>
        <p:spPr>
          <a:xfrm>
            <a:off x="539750" y="1376363"/>
            <a:ext cx="806450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696048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3397442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7" name="Rechthoek 6"/>
          <p:cNvSpPr/>
          <p:nvPr userDrawn="1"/>
        </p:nvSpPr>
        <p:spPr>
          <a:xfrm>
            <a:off x="0" y="0"/>
            <a:ext cx="9144000" cy="6212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3" name="Content Placeholder 2"/>
          <p:cNvSpPr>
            <a:spLocks noGrp="1"/>
          </p:cNvSpPr>
          <p:nvPr>
            <p:ph idx="1"/>
          </p:nvPr>
        </p:nvSpPr>
        <p:spPr/>
        <p:txBody>
          <a:bodyPr/>
          <a:lstStyle>
            <a:lvl1pPr marL="457200" indent="-457200">
              <a:buClr>
                <a:schemeClr val="bg1"/>
              </a:buClr>
              <a:buFont typeface="+mj-lt"/>
              <a:buAutoNum type="arabicPeriod"/>
              <a:defRPr sz="2500" b="1">
                <a:solidFill>
                  <a:schemeClr val="bg1"/>
                </a:solidFill>
              </a:defRPr>
            </a:lvl1pPr>
            <a:lvl2pPr marL="714375" indent="-269875">
              <a:buClr>
                <a:schemeClr val="bg1"/>
              </a:buClr>
              <a:defRPr sz="2500" b="1">
                <a:solidFill>
                  <a:schemeClr val="bg1"/>
                </a:solidFill>
              </a:defRPr>
            </a:lvl2pPr>
            <a:lvl3pPr marL="990600" indent="-276225">
              <a:buClr>
                <a:schemeClr val="bg1"/>
              </a:buClr>
              <a:defRPr sz="2500" b="1">
                <a:solidFill>
                  <a:schemeClr val="bg1"/>
                </a:solidFill>
              </a:defRPr>
            </a:lvl3pPr>
            <a:lvl4pPr marL="1257300" indent="-266700">
              <a:buClr>
                <a:schemeClr val="bg1"/>
              </a:buClr>
              <a:defRPr sz="2500" b="1">
                <a:solidFill>
                  <a:schemeClr val="bg1"/>
                </a:solidFill>
              </a:defRPr>
            </a:lvl4pPr>
            <a:lvl5pPr marL="1524000" indent="-266700">
              <a:buClr>
                <a:schemeClr val="bg1"/>
              </a:buClr>
              <a:defRPr sz="2500" b="1">
                <a:solidFill>
                  <a:schemeClr val="bg1"/>
                </a:solidFill>
              </a:defRPr>
            </a:lvl5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Contents</a:t>
            </a:r>
          </a:p>
        </p:txBody>
      </p:sp>
      <p:pic>
        <p:nvPicPr>
          <p:cNvPr id="8" name="Afbeelding 7"/>
          <p:cNvPicPr>
            <a:picLocks noChangeAspect="1"/>
          </p:cNvPicPr>
          <p:nvPr userDrawn="1"/>
        </p:nvPicPr>
        <p:blipFill>
          <a:blip r:embed="rId2"/>
          <a:stretch>
            <a:fillRect/>
          </a:stretch>
        </p:blipFill>
        <p:spPr>
          <a:xfrm>
            <a:off x="539751" y="6372603"/>
            <a:ext cx="774563" cy="248625"/>
          </a:xfrm>
          <a:prstGeom prst="rect">
            <a:avLst/>
          </a:prstGeom>
        </p:spPr>
      </p:pic>
    </p:spTree>
    <p:extLst>
      <p:ext uri="{BB962C8B-B14F-4D97-AF65-F5344CB8AC3E}">
        <p14:creationId xmlns:p14="http://schemas.microsoft.com/office/powerpoint/2010/main" val="2012718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12"/>
          </p:nvPr>
        </p:nvSpPr>
        <p:spPr>
          <a:xfrm>
            <a:off x="8349372" y="6351879"/>
            <a:ext cx="254878" cy="169277"/>
          </a:xfrm>
        </p:spPr>
        <p:txBody>
          <a:bodyPr/>
          <a:lstStyle/>
          <a:p>
            <a:fld id="{A8505971-2C1A-4B36-8931-3496478A1D3F}" type="slidenum">
              <a:rPr lang="en-US" noProof="0" smtClean="0"/>
              <a:t>‹#›</a:t>
            </a:fld>
            <a:endParaRPr lang="en-US" noProof="0" dirty="0"/>
          </a:p>
        </p:txBody>
      </p:sp>
      <p:sp>
        <p:nvSpPr>
          <p:cNvPr id="8"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9" name="Titel 8"/>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4178074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647207"/>
            <a:ext cx="3868340" cy="270843"/>
          </a:xfrm>
        </p:spPr>
        <p:txBody>
          <a:bodyPr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4" name="Content Placeholder 3"/>
          <p:cNvSpPr>
            <a:spLocks noGrp="1"/>
          </p:cNvSpPr>
          <p:nvPr>
            <p:ph sz="half" idx="2"/>
          </p:nvPr>
        </p:nvSpPr>
        <p:spPr>
          <a:xfrm>
            <a:off x="539750" y="1984725"/>
            <a:ext cx="3868340"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ext Placeholder 4"/>
          <p:cNvSpPr>
            <a:spLocks noGrp="1"/>
          </p:cNvSpPr>
          <p:nvPr>
            <p:ph type="body" sz="quarter" idx="3"/>
          </p:nvPr>
        </p:nvSpPr>
        <p:spPr>
          <a:xfrm>
            <a:off x="4716859" y="1647207"/>
            <a:ext cx="3887391" cy="270843"/>
          </a:xfrm>
        </p:spPr>
        <p:txBody>
          <a:bodyPr anchor="b">
            <a:sp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6" name="Content Placeholder 5"/>
          <p:cNvSpPr>
            <a:spLocks noGrp="1"/>
          </p:cNvSpPr>
          <p:nvPr>
            <p:ph sz="quarter" idx="4"/>
          </p:nvPr>
        </p:nvSpPr>
        <p:spPr>
          <a:xfrm>
            <a:off x="4716859" y="1984725"/>
            <a:ext cx="3887391"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Slide Number Placeholder 8"/>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10" name="Titel 9"/>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11"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2332373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4" name="Content Placeholder 3"/>
          <p:cNvSpPr>
            <a:spLocks noGrp="1"/>
          </p:cNvSpPr>
          <p:nvPr>
            <p:ph sz="half" idx="2"/>
          </p:nvPr>
        </p:nvSpPr>
        <p:spPr>
          <a:xfrm>
            <a:off x="6120143"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7" name="Slide Number Placeholder 6"/>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8" name="Titel 7"/>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9"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Content Placeholder 3"/>
          <p:cNvSpPr>
            <a:spLocks noGrp="1"/>
          </p:cNvSpPr>
          <p:nvPr>
            <p:ph sz="half" idx="14"/>
          </p:nvPr>
        </p:nvSpPr>
        <p:spPr>
          <a:xfrm>
            <a:off x="3329946"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1" name="Text Placeholder 2"/>
          <p:cNvSpPr>
            <a:spLocks noGrp="1"/>
          </p:cNvSpPr>
          <p:nvPr>
            <p:ph type="body" idx="15"/>
          </p:nvPr>
        </p:nvSpPr>
        <p:spPr>
          <a:xfrm>
            <a:off x="539750"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3" name="Text Placeholder 2"/>
          <p:cNvSpPr>
            <a:spLocks noGrp="1"/>
          </p:cNvSpPr>
          <p:nvPr>
            <p:ph type="body" idx="16"/>
          </p:nvPr>
        </p:nvSpPr>
        <p:spPr>
          <a:xfrm>
            <a:off x="3329946"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4" name="Text Placeholder 2"/>
          <p:cNvSpPr>
            <a:spLocks noGrp="1"/>
          </p:cNvSpPr>
          <p:nvPr>
            <p:ph type="body" idx="17"/>
          </p:nvPr>
        </p:nvSpPr>
        <p:spPr>
          <a:xfrm>
            <a:off x="6120143"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2063867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Content Placeholder 3"/>
          <p:cNvSpPr>
            <a:spLocks noGrp="1"/>
          </p:cNvSpPr>
          <p:nvPr>
            <p:ph sz="half" idx="2"/>
          </p:nvPr>
        </p:nvSpPr>
        <p:spPr>
          <a:xfrm>
            <a:off x="539750" y="1376363"/>
            <a:ext cx="3868340" cy="4608512"/>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412651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1647207"/>
            <a:ext cx="3868340" cy="270843"/>
          </a:xfrm>
        </p:spPr>
        <p:txBody>
          <a:bodyPr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4" name="Content Placeholder 3"/>
          <p:cNvSpPr>
            <a:spLocks noGrp="1"/>
          </p:cNvSpPr>
          <p:nvPr>
            <p:ph sz="half" idx="2"/>
          </p:nvPr>
        </p:nvSpPr>
        <p:spPr>
          <a:xfrm>
            <a:off x="539750" y="1984725"/>
            <a:ext cx="3868340"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ext Placeholder 4"/>
          <p:cNvSpPr>
            <a:spLocks noGrp="1"/>
          </p:cNvSpPr>
          <p:nvPr>
            <p:ph type="body" sz="quarter" idx="3"/>
          </p:nvPr>
        </p:nvSpPr>
        <p:spPr>
          <a:xfrm>
            <a:off x="4716859" y="1647207"/>
            <a:ext cx="3887391" cy="270843"/>
          </a:xfrm>
        </p:spPr>
        <p:txBody>
          <a:bodyPr anchor="b">
            <a:sp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6" name="Content Placeholder 5"/>
          <p:cNvSpPr>
            <a:spLocks noGrp="1"/>
          </p:cNvSpPr>
          <p:nvPr>
            <p:ph sz="quarter" idx="4"/>
          </p:nvPr>
        </p:nvSpPr>
        <p:spPr>
          <a:xfrm>
            <a:off x="4716859" y="1984725"/>
            <a:ext cx="3887391" cy="4000150"/>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9" name="Slide Number Placeholder 8"/>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10" name="Titel 9"/>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11"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1883560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Tijdelijke aanduiding voor afbeelding 11"/>
          <p:cNvSpPr>
            <a:spLocks noGrp="1"/>
          </p:cNvSpPr>
          <p:nvPr>
            <p:ph type="pic" sz="quarter" idx="14" hasCustomPrompt="1"/>
          </p:nvPr>
        </p:nvSpPr>
        <p:spPr>
          <a:xfrm>
            <a:off x="53975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533073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Tijdelijke aanduiding voor afbeelding 11"/>
          <p:cNvSpPr>
            <a:spLocks noGrp="1"/>
          </p:cNvSpPr>
          <p:nvPr>
            <p:ph type="pic" sz="quarter" idx="10" hasCustomPrompt="1"/>
          </p:nvPr>
        </p:nvSpPr>
        <p:spPr>
          <a:xfrm>
            <a:off x="539750" y="1376363"/>
            <a:ext cx="806450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1537268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3842103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xplanation about template">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651512" y="1939882"/>
            <a:ext cx="1761404" cy="4044994"/>
          </a:xfrm>
          <a:prstGeom prst="rect">
            <a:avLst/>
          </a:prstGeom>
          <a:effectLst>
            <a:outerShdw blurRad="63500" sx="102000" sy="102000" algn="ctr" rotWithShape="0">
              <a:prstClr val="black">
                <a:alpha val="40000"/>
              </a:prstClr>
            </a:outerShdw>
          </a:effectLst>
        </p:spPr>
      </p:pic>
      <p:sp>
        <p:nvSpPr>
          <p:cNvPr id="7" name="Title 1"/>
          <p:cNvSpPr txBox="1">
            <a:spLocks/>
          </p:cNvSpPr>
          <p:nvPr userDrawn="1"/>
        </p:nvSpPr>
        <p:spPr>
          <a:xfrm>
            <a:off x="539750" y="321326"/>
            <a:ext cx="8064500" cy="4431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noProof="0" dirty="0"/>
              <a:t>Explanation about the template</a:t>
            </a:r>
          </a:p>
        </p:txBody>
      </p:sp>
      <p:sp>
        <p:nvSpPr>
          <p:cNvPr id="11" name="Content Placeholder 3"/>
          <p:cNvSpPr txBox="1">
            <a:spLocks/>
          </p:cNvSpPr>
          <p:nvPr userDrawn="1">
            <p:custDataLst>
              <p:tags r:id="rId1"/>
            </p:custDataLst>
          </p:nvPr>
        </p:nvSpPr>
        <p:spPr>
          <a:xfrm>
            <a:off x="539750" y="1376363"/>
            <a:ext cx="4005640" cy="369332"/>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000" noProof="0" dirty="0">
                <a:solidFill>
                  <a:schemeClr val="tx1"/>
                </a:solidFill>
              </a:rPr>
              <a:t>When you start a </a:t>
            </a:r>
            <a:r>
              <a:rPr lang="en-US" sz="1000" b="1" noProof="0" dirty="0">
                <a:solidFill>
                  <a:schemeClr val="tx1"/>
                </a:solidFill>
              </a:rPr>
              <a:t>new presentation</a:t>
            </a:r>
            <a:r>
              <a:rPr lang="en-US" sz="1000" noProof="0" dirty="0">
                <a:solidFill>
                  <a:schemeClr val="tx1"/>
                </a:solidFill>
              </a:rPr>
              <a:t>, herein are some basic slides. These can be supplemented with multiple slides:</a:t>
            </a:r>
          </a:p>
        </p:txBody>
      </p:sp>
      <p:sp>
        <p:nvSpPr>
          <p:cNvPr id="12" name="Content Placeholder 4"/>
          <p:cNvSpPr txBox="1">
            <a:spLocks/>
          </p:cNvSpPr>
          <p:nvPr userDrawn="1">
            <p:custDataLst>
              <p:tags r:id="rId2"/>
            </p:custDataLst>
          </p:nvPr>
        </p:nvSpPr>
        <p:spPr>
          <a:xfrm>
            <a:off x="5811631" y="2062163"/>
            <a:ext cx="2792619" cy="923330"/>
          </a:xfrm>
          <a:prstGeom prst="rect">
            <a:avLst/>
          </a:prstGeom>
        </p:spPr>
        <p:txBody>
          <a:bodyPr wrap="square" lIns="0" tIns="0" rIns="0" bIns="0">
            <a:spAutoFit/>
          </a:bodyPr>
          <a:lstStyle>
            <a:defPPr>
              <a:defRPr lang="nl-NL"/>
            </a:defPPr>
            <a:lvl1pPr mar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r>
              <a:rPr lang="en-US" sz="1000" noProof="0" dirty="0">
                <a:solidFill>
                  <a:schemeClr val="tx1"/>
                </a:solidFill>
              </a:rPr>
              <a:t>Most slides contain a box with different icons (</a:t>
            </a:r>
            <a:r>
              <a:rPr lang="en-US" sz="1000" b="1" noProof="0" dirty="0">
                <a:solidFill>
                  <a:schemeClr val="tx1"/>
                </a:solidFill>
              </a:rPr>
              <a:t>'placeholders'</a:t>
            </a:r>
            <a:r>
              <a:rPr lang="en-US" sz="1000" noProof="0" dirty="0">
                <a:solidFill>
                  <a:schemeClr val="tx1"/>
                </a:solidFill>
              </a:rPr>
              <a:t>). By clicking on the desired icon you insert that type of content, such as a table, chart or an image file. You can also ignore the icons and just type text.</a:t>
            </a:r>
          </a:p>
        </p:txBody>
      </p:sp>
      <p:pic>
        <p:nvPicPr>
          <p:cNvPr id="13" name="Picture 22" descr="Pictogrammen in de indeling Titel en object"/>
          <p:cNvPicPr>
            <a:picLocks noChangeAspect="1" noChangeArrowheads="1"/>
          </p:cNvPicPr>
          <p:nvPr userDrawn="1">
            <p:custDataLst>
              <p:tags r:id="rId3"/>
            </p:custDataLst>
          </p:nvPr>
        </p:nvPicPr>
        <p:blipFill>
          <a:blip r:embed="rId10" cstate="print">
            <a:extLst>
              <a:ext uri="{28A0092B-C50C-407E-A947-70E740481C1C}">
                <a14:useLocalDpi xmlns:a14="http://schemas.microsoft.com/office/drawing/2010/main"/>
              </a:ext>
            </a:extLst>
          </a:blip>
          <a:stretch>
            <a:fillRect/>
          </a:stretch>
        </p:blipFill>
        <p:spPr bwMode="auto">
          <a:xfrm>
            <a:off x="5811632" y="1376363"/>
            <a:ext cx="885268" cy="620385"/>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3"/>
          <p:cNvSpPr txBox="1">
            <a:spLocks/>
          </p:cNvSpPr>
          <p:nvPr userDrawn="1">
            <p:custDataLst>
              <p:tags r:id="rId4"/>
            </p:custDataLst>
          </p:nvPr>
        </p:nvSpPr>
        <p:spPr>
          <a:xfrm>
            <a:off x="2517337" y="1939879"/>
            <a:ext cx="2835713" cy="2585323"/>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100000"/>
              <a:buFont typeface="+mj-lt"/>
              <a:buNone/>
            </a:pPr>
            <a:r>
              <a:rPr lang="en-US" sz="1000" b="1" noProof="0" dirty="0">
                <a:solidFill>
                  <a:schemeClr val="tx1"/>
                </a:solidFill>
              </a:rPr>
              <a:t>To insert a new slide</a:t>
            </a:r>
          </a:p>
          <a:p>
            <a:pPr marL="176198" indent="-176198">
              <a:buClr>
                <a:schemeClr val="accent2"/>
              </a:buClr>
              <a:buSzPct val="100000"/>
              <a:buFont typeface="+mj-lt"/>
              <a:buAutoNum type="arabicPeriod"/>
            </a:pPr>
            <a:r>
              <a:rPr lang="en-US" sz="1000" noProof="0" dirty="0">
                <a:solidFill>
                  <a:schemeClr val="tx1"/>
                </a:solidFill>
              </a:rPr>
              <a:t>Click on the Home-tab on ‘</a:t>
            </a:r>
            <a:r>
              <a:rPr lang="en-US" sz="1000" b="1" noProof="0" dirty="0">
                <a:solidFill>
                  <a:schemeClr val="tx1"/>
                </a:solidFill>
              </a:rPr>
              <a:t>New Slide’</a:t>
            </a:r>
            <a:r>
              <a:rPr lang="en-US" sz="1000" noProof="0" dirty="0">
                <a:solidFill>
                  <a:schemeClr val="tx1"/>
                </a:solidFill>
              </a:rPr>
              <a:t> (below the slide icon). This will show all Layouts in the template</a:t>
            </a:r>
          </a:p>
          <a:p>
            <a:pPr marL="176198" indent="-176198">
              <a:buClr>
                <a:schemeClr val="accent2"/>
              </a:buClr>
              <a:buSzPct val="100000"/>
              <a:buFont typeface="+mj-lt"/>
              <a:buAutoNum type="arabicPeriod"/>
            </a:pPr>
            <a:r>
              <a:rPr lang="en-US" sz="1000" noProof="0" dirty="0">
                <a:solidFill>
                  <a:schemeClr val="tx1"/>
                </a:solidFill>
              </a:rPr>
              <a:t>Click on the Slide Layout of your choice to insert it. </a:t>
            </a:r>
            <a:r>
              <a:rPr lang="en-US" sz="1000" baseline="0" noProof="0" dirty="0">
                <a:solidFill>
                  <a:schemeClr val="tx1"/>
                </a:solidFill>
              </a:rPr>
              <a:t> </a:t>
            </a:r>
            <a:r>
              <a:rPr lang="en-US" sz="1000" noProof="0" dirty="0">
                <a:solidFill>
                  <a:schemeClr val="tx1"/>
                </a:solidFill>
              </a:rPr>
              <a:t>Fill in your own content in the placeholders</a:t>
            </a:r>
          </a:p>
          <a:p>
            <a:pPr marL="176198" indent="-176198">
              <a:buClr>
                <a:schemeClr val="accent2"/>
              </a:buClr>
              <a:buSzPct val="100000"/>
              <a:buFont typeface="+mj-lt"/>
              <a:buAutoNum type="arabicPeriod"/>
            </a:pPr>
            <a:r>
              <a:rPr lang="en-US" sz="1000" baseline="0" noProof="0" dirty="0">
                <a:solidFill>
                  <a:schemeClr val="tx1"/>
                </a:solidFill>
              </a:rPr>
              <a:t>In the template, each entity has its owns </a:t>
            </a:r>
            <a:r>
              <a:rPr lang="en-US" sz="1000" b="1" baseline="0" noProof="0" dirty="0">
                <a:solidFill>
                  <a:schemeClr val="tx1"/>
                </a:solidFill>
              </a:rPr>
              <a:t>set of Layouts</a:t>
            </a:r>
            <a:r>
              <a:rPr lang="en-US" sz="1000" baseline="0" noProof="0" dirty="0">
                <a:solidFill>
                  <a:schemeClr val="tx1"/>
                </a:solidFill>
              </a:rPr>
              <a:t>:</a:t>
            </a:r>
          </a:p>
          <a:p>
            <a:pPr marL="353998" lvl="1" indent="-176198">
              <a:buClr>
                <a:schemeClr val="accent2"/>
              </a:buClr>
              <a:buSzPct val="100000"/>
            </a:pPr>
            <a:r>
              <a:rPr lang="en-US" sz="1000" baseline="0" noProof="0" dirty="0">
                <a:solidFill>
                  <a:schemeClr val="tx1"/>
                </a:solidFill>
              </a:rPr>
              <a:t>Pharm Access Group</a:t>
            </a:r>
          </a:p>
          <a:p>
            <a:pPr marL="353998" lvl="1" indent="-176198">
              <a:buClr>
                <a:schemeClr val="accent2"/>
              </a:buClr>
              <a:buSzPct val="100000"/>
            </a:pPr>
            <a:r>
              <a:rPr lang="en-US" sz="1000" baseline="0" noProof="0" dirty="0">
                <a:solidFill>
                  <a:schemeClr val="tx1"/>
                </a:solidFill>
              </a:rPr>
              <a:t>Pharm Access Foundation</a:t>
            </a:r>
          </a:p>
          <a:p>
            <a:pPr marL="353998" marR="0" lvl="1" indent="-176198" algn="l" defTabSz="914400" rtl="0" eaLnBrk="1" fontAlgn="auto" latinLnBrk="0" hangingPunct="1">
              <a:lnSpc>
                <a:spcPct val="120000"/>
              </a:lnSpc>
              <a:spcBef>
                <a:spcPts val="0"/>
              </a:spcBef>
              <a:spcAft>
                <a:spcPts val="0"/>
              </a:spcAft>
              <a:buClr>
                <a:schemeClr val="accent2"/>
              </a:buClr>
              <a:buSzPct val="100000"/>
              <a:buFont typeface="Arial" pitchFamily="34" charset="0"/>
              <a:buChar char="•"/>
              <a:tabLst/>
              <a:defRPr/>
            </a:pPr>
            <a:r>
              <a:rPr lang="en-US" sz="1000" baseline="0" noProof="0" dirty="0">
                <a:solidFill>
                  <a:schemeClr val="tx1"/>
                </a:solidFill>
              </a:rPr>
              <a:t>Health Insurance Fund (HIF)</a:t>
            </a:r>
          </a:p>
          <a:p>
            <a:pPr marL="353998" marR="0" lvl="1" indent="-176198" algn="l" defTabSz="914400" rtl="0" eaLnBrk="1" fontAlgn="auto" latinLnBrk="0" hangingPunct="1">
              <a:lnSpc>
                <a:spcPct val="120000"/>
              </a:lnSpc>
              <a:spcBef>
                <a:spcPts val="0"/>
              </a:spcBef>
              <a:spcAft>
                <a:spcPts val="0"/>
              </a:spcAft>
              <a:buClr>
                <a:schemeClr val="accent2"/>
              </a:buClr>
              <a:buSzPct val="100000"/>
              <a:buFont typeface="Arial" pitchFamily="34" charset="0"/>
              <a:buChar char="•"/>
              <a:tabLst/>
              <a:defRPr/>
            </a:pPr>
            <a:r>
              <a:rPr lang="en-US" sz="1000" baseline="0" noProof="0" dirty="0">
                <a:solidFill>
                  <a:schemeClr val="tx1"/>
                </a:solidFill>
              </a:rPr>
              <a:t>Medical Credit Fund (MCF)</a:t>
            </a:r>
          </a:p>
          <a:p>
            <a:pPr marL="353998" lvl="1" indent="-176198">
              <a:buClr>
                <a:schemeClr val="accent2"/>
              </a:buClr>
              <a:buSzPct val="100000"/>
            </a:pPr>
            <a:r>
              <a:rPr lang="en-US" sz="1000" baseline="0" noProof="0" dirty="0">
                <a:solidFill>
                  <a:schemeClr val="tx1"/>
                </a:solidFill>
              </a:rPr>
              <a:t>SafeCare</a:t>
            </a:r>
          </a:p>
          <a:p>
            <a:pPr marL="177800" lvl="1" indent="0">
              <a:buSzPct val="100000"/>
              <a:buNone/>
            </a:pPr>
            <a:r>
              <a:rPr lang="en-US" sz="1000" baseline="0" noProof="0" dirty="0">
                <a:solidFill>
                  <a:schemeClr val="tx1"/>
                </a:solidFill>
              </a:rPr>
              <a:t>All entities use the same </a:t>
            </a:r>
            <a:r>
              <a:rPr lang="en-US" sz="1000" b="1" baseline="0" noProof="0" dirty="0">
                <a:solidFill>
                  <a:schemeClr val="tx1"/>
                </a:solidFill>
              </a:rPr>
              <a:t>Title</a:t>
            </a:r>
            <a:r>
              <a:rPr lang="en-US" sz="1000" baseline="0" noProof="0" dirty="0">
                <a:solidFill>
                  <a:schemeClr val="tx1"/>
                </a:solidFill>
              </a:rPr>
              <a:t> </a:t>
            </a:r>
            <a:r>
              <a:rPr lang="en-US" sz="1000" b="0" baseline="0" noProof="0" dirty="0">
                <a:solidFill>
                  <a:schemeClr val="tx1"/>
                </a:solidFill>
              </a:rPr>
              <a:t>and</a:t>
            </a:r>
            <a:r>
              <a:rPr lang="en-US" sz="1000" b="1" baseline="0" noProof="0" dirty="0">
                <a:solidFill>
                  <a:schemeClr val="tx1"/>
                </a:solidFill>
              </a:rPr>
              <a:t> Thank you slide</a:t>
            </a:r>
          </a:p>
        </p:txBody>
      </p:sp>
      <p:sp>
        <p:nvSpPr>
          <p:cNvPr id="16" name="Content Placeholder 3"/>
          <p:cNvSpPr txBox="1">
            <a:spLocks/>
          </p:cNvSpPr>
          <p:nvPr userDrawn="1">
            <p:custDataLst>
              <p:tags r:id="rId5"/>
            </p:custDataLst>
          </p:nvPr>
        </p:nvSpPr>
        <p:spPr>
          <a:xfrm>
            <a:off x="2517337" y="4692213"/>
            <a:ext cx="2835713" cy="1292662"/>
          </a:xfrm>
          <a:prstGeom prst="rect">
            <a:avLst/>
          </a:prstGeom>
        </p:spPr>
        <p:txBody>
          <a:bodyPr vert="horz" wrap="square" lIns="0" tIns="0" rIns="0" bIns="0" rtlCol="0" anchor="t" anchorCtr="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100000"/>
              <a:buFont typeface="Arial" pitchFamily="34" charset="0"/>
              <a:buNone/>
            </a:pPr>
            <a:r>
              <a:rPr lang="en-US" sz="1000" baseline="0" noProof="0" dirty="0">
                <a:solidFill>
                  <a:schemeClr val="tx1"/>
                </a:solidFill>
              </a:rPr>
              <a:t>To </a:t>
            </a:r>
            <a:r>
              <a:rPr lang="en-US" sz="1000" b="1" baseline="0" noProof="0" dirty="0">
                <a:solidFill>
                  <a:schemeClr val="tx1"/>
                </a:solidFill>
              </a:rPr>
              <a:t>change the Layout </a:t>
            </a:r>
            <a:r>
              <a:rPr lang="en-US" sz="1000" baseline="0" noProof="0" dirty="0">
                <a:solidFill>
                  <a:schemeClr val="tx1"/>
                </a:solidFill>
              </a:rPr>
              <a:t>of a slide:</a:t>
            </a:r>
          </a:p>
          <a:p>
            <a:pPr marL="179388" indent="-179388">
              <a:buClr>
                <a:schemeClr val="accent2"/>
              </a:buClr>
              <a:buSzPct val="100000"/>
              <a:buFont typeface="Arial" pitchFamily="34" charset="0"/>
              <a:buChar char="•"/>
            </a:pPr>
            <a:r>
              <a:rPr lang="en-US" sz="1000" baseline="0" noProof="0" dirty="0">
                <a:solidFill>
                  <a:schemeClr val="tx1"/>
                </a:solidFill>
              </a:rPr>
              <a:t>Click on the Home-tab on </a:t>
            </a:r>
            <a:r>
              <a:rPr lang="en-US" sz="1000" b="1" baseline="0" noProof="0" dirty="0">
                <a:solidFill>
                  <a:schemeClr val="tx1"/>
                </a:solidFill>
              </a:rPr>
              <a:t>‘Layout’</a:t>
            </a:r>
            <a:r>
              <a:rPr lang="en-US" sz="1000" baseline="0" noProof="0" dirty="0">
                <a:solidFill>
                  <a:schemeClr val="tx1"/>
                </a:solidFill>
              </a:rPr>
              <a:t>.</a:t>
            </a:r>
          </a:p>
          <a:p>
            <a:pPr marL="179388" indent="-179388">
              <a:buClr>
                <a:schemeClr val="accent2"/>
              </a:buClr>
              <a:buSzPct val="100000"/>
              <a:buFont typeface="Arial" pitchFamily="34" charset="0"/>
              <a:buChar char="•"/>
            </a:pPr>
            <a:r>
              <a:rPr lang="en-US" sz="1000" baseline="0" noProof="0" dirty="0">
                <a:solidFill>
                  <a:schemeClr val="tx1"/>
                </a:solidFill>
              </a:rPr>
              <a:t>Choose a different Layout and it will be applied on the slide</a:t>
            </a:r>
          </a:p>
          <a:p>
            <a:pPr marL="179388" indent="-179388">
              <a:buSzPct val="100000"/>
              <a:buFont typeface="Arial" pitchFamily="34" charset="0"/>
              <a:buChar char="•"/>
            </a:pPr>
            <a:endParaRPr lang="en-US" sz="1000" b="0" baseline="0" noProof="0" dirty="0">
              <a:solidFill>
                <a:schemeClr val="tx1"/>
              </a:solidFill>
            </a:endParaRPr>
          </a:p>
          <a:p>
            <a:pPr marL="0" indent="0">
              <a:buSzPct val="100000"/>
              <a:buFont typeface="Arial" pitchFamily="34" charset="0"/>
              <a:buNone/>
            </a:pPr>
            <a:r>
              <a:rPr lang="en-US" sz="1000" b="0" baseline="0" noProof="0" dirty="0">
                <a:solidFill>
                  <a:schemeClr val="tx1"/>
                </a:solidFill>
              </a:rPr>
              <a:t>The</a:t>
            </a:r>
            <a:r>
              <a:rPr lang="en-US" sz="1000" b="1" baseline="0" noProof="0" dirty="0">
                <a:solidFill>
                  <a:schemeClr val="tx1"/>
                </a:solidFill>
              </a:rPr>
              <a:t> ‘Reset’</a:t>
            </a:r>
            <a:r>
              <a:rPr lang="en-US" sz="1000" b="0" baseline="0" noProof="0" dirty="0">
                <a:solidFill>
                  <a:schemeClr val="tx1"/>
                </a:solidFill>
              </a:rPr>
              <a:t>-button</a:t>
            </a:r>
            <a:r>
              <a:rPr lang="en-US" sz="1000" baseline="0" noProof="0" dirty="0">
                <a:solidFill>
                  <a:schemeClr val="tx1"/>
                </a:solidFill>
              </a:rPr>
              <a:t> will apply the current Layout on the slide again</a:t>
            </a:r>
          </a:p>
        </p:txBody>
      </p:sp>
      <p:sp>
        <p:nvSpPr>
          <p:cNvPr id="20" name="Oval 1"/>
          <p:cNvSpPr/>
          <p:nvPr userDrawn="1"/>
        </p:nvSpPr>
        <p:spPr>
          <a:xfrm>
            <a:off x="539750" y="1810069"/>
            <a:ext cx="223519" cy="223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b="1" noProof="0" dirty="0"/>
              <a:t>1</a:t>
            </a:r>
          </a:p>
        </p:txBody>
      </p:sp>
      <p:sp>
        <p:nvSpPr>
          <p:cNvPr id="21" name="Oval 14"/>
          <p:cNvSpPr/>
          <p:nvPr userDrawn="1"/>
        </p:nvSpPr>
        <p:spPr>
          <a:xfrm>
            <a:off x="1947545" y="3696168"/>
            <a:ext cx="223519" cy="223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b="1" noProof="0" dirty="0"/>
              <a:t>2</a:t>
            </a:r>
          </a:p>
        </p:txBody>
      </p:sp>
      <p:sp>
        <p:nvSpPr>
          <p:cNvPr id="22" name="Oval 15"/>
          <p:cNvSpPr/>
          <p:nvPr userDrawn="1"/>
        </p:nvSpPr>
        <p:spPr>
          <a:xfrm>
            <a:off x="1422476" y="4685617"/>
            <a:ext cx="223519" cy="223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b="1" noProof="0" dirty="0"/>
              <a:t>3</a:t>
            </a:r>
          </a:p>
        </p:txBody>
      </p:sp>
      <p:sp>
        <p:nvSpPr>
          <p:cNvPr id="23" name="Content Placeholder 4"/>
          <p:cNvSpPr txBox="1">
            <a:spLocks/>
          </p:cNvSpPr>
          <p:nvPr userDrawn="1">
            <p:custDataLst>
              <p:tags r:id="rId6"/>
            </p:custDataLst>
          </p:nvPr>
        </p:nvSpPr>
        <p:spPr>
          <a:xfrm>
            <a:off x="5811631" y="5246211"/>
            <a:ext cx="2792619" cy="738664"/>
          </a:xfrm>
          <a:prstGeom prst="rect">
            <a:avLst/>
          </a:prstGeom>
        </p:spPr>
        <p:txBody>
          <a:bodyPr wrap="square" lIns="0" tIns="0" rIns="0" bIns="0">
            <a:spAutoFit/>
          </a:bodyPr>
          <a:lstStyle>
            <a:defPPr>
              <a:defRPr lang="nl-NL"/>
            </a:defPPr>
            <a:lvl1pPr marL="0" indent="0" defTabSz="914400" eaLnBrk="1" latinLnBrk="0" hangingPunct="1">
              <a:lnSpc>
                <a:spcPct val="120000"/>
              </a:lnSpc>
              <a:spcBef>
                <a:spcPts val="0"/>
              </a:spcBef>
              <a:buSzPct val="80000"/>
              <a:buFontTx/>
              <a:buNone/>
              <a:defRPr sz="1000">
                <a:solidFill>
                  <a:schemeClr val="tx2"/>
                </a:solidFill>
                <a:latin typeface="+mn-lt"/>
                <a:cs typeface="+mn-cs"/>
              </a:defRPr>
            </a:lvl1pPr>
            <a:lvl2pPr marL="447675" indent="-177800" defTabSz="914400" eaLnBrk="1" latinLnBrk="0" hangingPunct="1">
              <a:lnSpc>
                <a:spcPct val="120000"/>
              </a:lnSpc>
              <a:spcBef>
                <a:spcPts val="0"/>
              </a:spcBef>
              <a:buFont typeface="Arial" pitchFamily="34" charset="0"/>
              <a:buChar char="•"/>
              <a:defRPr sz="1000">
                <a:solidFill>
                  <a:schemeClr val="tx2"/>
                </a:solidFill>
                <a:latin typeface="+mn-lt"/>
                <a:cs typeface="+mn-cs"/>
              </a:defRPr>
            </a:lvl2pPr>
            <a:lvl3pPr marL="628650" indent="-180975" defTabSz="914400" eaLnBrk="1" latinLnBrk="0" hangingPunct="1">
              <a:lnSpc>
                <a:spcPct val="120000"/>
              </a:lnSpc>
              <a:spcBef>
                <a:spcPts val="0"/>
              </a:spcBef>
              <a:buFont typeface="Verdana" pitchFamily="34" charset="0"/>
              <a:buChar char="-"/>
              <a:defRPr sz="1000">
                <a:solidFill>
                  <a:schemeClr val="tx2"/>
                </a:solidFill>
                <a:latin typeface="+mn-lt"/>
                <a:cs typeface="+mn-cs"/>
              </a:defRPr>
            </a:lvl3pPr>
            <a:lvl4pPr marL="806450" indent="-177800" defTabSz="914400" eaLnBrk="1" latinLnBrk="0" hangingPunct="1">
              <a:lnSpc>
                <a:spcPct val="120000"/>
              </a:lnSpc>
              <a:spcBef>
                <a:spcPts val="0"/>
              </a:spcBef>
              <a:buFont typeface="Verdana" pitchFamily="34" charset="0"/>
              <a:buChar char="·"/>
              <a:defRPr sz="1000">
                <a:solidFill>
                  <a:schemeClr val="tx2"/>
                </a:solidFill>
                <a:latin typeface="+mn-lt"/>
                <a:cs typeface="+mn-cs"/>
              </a:defRPr>
            </a:lvl4pPr>
            <a:lvl5pPr marL="2057400" indent="-228600" defTabSz="914400" eaLnBrk="1" latinLnBrk="0" hangingPunct="1">
              <a:lnSpc>
                <a:spcPct val="120000"/>
              </a:lnSpc>
              <a:spcBef>
                <a:spcPts val="0"/>
              </a:spcBef>
              <a:buFont typeface="Arial" pitchFamily="34" charset="0"/>
              <a:buChar char="»"/>
              <a:defRPr sz="1000">
                <a:solidFill>
                  <a:schemeClr val="tx2"/>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0"/>
            <a:r>
              <a:rPr lang="en-US" sz="1000" b="1" noProof="0" dirty="0">
                <a:solidFill>
                  <a:schemeClr val="tx1"/>
                </a:solidFill>
              </a:rPr>
              <a:t>Photodatabase</a:t>
            </a:r>
          </a:p>
          <a:p>
            <a:pPr lvl="0"/>
            <a:r>
              <a:rPr lang="en-US" sz="1000" noProof="0" dirty="0">
                <a:solidFill>
                  <a:schemeClr val="tx1"/>
                </a:solidFill>
              </a:rPr>
              <a:t>Here you can</a:t>
            </a:r>
            <a:r>
              <a:rPr lang="en-US" sz="1000" baseline="0" noProof="0" dirty="0">
                <a:solidFill>
                  <a:schemeClr val="tx1"/>
                </a:solidFill>
              </a:rPr>
              <a:t> find high resolution images to use in your presentation:</a:t>
            </a:r>
          </a:p>
          <a:p>
            <a:pPr lvl="0"/>
            <a:r>
              <a:rPr lang="en-US" sz="1000" baseline="0" noProof="0" dirty="0">
                <a:solidFill>
                  <a:schemeClr val="tx1"/>
                </a:solidFill>
              </a:rPr>
              <a:t>[path]</a:t>
            </a:r>
            <a:endParaRPr lang="en-US" sz="1000" noProof="0" dirty="0">
              <a:solidFill>
                <a:schemeClr val="tx1"/>
              </a:solidFill>
            </a:endParaRPr>
          </a:p>
        </p:txBody>
      </p:sp>
      <p:sp>
        <p:nvSpPr>
          <p:cNvPr id="24" name="Oval 15"/>
          <p:cNvSpPr/>
          <p:nvPr userDrawn="1"/>
        </p:nvSpPr>
        <p:spPr>
          <a:xfrm>
            <a:off x="1422476" y="2247217"/>
            <a:ext cx="223519" cy="223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200" b="1" noProof="0" dirty="0"/>
              <a:t>3</a:t>
            </a:r>
          </a:p>
        </p:txBody>
      </p:sp>
      <p:sp>
        <p:nvSpPr>
          <p:cNvPr id="26" name="Content Placeholder 4"/>
          <p:cNvSpPr txBox="1">
            <a:spLocks/>
          </p:cNvSpPr>
          <p:nvPr userDrawn="1"/>
        </p:nvSpPr>
        <p:spPr>
          <a:xfrm>
            <a:off x="5811630" y="3293149"/>
            <a:ext cx="2792619" cy="184666"/>
          </a:xfrm>
          <a:prstGeom prst="rect">
            <a:avLst/>
          </a:prstGeom>
        </p:spPr>
        <p:txBody>
          <a:bodyPr wrap="square" lIns="0" tIns="0" rIns="0" bIns="0">
            <a:spAutoFit/>
          </a:bodyPr>
          <a:lstStyle>
            <a:lvl1pPr marL="269875" indent="-269875" algn="l" defTabSz="914400" rtl="0" eaLnBrk="1" latinLnBrk="0" hangingPunct="1">
              <a:lnSpc>
                <a:spcPct val="120000"/>
              </a:lnSpc>
              <a:spcBef>
                <a:spcPts val="0"/>
              </a:spcBef>
              <a:buSzPct val="80000"/>
              <a:buFontTx/>
              <a:buBlip>
                <a:blip r:embed="rId9"/>
              </a:buBlip>
              <a:defRPr sz="1000" kern="1200">
                <a:solidFill>
                  <a:schemeClr val="tx2"/>
                </a:solidFill>
                <a:latin typeface="+mn-lt"/>
                <a:ea typeface="+mn-ea"/>
                <a:cs typeface="+mn-cs"/>
              </a:defRPr>
            </a:lvl1pPr>
            <a:lvl2pPr marL="447675" indent="-1778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2pPr>
            <a:lvl3pPr marL="628650" indent="-180975"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3pPr>
            <a:lvl4pPr marL="806450" indent="-177800" algn="l" defTabSz="914400" rtl="0" eaLnBrk="1" latinLnBrk="0" hangingPunct="1">
              <a:lnSpc>
                <a:spcPct val="120000"/>
              </a:lnSpc>
              <a:spcBef>
                <a:spcPts val="0"/>
              </a:spcBef>
              <a:buFont typeface="Verdana" pitchFamily="34" charset="0"/>
              <a:buChar char="·"/>
              <a:defRPr sz="10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buFont typeface="Arial" pitchFamily="34" charset="0"/>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l" defTabSz="914400" rtl="0" eaLnBrk="1" fontAlgn="auto" latinLnBrk="0" hangingPunct="1">
              <a:lnSpc>
                <a:spcPct val="120000"/>
              </a:lnSpc>
              <a:spcBef>
                <a:spcPts val="0"/>
              </a:spcBef>
              <a:spcAft>
                <a:spcPts val="0"/>
              </a:spcAft>
              <a:buClrTx/>
              <a:buSzPct val="80000"/>
              <a:buFontTx/>
              <a:buNone/>
              <a:tabLst/>
              <a:defRPr/>
            </a:pPr>
            <a:r>
              <a:rPr lang="en-US" sz="1000" noProof="0" dirty="0">
                <a:solidFill>
                  <a:schemeClr val="tx1"/>
                </a:solidFill>
                <a:latin typeface="+mn-lt"/>
              </a:rPr>
              <a:t>The Pharm Access </a:t>
            </a:r>
            <a:r>
              <a:rPr lang="en-US" sz="1000" b="1" noProof="0" dirty="0">
                <a:solidFill>
                  <a:schemeClr val="tx1"/>
                </a:solidFill>
                <a:latin typeface="+mn-lt"/>
              </a:rPr>
              <a:t>Theme colors</a:t>
            </a:r>
          </a:p>
        </p:txBody>
      </p:sp>
      <p:pic>
        <p:nvPicPr>
          <p:cNvPr id="4" name="Afbeelding 3"/>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5811631" y="3573780"/>
            <a:ext cx="1471976" cy="9423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7385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3573"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algn="ctr" defTabSz="410751" hangingPunct="0"/>
            <a:endParaRPr sz="1801" b="1" kern="0" dirty="0">
              <a:solidFill>
                <a:prstClr val="white"/>
              </a:solidFill>
              <a:sym typeface="Helvetica Neue"/>
            </a:endParaRPr>
          </a:p>
        </p:txBody>
      </p:sp>
      <p:sp>
        <p:nvSpPr>
          <p:cNvPr id="2" name="Title 1"/>
          <p:cNvSpPr>
            <a:spLocks noGrp="1"/>
          </p:cNvSpPr>
          <p:nvPr>
            <p:ph type="ctrTitle"/>
          </p:nvPr>
        </p:nvSpPr>
        <p:spPr>
          <a:xfrm>
            <a:off x="913448" y="1828800"/>
            <a:ext cx="7317105" cy="3048001"/>
          </a:xfrm>
        </p:spPr>
        <p:txBody>
          <a:bodyPr>
            <a:normAutofit/>
          </a:bodyPr>
          <a:lstStyle>
            <a:lvl1pPr>
              <a:defRPr sz="3300"/>
            </a:lvl1pPr>
          </a:lstStyle>
          <a:p>
            <a:r>
              <a:rPr lang="en-US"/>
              <a:t>Click to edit Master title style</a:t>
            </a:r>
            <a:endParaRPr/>
          </a:p>
        </p:txBody>
      </p:sp>
      <p:sp>
        <p:nvSpPr>
          <p:cNvPr id="3" name="Subtitle 2"/>
          <p:cNvSpPr>
            <a:spLocks noGrp="1"/>
          </p:cNvSpPr>
          <p:nvPr>
            <p:ph type="subTitle" idx="1"/>
          </p:nvPr>
        </p:nvSpPr>
        <p:spPr>
          <a:xfrm>
            <a:off x="913448" y="5029200"/>
            <a:ext cx="5887984" cy="1143000"/>
          </a:xfrm>
        </p:spPr>
        <p:txBody>
          <a:bodyPr>
            <a:normAutofit/>
          </a:bodyPr>
          <a:lstStyle>
            <a:lvl1pPr marL="0" indent="0" algn="l">
              <a:spcBef>
                <a:spcPts val="0"/>
              </a:spcBef>
              <a:buNone/>
              <a:defRPr sz="1500">
                <a:solidFill>
                  <a:schemeClr val="tx1"/>
                </a:solidFill>
              </a:defRPr>
            </a:lvl1pPr>
            <a:lvl2pPr marL="342963" indent="0" algn="ctr">
              <a:buNone/>
              <a:defRPr>
                <a:solidFill>
                  <a:schemeClr val="tx1">
                    <a:tint val="75000"/>
                  </a:schemeClr>
                </a:solidFill>
              </a:defRPr>
            </a:lvl2pPr>
            <a:lvl3pPr marL="685925" indent="0" algn="ctr">
              <a:buNone/>
              <a:defRPr>
                <a:solidFill>
                  <a:schemeClr val="tx1">
                    <a:tint val="75000"/>
                  </a:schemeClr>
                </a:solidFill>
              </a:defRPr>
            </a:lvl3pPr>
            <a:lvl4pPr marL="1028888" indent="0" algn="ctr">
              <a:buNone/>
              <a:defRPr>
                <a:solidFill>
                  <a:schemeClr val="tx1">
                    <a:tint val="75000"/>
                  </a:schemeClr>
                </a:solidFill>
              </a:defRPr>
            </a:lvl4pPr>
            <a:lvl5pPr marL="1371851" indent="0" algn="ctr">
              <a:buNone/>
              <a:defRPr>
                <a:solidFill>
                  <a:schemeClr val="tx1">
                    <a:tint val="75000"/>
                  </a:schemeClr>
                </a:solidFill>
              </a:defRPr>
            </a:lvl5pPr>
            <a:lvl6pPr marL="1714814" indent="0" algn="ctr">
              <a:buNone/>
              <a:defRPr>
                <a:solidFill>
                  <a:schemeClr val="tx1">
                    <a:tint val="75000"/>
                  </a:schemeClr>
                </a:solidFill>
              </a:defRPr>
            </a:lvl6pPr>
            <a:lvl7pPr marL="2057777" indent="0" algn="ctr">
              <a:buNone/>
              <a:defRPr>
                <a:solidFill>
                  <a:schemeClr val="tx1">
                    <a:tint val="75000"/>
                  </a:schemeClr>
                </a:solidFill>
              </a:defRPr>
            </a:lvl7pPr>
            <a:lvl8pPr marL="2400740" indent="0" algn="ctr">
              <a:buNone/>
              <a:defRPr>
                <a:solidFill>
                  <a:schemeClr val="tx1">
                    <a:tint val="75000"/>
                  </a:schemeClr>
                </a:solidFill>
              </a:defRPr>
            </a:lvl8pPr>
            <a:lvl9pPr marL="274370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401428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40158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3300"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2" cy="1142999"/>
          </a:xfrm>
        </p:spPr>
        <p:txBody>
          <a:bodyPr anchor="t"/>
          <a:lstStyle>
            <a:lvl1pPr marL="0" indent="0">
              <a:spcBef>
                <a:spcPts val="0"/>
              </a:spcBef>
              <a:buNone/>
              <a:defRPr sz="1500">
                <a:solidFill>
                  <a:schemeClr val="tx1"/>
                </a:solidFill>
              </a:defRPr>
            </a:lvl1pPr>
            <a:lvl2pPr marL="342963" indent="0">
              <a:buNone/>
              <a:defRPr sz="1350">
                <a:solidFill>
                  <a:schemeClr val="tx1">
                    <a:tint val="75000"/>
                  </a:schemeClr>
                </a:solidFill>
              </a:defRPr>
            </a:lvl2pPr>
            <a:lvl3pPr marL="685925" indent="0">
              <a:buNone/>
              <a:defRPr sz="1200">
                <a:solidFill>
                  <a:schemeClr val="tx1">
                    <a:tint val="75000"/>
                  </a:schemeClr>
                </a:solidFill>
              </a:defRPr>
            </a:lvl3pPr>
            <a:lvl4pPr marL="1028888" indent="0">
              <a:buNone/>
              <a:defRPr sz="1050">
                <a:solidFill>
                  <a:schemeClr val="tx1">
                    <a:tint val="75000"/>
                  </a:schemeClr>
                </a:solidFill>
              </a:defRPr>
            </a:lvl4pPr>
            <a:lvl5pPr marL="1371851" indent="0">
              <a:buNone/>
              <a:defRPr sz="1050">
                <a:solidFill>
                  <a:schemeClr val="tx1">
                    <a:tint val="75000"/>
                  </a:schemeClr>
                </a:solidFill>
              </a:defRPr>
            </a:lvl5pPr>
            <a:lvl6pPr marL="1714814" indent="0">
              <a:buNone/>
              <a:defRPr sz="1050">
                <a:solidFill>
                  <a:schemeClr val="tx1">
                    <a:tint val="75000"/>
                  </a:schemeClr>
                </a:solidFill>
              </a:defRPr>
            </a:lvl6pPr>
            <a:lvl7pPr marL="2057777" indent="0">
              <a:buNone/>
              <a:defRPr sz="1050">
                <a:solidFill>
                  <a:schemeClr val="tx1">
                    <a:tint val="75000"/>
                  </a:schemeClr>
                </a:solidFill>
              </a:defRPr>
            </a:lvl7pPr>
            <a:lvl8pPr marL="2400740" indent="0">
              <a:buNone/>
              <a:defRPr sz="1050">
                <a:solidFill>
                  <a:schemeClr val="tx1">
                    <a:tint val="75000"/>
                  </a:schemeClr>
                </a:solidFill>
              </a:defRPr>
            </a:lvl8pPr>
            <a:lvl9pPr marL="274370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197644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1"/>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180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18220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9" y="1828799"/>
            <a:ext cx="3532790" cy="838201"/>
          </a:xfrm>
        </p:spPr>
        <p:txBody>
          <a:bodyPr anchor="ctr"/>
          <a:lstStyle>
            <a:lvl1pPr marL="0" indent="0">
              <a:spcBef>
                <a:spcPts val="0"/>
              </a:spcBef>
              <a:buNone/>
              <a:defRPr sz="1801" b="0" cap="all" baseline="0">
                <a:solidFill>
                  <a:schemeClr val="tx1">
                    <a:lumMod val="50000"/>
                  </a:schemeClr>
                </a:solidFill>
              </a:defRPr>
            </a:lvl1pPr>
            <a:lvl2pPr marL="342963" indent="0">
              <a:buNone/>
              <a:defRPr sz="1500" b="1"/>
            </a:lvl2pPr>
            <a:lvl3pPr marL="685925" indent="0">
              <a:buNone/>
              <a:defRPr sz="1350" b="1"/>
            </a:lvl3pPr>
            <a:lvl4pPr marL="1028888" indent="0">
              <a:buNone/>
              <a:defRPr sz="1200" b="1"/>
            </a:lvl4pPr>
            <a:lvl5pPr marL="1371851" indent="0">
              <a:buNone/>
              <a:defRPr sz="1200" b="1"/>
            </a:lvl5pPr>
            <a:lvl6pPr marL="1714814" indent="0">
              <a:buNone/>
              <a:defRPr sz="1200" b="1"/>
            </a:lvl6pPr>
            <a:lvl7pPr marL="2057777" indent="0">
              <a:buNone/>
              <a:defRPr sz="1200" b="1"/>
            </a:lvl7pPr>
            <a:lvl8pPr marL="2400740" indent="0">
              <a:buNone/>
              <a:defRPr sz="1200" b="1"/>
            </a:lvl8pPr>
            <a:lvl9pPr marL="274370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9" y="2743201"/>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799"/>
            <a:ext cx="3532790" cy="838201"/>
          </a:xfrm>
        </p:spPr>
        <p:txBody>
          <a:bodyPr anchor="ctr"/>
          <a:lstStyle>
            <a:lvl1pPr marL="0" indent="0">
              <a:spcBef>
                <a:spcPts val="0"/>
              </a:spcBef>
              <a:buNone/>
              <a:defRPr sz="1801" b="0" cap="all" baseline="0">
                <a:solidFill>
                  <a:schemeClr val="tx1">
                    <a:lumMod val="50000"/>
                  </a:schemeClr>
                </a:solidFill>
              </a:defRPr>
            </a:lvl1pPr>
            <a:lvl2pPr marL="342963" indent="0">
              <a:buNone/>
              <a:defRPr sz="1500" b="1"/>
            </a:lvl2pPr>
            <a:lvl3pPr marL="685925" indent="0">
              <a:buNone/>
              <a:defRPr sz="1350" b="1"/>
            </a:lvl3pPr>
            <a:lvl4pPr marL="1028888" indent="0">
              <a:buNone/>
              <a:defRPr sz="1200" b="1"/>
            </a:lvl4pPr>
            <a:lvl5pPr marL="1371851" indent="0">
              <a:buNone/>
              <a:defRPr sz="1200" b="1"/>
            </a:lvl5pPr>
            <a:lvl6pPr marL="1714814" indent="0">
              <a:buNone/>
              <a:defRPr sz="1200" b="1"/>
            </a:lvl6pPr>
            <a:lvl7pPr marL="2057777" indent="0">
              <a:buNone/>
              <a:defRPr sz="1200" b="1"/>
            </a:lvl7pPr>
            <a:lvl8pPr marL="2400740" indent="0">
              <a:buNone/>
              <a:defRPr sz="1200" b="1"/>
            </a:lvl8pPr>
            <a:lvl9pPr marL="274370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7" name="Date Placeholder 6"/>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9" name="Slide Number Placeholder 8"/>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21244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3" name="Date Placeholder 2"/>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5" name="Slide Number Placeholder 4"/>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279330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8" name="Titel 7"/>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9"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Content Placeholder 2"/>
          <p:cNvSpPr>
            <a:spLocks noGrp="1"/>
          </p:cNvSpPr>
          <p:nvPr>
            <p:ph sz="half" idx="1"/>
          </p:nvPr>
        </p:nvSpPr>
        <p:spPr>
          <a:xfrm>
            <a:off x="539750"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2" name="Content Placeholder 3"/>
          <p:cNvSpPr>
            <a:spLocks noGrp="1"/>
          </p:cNvSpPr>
          <p:nvPr>
            <p:ph sz="half" idx="2"/>
          </p:nvPr>
        </p:nvSpPr>
        <p:spPr>
          <a:xfrm>
            <a:off x="6120143"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3" name="Content Placeholder 3"/>
          <p:cNvSpPr>
            <a:spLocks noGrp="1"/>
          </p:cNvSpPr>
          <p:nvPr>
            <p:ph sz="half" idx="14"/>
          </p:nvPr>
        </p:nvSpPr>
        <p:spPr>
          <a:xfrm>
            <a:off x="3329946" y="1984725"/>
            <a:ext cx="2484107" cy="4000149"/>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14" name="Text Placeholder 2"/>
          <p:cNvSpPr>
            <a:spLocks noGrp="1"/>
          </p:cNvSpPr>
          <p:nvPr>
            <p:ph type="body" idx="15"/>
          </p:nvPr>
        </p:nvSpPr>
        <p:spPr>
          <a:xfrm>
            <a:off x="539750"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5" name="Text Placeholder 2"/>
          <p:cNvSpPr>
            <a:spLocks noGrp="1"/>
          </p:cNvSpPr>
          <p:nvPr>
            <p:ph type="body" idx="16"/>
          </p:nvPr>
        </p:nvSpPr>
        <p:spPr>
          <a:xfrm>
            <a:off x="3329946"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
        <p:nvSpPr>
          <p:cNvPr id="16" name="Text Placeholder 2"/>
          <p:cNvSpPr>
            <a:spLocks noGrp="1"/>
          </p:cNvSpPr>
          <p:nvPr>
            <p:ph type="body" idx="17"/>
          </p:nvPr>
        </p:nvSpPr>
        <p:spPr>
          <a:xfrm>
            <a:off x="6120143" y="1376363"/>
            <a:ext cx="2484106" cy="541687"/>
          </a:xfrm>
        </p:spPr>
        <p:txBody>
          <a:bodyPr wrap="square" anchor="b">
            <a:spAutoFit/>
          </a:bodyPr>
          <a:lstStyle>
            <a:lvl1pPr marL="0" indent="0">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p:txBody>
      </p:sp>
    </p:spTree>
    <p:extLst>
      <p:ext uri="{BB962C8B-B14F-4D97-AF65-F5344CB8AC3E}">
        <p14:creationId xmlns:p14="http://schemas.microsoft.com/office/powerpoint/2010/main" val="1506959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2" name="Date Placeholder 1"/>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4" name="Slide Number Placeholder 3"/>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400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1"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sz="1801" b="1" kern="0" dirty="0">
              <a:solidFill>
                <a:prstClr val="white"/>
              </a:solidFill>
              <a:sym typeface="Helvetica Neue"/>
            </a:endParaRPr>
          </a:p>
        </p:txBody>
      </p:sp>
      <p:sp>
        <p:nvSpPr>
          <p:cNvPr id="2" name="Title 1"/>
          <p:cNvSpPr>
            <a:spLocks noGrp="1"/>
          </p:cNvSpPr>
          <p:nvPr>
            <p:ph type="title"/>
          </p:nvPr>
        </p:nvSpPr>
        <p:spPr>
          <a:xfrm>
            <a:off x="513293" y="685800"/>
            <a:ext cx="2915409" cy="40386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400507" y="685800"/>
            <a:ext cx="4230202" cy="5486400"/>
          </a:xfrm>
        </p:spPr>
        <p:txBody>
          <a:bodyPr>
            <a:normAutofit/>
          </a:bodyPr>
          <a:lstStyle>
            <a:lvl1pPr>
              <a:defRPr sz="1801"/>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3" y="4876800"/>
            <a:ext cx="2915409" cy="1295400"/>
          </a:xfrm>
        </p:spPr>
        <p:txBody>
          <a:bodyPr>
            <a:normAutofit/>
          </a:bodyPr>
          <a:lstStyle>
            <a:lvl1pPr marL="0" indent="0">
              <a:spcBef>
                <a:spcPts val="0"/>
              </a:spcBef>
              <a:buNone/>
              <a:defRPr sz="1350"/>
            </a:lvl1pPr>
            <a:lvl2pPr marL="342963" indent="0">
              <a:buNone/>
              <a:defRPr sz="900"/>
            </a:lvl2pPr>
            <a:lvl3pPr marL="685925" indent="0">
              <a:buNone/>
              <a:defRPr sz="750"/>
            </a:lvl3pPr>
            <a:lvl4pPr marL="1028888" indent="0">
              <a:buNone/>
              <a:defRPr sz="675"/>
            </a:lvl4pPr>
            <a:lvl5pPr marL="1371851" indent="0">
              <a:buNone/>
              <a:defRPr sz="675"/>
            </a:lvl5pPr>
            <a:lvl6pPr marL="1714814" indent="0">
              <a:buNone/>
              <a:defRPr sz="675"/>
            </a:lvl6pPr>
            <a:lvl7pPr marL="2057777" indent="0">
              <a:buNone/>
              <a:defRPr sz="675"/>
            </a:lvl7pPr>
            <a:lvl8pPr marL="2400740" indent="0">
              <a:buNone/>
              <a:defRPr sz="675"/>
            </a:lvl8pPr>
            <a:lvl9pPr marL="274370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10755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3886021"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sz="1801" b="1" kern="0" dirty="0">
              <a:solidFill>
                <a:prstClr val="white"/>
              </a:solidFill>
              <a:sym typeface="Helvetica Neue"/>
            </a:endParaRPr>
          </a:p>
        </p:txBody>
      </p:sp>
      <p:sp>
        <p:nvSpPr>
          <p:cNvPr id="2" name="Title 1"/>
          <p:cNvSpPr>
            <a:spLocks noGrp="1"/>
          </p:cNvSpPr>
          <p:nvPr>
            <p:ph type="title"/>
          </p:nvPr>
        </p:nvSpPr>
        <p:spPr>
          <a:xfrm>
            <a:off x="513293"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1"/>
            </a:lvl1pPr>
            <a:lvl2pPr marL="342963" indent="0">
              <a:buNone/>
              <a:defRPr sz="2100"/>
            </a:lvl2pPr>
            <a:lvl3pPr marL="685925" indent="0">
              <a:buNone/>
              <a:defRPr sz="1801"/>
            </a:lvl3pPr>
            <a:lvl4pPr marL="1028888" indent="0">
              <a:buNone/>
              <a:defRPr sz="1500"/>
            </a:lvl4pPr>
            <a:lvl5pPr marL="1371851" indent="0">
              <a:buNone/>
              <a:defRPr sz="1500"/>
            </a:lvl5pPr>
            <a:lvl6pPr marL="1714814" indent="0">
              <a:buNone/>
              <a:defRPr sz="1500"/>
            </a:lvl6pPr>
            <a:lvl7pPr marL="2057777" indent="0">
              <a:buNone/>
              <a:defRPr sz="1500"/>
            </a:lvl7pPr>
            <a:lvl8pPr marL="2400740" indent="0">
              <a:buNone/>
              <a:defRPr sz="1500"/>
            </a:lvl8pPr>
            <a:lvl9pPr marL="274370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513293" y="4876800"/>
            <a:ext cx="2915409" cy="1295400"/>
          </a:xfrm>
        </p:spPr>
        <p:txBody>
          <a:bodyPr>
            <a:normAutofit/>
          </a:bodyPr>
          <a:lstStyle>
            <a:lvl1pPr marL="0" indent="0">
              <a:spcBef>
                <a:spcPts val="0"/>
              </a:spcBef>
              <a:buNone/>
              <a:defRPr sz="1350"/>
            </a:lvl1pPr>
            <a:lvl2pPr marL="342963" indent="0">
              <a:buNone/>
              <a:defRPr sz="900"/>
            </a:lvl2pPr>
            <a:lvl3pPr marL="685925" indent="0">
              <a:buNone/>
              <a:defRPr sz="750"/>
            </a:lvl3pPr>
            <a:lvl4pPr marL="1028888" indent="0">
              <a:buNone/>
              <a:defRPr sz="675"/>
            </a:lvl4pPr>
            <a:lvl5pPr marL="1371851" indent="0">
              <a:buNone/>
              <a:defRPr sz="675"/>
            </a:lvl5pPr>
            <a:lvl6pPr marL="1714814" indent="0">
              <a:buNone/>
              <a:defRPr sz="675"/>
            </a:lvl6pPr>
            <a:lvl7pPr marL="2057777" indent="0">
              <a:buNone/>
              <a:defRPr sz="675"/>
            </a:lvl7pPr>
            <a:lvl8pPr marL="2400740" indent="0">
              <a:buNone/>
              <a:defRPr sz="675"/>
            </a:lvl8pPr>
            <a:lvl9pPr marL="274370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5" name="Date Placeholder 4"/>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7" name="Slide Number Placeholder 6"/>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79737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4071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7" y="685800"/>
            <a:ext cx="5563553"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srgbClr val="545454"/>
                </a:solidFill>
              </a:rPr>
              <a:t>Add a footer</a:t>
            </a:r>
            <a:endParaRPr dirty="0">
              <a:solidFill>
                <a:srgbClr val="545454"/>
              </a:solidFill>
            </a:endParaRPr>
          </a:p>
        </p:txBody>
      </p:sp>
      <p:sp>
        <p:nvSpPr>
          <p:cNvPr id="4" name="Date Placeholder 3"/>
          <p:cNvSpPr>
            <a:spLocks noGrp="1"/>
          </p:cNvSpPr>
          <p:nvPr>
            <p:ph type="dt" sz="half" idx="10"/>
          </p:nvPr>
        </p:nvSpPr>
        <p:spPr/>
        <p:txBody>
          <a:bodyPr/>
          <a:lstStyle/>
          <a:p>
            <a:fld id="{EDF33987-6305-4E2A-BF18-EF013ECE927B}" type="datetimeFigureOut">
              <a:rPr lang="en-US">
                <a:solidFill>
                  <a:srgbClr val="545454"/>
                </a:solidFill>
              </a:rPr>
              <a:pPr/>
              <a:t>10/24/18</a:t>
            </a:fld>
            <a:endParaRPr dirty="0">
              <a:solidFill>
                <a:srgbClr val="545454"/>
              </a:solidFill>
            </a:endParaRPr>
          </a:p>
        </p:txBody>
      </p:sp>
      <p:sp>
        <p:nvSpPr>
          <p:cNvPr id="6" name="Slide Number Placeholder 5"/>
          <p:cNvSpPr>
            <a:spLocks noGrp="1"/>
          </p:cNvSpPr>
          <p:nvPr>
            <p:ph type="sldNum" sz="quarter" idx="12"/>
          </p:nvPr>
        </p:nvSpPr>
        <p:spPr/>
        <p:txBody>
          <a:bodyPr/>
          <a:lstStyle/>
          <a:p>
            <a:fld id="{F36C87F6-986D-49E6-AF40-1B3A1EE8064D}" type="slidenum">
              <a:rPr>
                <a:solidFill>
                  <a:srgbClr val="545454"/>
                </a:solidFill>
              </a:rPr>
              <a:pPr/>
              <a:t>‹#›</a:t>
            </a:fld>
            <a:endParaRPr dirty="0">
              <a:solidFill>
                <a:srgbClr val="545454"/>
              </a:solidFill>
            </a:endParaRPr>
          </a:p>
        </p:txBody>
      </p:sp>
    </p:spTree>
    <p:extLst>
      <p:ext uri="{BB962C8B-B14F-4D97-AF65-F5344CB8AC3E}">
        <p14:creationId xmlns:p14="http://schemas.microsoft.com/office/powerpoint/2010/main" val="33063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8" name="Content Placeholder 3"/>
          <p:cNvSpPr>
            <a:spLocks noGrp="1"/>
          </p:cNvSpPr>
          <p:nvPr>
            <p:ph sz="half" idx="2"/>
          </p:nvPr>
        </p:nvSpPr>
        <p:spPr>
          <a:xfrm>
            <a:off x="539750" y="1376363"/>
            <a:ext cx="3868340" cy="4608512"/>
          </a:xfrm>
        </p:spPr>
        <p:txBody>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400008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0" name="Tijdelijke aanduiding voor afbeelding 11"/>
          <p:cNvSpPr>
            <a:spLocks noGrp="1"/>
          </p:cNvSpPr>
          <p:nvPr>
            <p:ph type="pic" sz="quarter" idx="10" hasCustomPrompt="1"/>
          </p:nvPr>
        </p:nvSpPr>
        <p:spPr>
          <a:xfrm>
            <a:off x="476250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
        <p:nvSpPr>
          <p:cNvPr id="7" name="Tijdelijke aanduiding voor afbeelding 11"/>
          <p:cNvSpPr>
            <a:spLocks noGrp="1"/>
          </p:cNvSpPr>
          <p:nvPr>
            <p:ph type="pic" sz="quarter" idx="14" hasCustomPrompt="1"/>
          </p:nvPr>
        </p:nvSpPr>
        <p:spPr>
          <a:xfrm>
            <a:off x="539750" y="1376363"/>
            <a:ext cx="384175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135005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
        <p:nvSpPr>
          <p:cNvPr id="11" name="Tijdelijke aanduiding voor afbeelding 11"/>
          <p:cNvSpPr>
            <a:spLocks noGrp="1"/>
          </p:cNvSpPr>
          <p:nvPr>
            <p:ph type="pic" sz="quarter" idx="10" hasCustomPrompt="1"/>
          </p:nvPr>
        </p:nvSpPr>
        <p:spPr>
          <a:xfrm>
            <a:off x="539750" y="1376363"/>
            <a:ext cx="8064500" cy="4608512"/>
          </a:xfrm>
        </p:spPr>
        <p:txBody>
          <a:bodyPr anchor="ctr" anchorCtr="0"/>
          <a:lstStyle>
            <a:lvl1pPr marL="0" indent="0" algn="ctr">
              <a:buFont typeface="Arial" panose="020B0604020202020204" pitchFamily="34" charset="0"/>
              <a:buNone/>
              <a:defRPr/>
            </a:lvl1pPr>
          </a:lstStyle>
          <a:p>
            <a:r>
              <a:rPr lang="en-US" noProof="0" dirty="0"/>
              <a:t> Click to add picture</a:t>
            </a:r>
          </a:p>
        </p:txBody>
      </p:sp>
    </p:spTree>
    <p:extLst>
      <p:ext uri="{BB962C8B-B14F-4D97-AF65-F5344CB8AC3E}">
        <p14:creationId xmlns:p14="http://schemas.microsoft.com/office/powerpoint/2010/main" val="414223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5" name="Slide Number Placeholder 4"/>
          <p:cNvSpPr>
            <a:spLocks noGrp="1"/>
          </p:cNvSpPr>
          <p:nvPr>
            <p:ph type="sldNum" sz="quarter" idx="12"/>
          </p:nvPr>
        </p:nvSpPr>
        <p:spPr/>
        <p:txBody>
          <a:bodyPr/>
          <a:lstStyle/>
          <a:p>
            <a:fld id="{A8505971-2C1A-4B36-8931-3496478A1D3F}" type="slidenum">
              <a:rPr lang="en-US" noProof="0" smtClean="0"/>
              <a:t>‹#›</a:t>
            </a:fld>
            <a:endParaRPr lang="en-US" noProof="0" dirty="0"/>
          </a:p>
        </p:txBody>
      </p:sp>
      <p:sp>
        <p:nvSpPr>
          <p:cNvPr id="6" name="Tijdelijke aanduiding voor tekst 7"/>
          <p:cNvSpPr>
            <a:spLocks noGrp="1"/>
          </p:cNvSpPr>
          <p:nvPr>
            <p:ph type="body" sz="quarter" idx="13" hasCustomPrompt="1"/>
          </p:nvPr>
        </p:nvSpPr>
        <p:spPr>
          <a:xfrm>
            <a:off x="4254371" y="6351879"/>
            <a:ext cx="3937000" cy="180975"/>
          </a:xfrm>
        </p:spPr>
        <p:txBody>
          <a:bodyPr/>
          <a:lstStyle>
            <a:lvl1pPr marL="0" indent="0" algn="r">
              <a:lnSpc>
                <a:spcPct val="100000"/>
              </a:lnSpc>
              <a:buFont typeface="Arial" panose="020B0604020202020204" pitchFamily="34" charset="0"/>
              <a:buNone/>
              <a:defRPr sz="1100"/>
            </a:lvl1pPr>
            <a:lvl2pPr marL="457200" indent="0">
              <a:buFont typeface="Arial" panose="020B0604020202020204" pitchFamily="34" charset="0"/>
              <a:buNone/>
              <a:defRPr sz="1100"/>
            </a:lvl2pPr>
            <a:lvl3pPr marL="914400" indent="0">
              <a:buFont typeface="Arial" panose="020B0604020202020204" pitchFamily="34" charset="0"/>
              <a:buNone/>
              <a:defRPr sz="1100"/>
            </a:lvl3pPr>
            <a:lvl4pPr marL="1371600" indent="0">
              <a:buFont typeface="Arial" panose="020B0604020202020204" pitchFamily="34" charset="0"/>
              <a:buNone/>
              <a:defRPr sz="1100"/>
            </a:lvl4pPr>
            <a:lvl5pPr marL="1828800" indent="0">
              <a:buFont typeface="Arial" panose="020B0604020202020204" pitchFamily="34" charset="0"/>
              <a:buNone/>
              <a:defRPr sz="1100"/>
            </a:lvl5pPr>
          </a:lstStyle>
          <a:p>
            <a:pPr lvl="0"/>
            <a:r>
              <a:rPr lang="en-US" noProof="0" dirty="0"/>
              <a:t>Chapter title</a:t>
            </a:r>
          </a:p>
        </p:txBody>
      </p:sp>
    </p:spTree>
    <p:extLst>
      <p:ext uri="{BB962C8B-B14F-4D97-AF65-F5344CB8AC3E}">
        <p14:creationId xmlns:p14="http://schemas.microsoft.com/office/powerpoint/2010/main" val="16872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6.emf"/><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7.emf"/><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8.emf"/><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9750" y="6378803"/>
            <a:ext cx="1541463" cy="102490"/>
          </a:xfrm>
          <a:prstGeom prst="rect">
            <a:avLst/>
          </a:prstGeom>
        </p:spPr>
      </p:pic>
    </p:spTree>
    <p:extLst>
      <p:ext uri="{BB962C8B-B14F-4D97-AF65-F5344CB8AC3E}">
        <p14:creationId xmlns:p14="http://schemas.microsoft.com/office/powerpoint/2010/main" val="3864270554"/>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5" r:id="rId4"/>
    <p:sldLayoutId id="2147483673" r:id="rId5"/>
    <p:sldLayoutId id="2147483669" r:id="rId6"/>
    <p:sldLayoutId id="2147483671" r:id="rId7"/>
    <p:sldLayoutId id="2147483670" r:id="rId8"/>
    <p:sldLayoutId id="2147483666" r:id="rId9"/>
    <p:sldLayoutId id="2147483672" r:id="rId10"/>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userDrawn="1">
          <p15:clr>
            <a:srgbClr val="F26B43"/>
          </p15:clr>
        </p15:guide>
        <p15:guide id="2" pos="340" userDrawn="1">
          <p15:clr>
            <a:srgbClr val="F26B43"/>
          </p15:clr>
        </p15:guide>
        <p15:guide id="3" orient="horz" pos="3770" userDrawn="1">
          <p15:clr>
            <a:srgbClr val="F26B43"/>
          </p15:clr>
        </p15:guide>
        <p15:guide id="4" pos="54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39750" y="6371468"/>
            <a:ext cx="380981" cy="247638"/>
          </a:xfrm>
          <a:prstGeom prst="rect">
            <a:avLst/>
          </a:prstGeom>
        </p:spPr>
      </p:pic>
    </p:spTree>
    <p:extLst>
      <p:ext uri="{BB962C8B-B14F-4D97-AF65-F5344CB8AC3E}">
        <p14:creationId xmlns:p14="http://schemas.microsoft.com/office/powerpoint/2010/main" val="3537147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p15:clr>
            <a:srgbClr val="F26B43"/>
          </p15:clr>
        </p15:guide>
        <p15:guide id="2" pos="340">
          <p15:clr>
            <a:srgbClr val="F26B43"/>
          </p15:clr>
        </p15:guide>
        <p15:guide id="3" orient="horz" pos="3770">
          <p15:clr>
            <a:srgbClr val="F26B43"/>
          </p15:clr>
        </p15:guide>
        <p15:guide id="4" pos="54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39751" y="6286475"/>
            <a:ext cx="293824" cy="420882"/>
          </a:xfrm>
          <a:prstGeom prst="rect">
            <a:avLst/>
          </a:prstGeom>
        </p:spPr>
      </p:pic>
    </p:spTree>
    <p:extLst>
      <p:ext uri="{BB962C8B-B14F-4D97-AF65-F5344CB8AC3E}">
        <p14:creationId xmlns:p14="http://schemas.microsoft.com/office/powerpoint/2010/main" val="2915779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p15:clr>
            <a:srgbClr val="F26B43"/>
          </p15:clr>
        </p15:guide>
        <p15:guide id="2" pos="340">
          <p15:clr>
            <a:srgbClr val="F26B43"/>
          </p15:clr>
        </p15:guide>
        <p15:guide id="3" orient="horz" pos="3770">
          <p15:clr>
            <a:srgbClr val="F26B43"/>
          </p15:clr>
        </p15:guide>
        <p15:guide id="4" pos="54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39750" y="6374725"/>
            <a:ext cx="910107" cy="244380"/>
          </a:xfrm>
          <a:prstGeom prst="rect">
            <a:avLst/>
          </a:prstGeom>
        </p:spPr>
      </p:pic>
    </p:spTree>
    <p:extLst>
      <p:ext uri="{BB962C8B-B14F-4D97-AF65-F5344CB8AC3E}">
        <p14:creationId xmlns:p14="http://schemas.microsoft.com/office/powerpoint/2010/main" val="24023288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p15:clr>
            <a:srgbClr val="F26B43"/>
          </p15:clr>
        </p15:guide>
        <p15:guide id="2" pos="340">
          <p15:clr>
            <a:srgbClr val="F26B43"/>
          </p15:clr>
        </p15:guide>
        <p15:guide id="3" orient="horz" pos="3770">
          <p15:clr>
            <a:srgbClr val="F26B43"/>
          </p15:clr>
        </p15:guide>
        <p15:guide id="4" pos="54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39750" y="6374725"/>
            <a:ext cx="774563" cy="244380"/>
          </a:xfrm>
          <a:prstGeom prst="rect">
            <a:avLst/>
          </a:prstGeom>
        </p:spPr>
      </p:pic>
    </p:spTree>
    <p:extLst>
      <p:ext uri="{BB962C8B-B14F-4D97-AF65-F5344CB8AC3E}">
        <p14:creationId xmlns:p14="http://schemas.microsoft.com/office/powerpoint/2010/main" val="9728807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0" r:id="rId3"/>
    <p:sldLayoutId id="2147483679" r:id="rId4"/>
    <p:sldLayoutId id="2147483681" r:id="rId5"/>
    <p:sldLayoutId id="2147483682" r:id="rId6"/>
    <p:sldLayoutId id="2147483683" r:id="rId7"/>
    <p:sldLayoutId id="2147483684" r:id="rId8"/>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p15:clr>
            <a:srgbClr val="F26B43"/>
          </p15:clr>
        </p15:guide>
        <p15:guide id="2" pos="340">
          <p15:clr>
            <a:srgbClr val="F26B43"/>
          </p15:clr>
        </p15:guide>
        <p15:guide id="3" orient="horz" pos="3770">
          <p15:clr>
            <a:srgbClr val="F26B43"/>
          </p15:clr>
        </p15:guide>
        <p15:guide id="4" pos="54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0" y="0"/>
            <a:ext cx="9144000"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p:cNvSpPr>
            <a:spLocks noGrp="1"/>
          </p:cNvSpPr>
          <p:nvPr>
            <p:ph type="title"/>
          </p:nvPr>
        </p:nvSpPr>
        <p:spPr>
          <a:xfrm>
            <a:off x="539750" y="321326"/>
            <a:ext cx="8064500" cy="443198"/>
          </a:xfrm>
          <a:prstGeom prst="rect">
            <a:avLst/>
          </a:prstGeom>
        </p:spPr>
        <p:txBody>
          <a:bodyPr vert="horz" wrap="square" lIns="0" tIns="0" rIns="0" bIns="0" rtlCol="0" anchor="ctr">
            <a:spAutoFit/>
          </a:bodyPr>
          <a:lstStyle/>
          <a:p>
            <a:r>
              <a:rPr lang="en-US" noProof="0" dirty="0" err="1"/>
              <a:t>Klik</a:t>
            </a:r>
            <a:r>
              <a:rPr lang="en-US" noProof="0" dirty="0"/>
              <a:t> om de </a:t>
            </a:r>
            <a:r>
              <a:rPr lang="en-US" noProof="0" dirty="0" err="1"/>
              <a:t>stijl</a:t>
            </a:r>
            <a:r>
              <a:rPr lang="en-US" noProof="0" dirty="0"/>
              <a:t> </a:t>
            </a:r>
            <a:r>
              <a:rPr lang="en-US" noProof="0" dirty="0" err="1"/>
              <a:t>te</a:t>
            </a:r>
            <a:r>
              <a:rPr lang="en-US" noProof="0" dirty="0"/>
              <a:t> </a:t>
            </a:r>
            <a:r>
              <a:rPr lang="en-US" noProof="0" dirty="0" err="1"/>
              <a:t>bewerken</a:t>
            </a:r>
            <a:endParaRPr lang="en-US" noProof="0" dirty="0"/>
          </a:p>
        </p:txBody>
      </p:sp>
      <p:sp>
        <p:nvSpPr>
          <p:cNvPr id="3" name="Text Placeholder 2"/>
          <p:cNvSpPr>
            <a:spLocks noGrp="1"/>
          </p:cNvSpPr>
          <p:nvPr>
            <p:ph type="body" idx="1"/>
          </p:nvPr>
        </p:nvSpPr>
        <p:spPr>
          <a:xfrm>
            <a:off x="539750" y="1376363"/>
            <a:ext cx="8064500" cy="4608512"/>
          </a:xfrm>
          <a:prstGeom prst="rect">
            <a:avLst/>
          </a:prstGeom>
        </p:spPr>
        <p:txBody>
          <a:bodyPr vert="horz" lIns="0" tIns="0" rIns="0" bIns="0" rtlCol="0">
            <a:noAutofit/>
          </a:bodyPr>
          <a:lstStyle/>
          <a:p>
            <a:pPr lvl="0"/>
            <a:r>
              <a:rPr lang="en-US" noProof="0" dirty="0" err="1"/>
              <a:t>Klik</a:t>
            </a:r>
            <a:r>
              <a:rPr lang="en-US" noProof="0" dirty="0"/>
              <a:t> om de </a:t>
            </a:r>
            <a:r>
              <a:rPr lang="en-US" noProof="0" dirty="0" err="1"/>
              <a:t>modelstijlen</a:t>
            </a:r>
            <a:r>
              <a:rPr lang="en-US" noProof="0" dirty="0"/>
              <a:t> </a:t>
            </a:r>
            <a:r>
              <a:rPr lang="en-US" noProof="0" dirty="0" err="1"/>
              <a:t>te</a:t>
            </a:r>
            <a:r>
              <a:rPr lang="en-US" noProof="0" dirty="0"/>
              <a:t>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6" name="Slide Number Placeholder 5"/>
          <p:cNvSpPr>
            <a:spLocks noGrp="1"/>
          </p:cNvSpPr>
          <p:nvPr>
            <p:ph type="sldNum" sz="quarter" idx="4"/>
          </p:nvPr>
        </p:nvSpPr>
        <p:spPr>
          <a:xfrm>
            <a:off x="8349372" y="6351879"/>
            <a:ext cx="254878" cy="169277"/>
          </a:xfrm>
          <a:prstGeom prst="rect">
            <a:avLst/>
          </a:prstGeom>
        </p:spPr>
        <p:txBody>
          <a:bodyPr vert="horz" wrap="none" lIns="0" tIns="0" rIns="0" bIns="0" rtlCol="0" anchor="ctr">
            <a:spAutoFit/>
          </a:bodyPr>
          <a:lstStyle>
            <a:lvl1pPr algn="r">
              <a:defRPr sz="1100">
                <a:solidFill>
                  <a:schemeClr val="tx1"/>
                </a:solidFill>
              </a:defRPr>
            </a:lvl1pPr>
          </a:lstStyle>
          <a:p>
            <a:fld id="{A8505971-2C1A-4B36-8931-3496478A1D3F}" type="slidenum">
              <a:rPr lang="en-US" noProof="0" smtClean="0"/>
              <a:pPr/>
              <a:t>‹#›</a:t>
            </a:fld>
            <a:endParaRPr lang="en-US" noProof="0" dirty="0"/>
          </a:p>
        </p:txBody>
      </p:sp>
      <p:cxnSp>
        <p:nvCxnSpPr>
          <p:cNvPr id="12" name="Rechte verbindingslijn 11"/>
          <p:cNvCxnSpPr/>
          <p:nvPr userDrawn="1"/>
        </p:nvCxnSpPr>
        <p:spPr>
          <a:xfrm>
            <a:off x="539750" y="6194425"/>
            <a:ext cx="36353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750" y="6374725"/>
            <a:ext cx="774563" cy="244380"/>
          </a:xfrm>
          <a:prstGeom prst="rect">
            <a:avLst/>
          </a:prstGeom>
        </p:spPr>
      </p:pic>
    </p:spTree>
    <p:extLst>
      <p:ext uri="{BB962C8B-B14F-4D97-AF65-F5344CB8AC3E}">
        <p14:creationId xmlns:p14="http://schemas.microsoft.com/office/powerpoint/2010/main" val="3261654405"/>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7780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415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2pPr>
      <a:lvl3pPr marL="5397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175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4pPr>
      <a:lvl5pPr marL="895350" indent="-177800" algn="l" defTabSz="914400" rtl="0" eaLnBrk="1" latinLnBrk="0" hangingPunct="1">
        <a:lnSpc>
          <a:spcPct val="110000"/>
        </a:lnSpc>
        <a:spcBef>
          <a:spcPts val="0"/>
        </a:spcBef>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7">
          <p15:clr>
            <a:srgbClr val="F26B43"/>
          </p15:clr>
        </p15:guide>
        <p15:guide id="2" pos="340">
          <p15:clr>
            <a:srgbClr val="F26B43"/>
          </p15:clr>
        </p15:guide>
        <p15:guide id="3" orient="horz" pos="3770">
          <p15:clr>
            <a:srgbClr val="F26B43"/>
          </p15:clr>
        </p15:guide>
        <p15:guide id="4" pos="54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825" cap="all" baseline="0">
                <a:solidFill>
                  <a:schemeClr val="tx1"/>
                </a:solidFill>
              </a:defRPr>
            </a:lvl1pPr>
          </a:lstStyle>
          <a:p>
            <a:pPr defTabSz="410751" hangingPunct="0"/>
            <a:r>
              <a:rPr lang="en-US" b="1" kern="0">
                <a:solidFill>
                  <a:srgbClr val="545454"/>
                </a:solidFill>
                <a:latin typeface="Helvetica Neue"/>
                <a:sym typeface="Helvetica Neue"/>
              </a:rPr>
              <a:t>Add a footer</a:t>
            </a:r>
            <a:endParaRPr lang="en-US" b="1" kern="0" dirty="0">
              <a:solidFill>
                <a:srgbClr val="545454"/>
              </a:solidFill>
              <a:latin typeface="Helvetica Neue"/>
              <a:sym typeface="Helvetica Neue"/>
            </a:endParaRPr>
          </a:p>
        </p:txBody>
      </p:sp>
      <p:sp>
        <p:nvSpPr>
          <p:cNvPr id="4" name="Date Placeholder 3"/>
          <p:cNvSpPr>
            <a:spLocks noGrp="1"/>
          </p:cNvSpPr>
          <p:nvPr>
            <p:ph type="dt" sz="half" idx="2"/>
          </p:nvPr>
        </p:nvSpPr>
        <p:spPr>
          <a:xfrm>
            <a:off x="6115453" y="6448427"/>
            <a:ext cx="1047467" cy="180974"/>
          </a:xfrm>
          <a:prstGeom prst="rect">
            <a:avLst/>
          </a:prstGeom>
        </p:spPr>
        <p:txBody>
          <a:bodyPr vert="horz" lIns="91440" tIns="45720" rIns="91440" bIns="45720" rtlCol="0" anchor="ctr"/>
          <a:lstStyle>
            <a:lvl1pPr algn="r">
              <a:defRPr sz="825">
                <a:solidFill>
                  <a:schemeClr val="tx1"/>
                </a:solidFill>
              </a:defRPr>
            </a:lvl1pPr>
          </a:lstStyle>
          <a:p>
            <a:pPr defTabSz="410751" hangingPunct="0"/>
            <a:fld id="{EDF33987-6305-4E2A-BF18-EF013ECE927B}" type="datetimeFigureOut">
              <a:rPr lang="en-US" b="1" kern="0" smtClean="0">
                <a:solidFill>
                  <a:srgbClr val="545454"/>
                </a:solidFill>
                <a:latin typeface="Helvetica Neue"/>
                <a:sym typeface="Helvetica Neue"/>
              </a:rPr>
              <a:pPr defTabSz="410751" hangingPunct="0"/>
              <a:t>10/24/18</a:t>
            </a:fld>
            <a:endParaRPr lang="en-US" b="1" kern="0" dirty="0">
              <a:solidFill>
                <a:srgbClr val="545454"/>
              </a:solidFill>
              <a:latin typeface="Helvetica Neue"/>
              <a:sym typeface="Helvetica Neue"/>
            </a:endParaRPr>
          </a:p>
        </p:txBody>
      </p:sp>
      <p:sp>
        <p:nvSpPr>
          <p:cNvPr id="6" name="Slide Number Placeholder 5"/>
          <p:cNvSpPr>
            <a:spLocks noGrp="1"/>
          </p:cNvSpPr>
          <p:nvPr>
            <p:ph type="sldNum" sz="quarter" idx="4"/>
          </p:nvPr>
        </p:nvSpPr>
        <p:spPr>
          <a:xfrm>
            <a:off x="7373080" y="6448427"/>
            <a:ext cx="857474" cy="180974"/>
          </a:xfrm>
          <a:prstGeom prst="rect">
            <a:avLst/>
          </a:prstGeom>
        </p:spPr>
        <p:txBody>
          <a:bodyPr vert="horz" lIns="91440" tIns="45720" rIns="91440" bIns="45720" rtlCol="0" anchor="ctr"/>
          <a:lstStyle>
            <a:lvl1pPr algn="r">
              <a:defRPr sz="825">
                <a:solidFill>
                  <a:schemeClr val="tx1"/>
                </a:solidFill>
              </a:defRPr>
            </a:lvl1pPr>
          </a:lstStyle>
          <a:p>
            <a:pPr defTabSz="410751" hangingPunct="0"/>
            <a:fld id="{F36C87F6-986D-49E6-AF40-1B3A1EE8064D}" type="slidenum">
              <a:rPr lang="en-US" b="1" kern="0" smtClean="0">
                <a:solidFill>
                  <a:srgbClr val="545454"/>
                </a:solidFill>
                <a:latin typeface="Helvetica Neue"/>
                <a:sym typeface="Helvetica Neue"/>
              </a:rPr>
              <a:pPr defTabSz="410751" hangingPunct="0"/>
              <a:t>‹#›</a:t>
            </a:fld>
            <a:endParaRPr lang="en-US" b="1" kern="0" dirty="0">
              <a:solidFill>
                <a:srgbClr val="545454"/>
              </a:solidFill>
              <a:latin typeface="Helvetica Neue"/>
              <a:sym typeface="Helvetica Neue"/>
            </a:endParaRPr>
          </a:p>
        </p:txBody>
      </p:sp>
    </p:spTree>
    <p:extLst>
      <p:ext uri="{BB962C8B-B14F-4D97-AF65-F5344CB8AC3E}">
        <p14:creationId xmlns:p14="http://schemas.microsoft.com/office/powerpoint/2010/main" val="2903239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25"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p:titleStyle>
    <p:bodyStyle>
      <a:lvl1pPr marL="205778" indent="-171481" algn="l" defTabSz="685925" rtl="0" eaLnBrk="1" latinLnBrk="0" hangingPunct="1">
        <a:lnSpc>
          <a:spcPct val="90000"/>
        </a:lnSpc>
        <a:spcBef>
          <a:spcPts val="1350"/>
        </a:spcBef>
        <a:buClr>
          <a:schemeClr val="tx1"/>
        </a:buClr>
        <a:buSzPct val="80000"/>
        <a:buFont typeface="Arial" pitchFamily="34" charset="0"/>
        <a:buChar char="•"/>
        <a:defRPr sz="1801" kern="1200">
          <a:solidFill>
            <a:schemeClr val="tx1"/>
          </a:solidFill>
          <a:latin typeface="+mn-lt"/>
          <a:ea typeface="+mn-ea"/>
          <a:cs typeface="+mn-cs"/>
        </a:defRPr>
      </a:lvl1pPr>
      <a:lvl2pPr marL="377259" indent="-171481" algn="l" defTabSz="685925"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41" indent="-171481" algn="l" defTabSz="685925"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22" indent="-171481" algn="l" defTabSz="685925"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03" indent="-171481" algn="l" defTabSz="685925"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185" indent="-171481" algn="l" defTabSz="685925"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666" indent="-171481" algn="l" defTabSz="685925"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147" indent="-171481" algn="l" defTabSz="685925"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629" indent="-171481" algn="l" defTabSz="685925"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25" rtl="0" eaLnBrk="1" latinLnBrk="0" hangingPunct="1">
        <a:defRPr sz="1350" kern="1200">
          <a:solidFill>
            <a:schemeClr val="tx1"/>
          </a:solidFill>
          <a:latin typeface="+mn-lt"/>
          <a:ea typeface="+mn-ea"/>
          <a:cs typeface="+mn-cs"/>
        </a:defRPr>
      </a:lvl1pPr>
      <a:lvl2pPr marL="342963" algn="l" defTabSz="685925" rtl="0" eaLnBrk="1" latinLnBrk="0" hangingPunct="1">
        <a:defRPr sz="1350" kern="1200">
          <a:solidFill>
            <a:schemeClr val="tx1"/>
          </a:solidFill>
          <a:latin typeface="+mn-lt"/>
          <a:ea typeface="+mn-ea"/>
          <a:cs typeface="+mn-cs"/>
        </a:defRPr>
      </a:lvl2pPr>
      <a:lvl3pPr marL="685925" algn="l" defTabSz="685925" rtl="0" eaLnBrk="1" latinLnBrk="0" hangingPunct="1">
        <a:defRPr sz="1350" kern="1200">
          <a:solidFill>
            <a:schemeClr val="tx1"/>
          </a:solidFill>
          <a:latin typeface="+mn-lt"/>
          <a:ea typeface="+mn-ea"/>
          <a:cs typeface="+mn-cs"/>
        </a:defRPr>
      </a:lvl3pPr>
      <a:lvl4pPr marL="1028888" algn="l" defTabSz="685925" rtl="0" eaLnBrk="1" latinLnBrk="0" hangingPunct="1">
        <a:defRPr sz="1350" kern="1200">
          <a:solidFill>
            <a:schemeClr val="tx1"/>
          </a:solidFill>
          <a:latin typeface="+mn-lt"/>
          <a:ea typeface="+mn-ea"/>
          <a:cs typeface="+mn-cs"/>
        </a:defRPr>
      </a:lvl4pPr>
      <a:lvl5pPr marL="1371851" algn="l" defTabSz="685925" rtl="0" eaLnBrk="1" latinLnBrk="0" hangingPunct="1">
        <a:defRPr sz="1350" kern="1200">
          <a:solidFill>
            <a:schemeClr val="tx1"/>
          </a:solidFill>
          <a:latin typeface="+mn-lt"/>
          <a:ea typeface="+mn-ea"/>
          <a:cs typeface="+mn-cs"/>
        </a:defRPr>
      </a:lvl5pPr>
      <a:lvl6pPr marL="1714814" algn="l" defTabSz="685925" rtl="0" eaLnBrk="1" latinLnBrk="0" hangingPunct="1">
        <a:defRPr sz="1350" kern="1200">
          <a:solidFill>
            <a:schemeClr val="tx1"/>
          </a:solidFill>
          <a:latin typeface="+mn-lt"/>
          <a:ea typeface="+mn-ea"/>
          <a:cs typeface="+mn-cs"/>
        </a:defRPr>
      </a:lvl6pPr>
      <a:lvl7pPr marL="2057777" algn="l" defTabSz="685925" rtl="0" eaLnBrk="1" latinLnBrk="0" hangingPunct="1">
        <a:defRPr sz="1350" kern="1200">
          <a:solidFill>
            <a:schemeClr val="tx1"/>
          </a:solidFill>
          <a:latin typeface="+mn-lt"/>
          <a:ea typeface="+mn-ea"/>
          <a:cs typeface="+mn-cs"/>
        </a:defRPr>
      </a:lvl7pPr>
      <a:lvl8pPr marL="2400740" algn="l" defTabSz="685925" rtl="0" eaLnBrk="1" latinLnBrk="0" hangingPunct="1">
        <a:defRPr sz="1350" kern="1200">
          <a:solidFill>
            <a:schemeClr val="tx1"/>
          </a:solidFill>
          <a:latin typeface="+mn-lt"/>
          <a:ea typeface="+mn-ea"/>
          <a:cs typeface="+mn-cs"/>
        </a:defRPr>
      </a:lvl8pPr>
      <a:lvl9pPr marL="2743702" algn="l" defTabSz="685925"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621" y="5989171"/>
            <a:ext cx="3142562" cy="698204"/>
          </a:xfrm>
          <a:prstGeom prst="rect">
            <a:avLst/>
          </a:prstGeom>
        </p:spPr>
        <p:txBody>
          <a:bodyPr wrap="square">
            <a:spAutoFit/>
          </a:bodyPr>
          <a:lstStyle/>
          <a:p>
            <a:pPr defTabSz="410751" hangingPunct="0"/>
            <a:r>
              <a:rPr lang="en-US" sz="1687" b="1" kern="0" dirty="0">
                <a:solidFill>
                  <a:prstClr val="white">
                    <a:lumMod val="65000"/>
                  </a:prstClr>
                </a:solidFill>
                <a:latin typeface="Helvetica Neue"/>
                <a:sym typeface="Helvetica Neue"/>
              </a:rPr>
              <a:t>#Conv2X</a:t>
            </a:r>
          </a:p>
          <a:p>
            <a:pPr defTabSz="410751" hangingPunct="0"/>
            <a:r>
              <a:rPr lang="en-US" sz="1125" b="1" kern="0" dirty="0">
                <a:solidFill>
                  <a:prstClr val="white">
                    <a:lumMod val="65000"/>
                  </a:prstClr>
                </a:solidFill>
                <a:latin typeface="Helvetica Neue"/>
                <a:sym typeface="Helvetica Neue"/>
              </a:rPr>
              <a:t>October 24, 2018</a:t>
            </a:r>
          </a:p>
          <a:p>
            <a:pPr defTabSz="410751" hangingPunct="0"/>
            <a:r>
              <a:rPr lang="en-US" sz="1125" b="1" kern="0" dirty="0">
                <a:solidFill>
                  <a:prstClr val="white">
                    <a:lumMod val="65000"/>
                  </a:prstClr>
                </a:solidFill>
                <a:latin typeface="Helvetica Neue"/>
                <a:sym typeface="Helvetica Neue"/>
              </a:rPr>
              <a:t>Lerner Hall Columbia University, NYC, USA</a:t>
            </a:r>
          </a:p>
        </p:txBody>
      </p:sp>
      <p:sp>
        <p:nvSpPr>
          <p:cNvPr id="5" name="Rectangle 4"/>
          <p:cNvSpPr/>
          <p:nvPr/>
        </p:nvSpPr>
        <p:spPr>
          <a:xfrm>
            <a:off x="527086" y="1202183"/>
            <a:ext cx="8020848" cy="1260986"/>
          </a:xfrm>
          <a:prstGeom prst="rect">
            <a:avLst/>
          </a:prstGeom>
        </p:spPr>
        <p:txBody>
          <a:bodyPr wrap="square">
            <a:spAutoFit/>
          </a:bodyPr>
          <a:lstStyle/>
          <a:p>
            <a:pPr algn="ctr" defTabSz="410751" hangingPunct="0"/>
            <a:r>
              <a:rPr lang="en-US" sz="3797" kern="0" dirty="0">
                <a:solidFill>
                  <a:srgbClr val="C00000"/>
                </a:solidFill>
                <a:latin typeface="Avenir Next"/>
                <a:sym typeface="Helvetica Neue"/>
              </a:rPr>
              <a:t>Basics for Blockchain Healthcare Use and Technology: 101 Course</a:t>
            </a:r>
            <a:endParaRPr lang="en-US" sz="3797" kern="0" dirty="0">
              <a:solidFill>
                <a:srgbClr val="C00000"/>
              </a:solidFill>
              <a:latin typeface="Helvetica Neue"/>
              <a:sym typeface="Helvetica Neue"/>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191" y="5954249"/>
            <a:ext cx="2614025" cy="756854"/>
          </a:xfrm>
          <a:prstGeom prst="rect">
            <a:avLst/>
          </a:prstGeom>
        </p:spPr>
      </p:pic>
      <p:sp>
        <p:nvSpPr>
          <p:cNvPr id="8" name="Rectangle 7"/>
          <p:cNvSpPr/>
          <p:nvPr/>
        </p:nvSpPr>
        <p:spPr>
          <a:xfrm>
            <a:off x="3936582" y="4851773"/>
            <a:ext cx="1406543" cy="351956"/>
          </a:xfrm>
          <a:prstGeom prst="rect">
            <a:avLst/>
          </a:prstGeom>
        </p:spPr>
        <p:txBody>
          <a:bodyPr wrap="square">
            <a:spAutoFit/>
          </a:bodyPr>
          <a:lstStyle/>
          <a:p>
            <a:pPr algn="ctr" defTabSz="410751" hangingPunct="0"/>
            <a:r>
              <a:rPr lang="en-US" sz="1687" b="1" kern="0" dirty="0">
                <a:solidFill>
                  <a:srgbClr val="545454"/>
                </a:solidFill>
                <a:latin typeface="Helvetica Neue"/>
                <a:sym typeface="Helvetica Neue"/>
              </a:rPr>
              <a:t>Cees </a:t>
            </a:r>
            <a:r>
              <a:rPr lang="en-US" sz="1687" b="1" kern="0" dirty="0" err="1">
                <a:solidFill>
                  <a:srgbClr val="545454"/>
                </a:solidFill>
                <a:latin typeface="Helvetica Neue"/>
                <a:sym typeface="Helvetica Neue"/>
              </a:rPr>
              <a:t>Hesp</a:t>
            </a:r>
            <a:endParaRPr lang="en-US" sz="1687" b="1" kern="0" dirty="0">
              <a:solidFill>
                <a:srgbClr val="545454"/>
              </a:solidFill>
              <a:latin typeface="Helvetica Neue"/>
              <a:sym typeface="Helvetica Neue"/>
            </a:endParaRPr>
          </a:p>
        </p:txBody>
      </p:sp>
      <p:pic>
        <p:nvPicPr>
          <p:cNvPr id="6146" name="Picture 2" descr="avatar for Cees He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582" y="3335712"/>
            <a:ext cx="1406543" cy="140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Hashing is the transformation of a string of characters into a fixed-length value</a:t>
            </a:r>
          </a:p>
          <a:p>
            <a:r>
              <a:rPr lang="en-US" dirty="0"/>
              <a:t>Hashing is used to index and retrieve items in a database because it is faster</a:t>
            </a:r>
          </a:p>
          <a:p>
            <a:endParaRPr lang="en-US" dirty="0"/>
          </a:p>
          <a:p>
            <a:r>
              <a:rPr lang="en-US" dirty="0"/>
              <a:t>String to be hashed can be anything (document, record, contract, movie, source code, etc)</a:t>
            </a:r>
          </a:p>
          <a:p>
            <a:r>
              <a:rPr lang="en-US" dirty="0"/>
              <a:t>Small change in input leads to totally different hash</a:t>
            </a:r>
          </a:p>
          <a:p>
            <a:endParaRPr lang="en-US" dirty="0"/>
          </a:p>
          <a:p>
            <a:endParaRPr lang="en-US" dirty="0"/>
          </a:p>
          <a:p>
            <a:endParaRPr lang="en-US" dirty="0"/>
          </a:p>
          <a:p>
            <a:endParaRPr lang="en-US" dirty="0"/>
          </a:p>
          <a:p>
            <a:endParaRPr lang="en-US" dirty="0"/>
          </a:p>
          <a:p>
            <a:endParaRPr lang="en-US" dirty="0"/>
          </a:p>
          <a:p>
            <a:endParaRPr lang="en-US" dirty="0"/>
          </a:p>
          <a:p>
            <a:r>
              <a:rPr lang="en-US" dirty="0"/>
              <a:t>Hashing is one-directional, i.e. input difficult to compute from output</a:t>
            </a:r>
          </a:p>
          <a:p>
            <a:r>
              <a:rPr lang="en-US" dirty="0"/>
              <a:t>To avoid collision (i.e. 2 strings having the same hash), it is safer to have long hashes</a:t>
            </a:r>
          </a:p>
          <a:p>
            <a:r>
              <a:rPr lang="en-US" dirty="0"/>
              <a:t>The faster that computers get, the longer the hashes will need to be (SHA-256/512/1024)</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9</a:t>
            </a:fld>
            <a:endParaRPr lang="en-US" noProof="0" dirty="0"/>
          </a:p>
        </p:txBody>
      </p:sp>
      <p:sp>
        <p:nvSpPr>
          <p:cNvPr id="2" name="Title 1"/>
          <p:cNvSpPr>
            <a:spLocks noGrp="1"/>
          </p:cNvSpPr>
          <p:nvPr>
            <p:ph type="title"/>
          </p:nvPr>
        </p:nvSpPr>
        <p:spPr/>
        <p:txBody>
          <a:bodyPr/>
          <a:lstStyle/>
          <a:p>
            <a:r>
              <a:rPr lang="en-US" dirty="0"/>
              <a:t>3. Hashing</a:t>
            </a:r>
          </a:p>
        </p:txBody>
      </p:sp>
      <p:pic>
        <p:nvPicPr>
          <p:cNvPr id="6" name="Picture 4" descr="Afbeeldingsresultaat voor hashin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6354" y="790519"/>
            <a:ext cx="953316" cy="5719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p:cNvGraphicFramePr>
          <p:nvPr>
            <p:extLst>
              <p:ext uri="{D42A27DB-BD31-4B8C-83A1-F6EECF244321}">
                <p14:modId xmlns:p14="http://schemas.microsoft.com/office/powerpoint/2010/main" val="4080252576"/>
              </p:ext>
            </p:extLst>
          </p:nvPr>
        </p:nvGraphicFramePr>
        <p:xfrm>
          <a:off x="698186" y="2984276"/>
          <a:ext cx="5288277" cy="1074420"/>
        </p:xfrm>
        <a:graphic>
          <a:graphicData uri="http://schemas.openxmlformats.org/drawingml/2006/table">
            <a:tbl>
              <a:tblPr>
                <a:tableStyleId>{5C22544A-7EE6-4342-B048-85BDC9FD1C3A}</a:tableStyleId>
              </a:tblPr>
              <a:tblGrid>
                <a:gridCol w="400758">
                  <a:extLst>
                    <a:ext uri="{9D8B030D-6E8A-4147-A177-3AD203B41FA5}">
                      <a16:colId xmlns:a16="http://schemas.microsoft.com/office/drawing/2014/main" val="20000"/>
                    </a:ext>
                  </a:extLst>
                </a:gridCol>
                <a:gridCol w="438886">
                  <a:extLst>
                    <a:ext uri="{9D8B030D-6E8A-4147-A177-3AD203B41FA5}">
                      <a16:colId xmlns:a16="http://schemas.microsoft.com/office/drawing/2014/main" val="20001"/>
                    </a:ext>
                  </a:extLst>
                </a:gridCol>
                <a:gridCol w="571883">
                  <a:extLst>
                    <a:ext uri="{9D8B030D-6E8A-4147-A177-3AD203B41FA5}">
                      <a16:colId xmlns:a16="http://schemas.microsoft.com/office/drawing/2014/main" val="20002"/>
                    </a:ext>
                  </a:extLst>
                </a:gridCol>
                <a:gridCol w="3876750">
                  <a:extLst>
                    <a:ext uri="{9D8B030D-6E8A-4147-A177-3AD203B41FA5}">
                      <a16:colId xmlns:a16="http://schemas.microsoft.com/office/drawing/2014/main" val="20003"/>
                    </a:ext>
                  </a:extLst>
                </a:gridCol>
              </a:tblGrid>
              <a:tr h="190500">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600" b="0" i="0" u="none" strike="noStrike" dirty="0">
                          <a:solidFill>
                            <a:srgbClr val="000000"/>
                          </a:solidFill>
                          <a:effectLst/>
                          <a:latin typeface="+mn-lt"/>
                        </a:rPr>
                        <a:t>MD5</a:t>
                      </a:r>
                      <a:r>
                        <a:rPr lang="en-US" sz="1600" b="0" i="0" u="none" strike="noStrike" baseline="0" dirty="0">
                          <a:solidFill>
                            <a:srgbClr val="000000"/>
                          </a:solidFill>
                          <a:effectLst/>
                          <a:latin typeface="+mn-lt"/>
                        </a:rPr>
                        <a:t> hash</a:t>
                      </a:r>
                      <a:endParaRPr lang="en-US" sz="16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0"/>
                  </a:ext>
                </a:extLst>
              </a:tr>
              <a:tr h="190500">
                <a:tc>
                  <a:txBody>
                    <a:bodyPr/>
                    <a:lstStyle/>
                    <a:p>
                      <a:pPr algn="l" fontAlgn="b"/>
                      <a:r>
                        <a:rPr lang="en-US" sz="1600" u="none" strike="noStrike" dirty="0">
                          <a:effectLst/>
                          <a:latin typeface="+mn-lt"/>
                        </a:rPr>
                        <a:t>Tom</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600" u="none" strike="noStrike" dirty="0">
                          <a:effectLst/>
                          <a:latin typeface="+mn-lt"/>
                        </a:rPr>
                        <a:t>Dick</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600" u="none" strike="noStrike" dirty="0">
                          <a:effectLst/>
                          <a:latin typeface="+mn-lt"/>
                        </a:rPr>
                        <a:t>Harry</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800" kern="1200" dirty="0">
                          <a:solidFill>
                            <a:schemeClr val="dk1"/>
                          </a:solidFill>
                          <a:effectLst/>
                          <a:latin typeface="+mn-lt"/>
                          <a:ea typeface="+mn-ea"/>
                          <a:cs typeface="+mn-cs"/>
                        </a:rPr>
                        <a:t>47d45540475e6a3efbcd41d9d989579a</a:t>
                      </a:r>
                      <a:endParaRPr lang="en-US" sz="16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1"/>
                  </a:ext>
                </a:extLst>
              </a:tr>
              <a:tr h="190500">
                <a:tc>
                  <a:txBody>
                    <a:bodyPr/>
                    <a:lstStyle/>
                    <a:p>
                      <a:pPr algn="l" fontAlgn="b"/>
                      <a:r>
                        <a:rPr lang="en-US" sz="1600" u="none" strike="noStrike" dirty="0">
                          <a:effectLst/>
                          <a:latin typeface="+mn-lt"/>
                        </a:rPr>
                        <a:t>Tom</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600" u="none" strike="noStrike" dirty="0">
                          <a:effectLst/>
                          <a:latin typeface="+mn-lt"/>
                        </a:rPr>
                        <a:t>Rick</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600" u="none" strike="noStrike" dirty="0">
                          <a:effectLst/>
                          <a:latin typeface="+mn-lt"/>
                        </a:rPr>
                        <a:t>Harry</a:t>
                      </a:r>
                      <a:endParaRPr lang="en-US" sz="1600" b="0" i="0" u="none" strike="noStrike" dirty="0">
                        <a:solidFill>
                          <a:srgbClr val="000000"/>
                        </a:solidFill>
                        <a:effectLst/>
                        <a:latin typeface="+mn-lt"/>
                      </a:endParaRPr>
                    </a:p>
                  </a:txBody>
                  <a:tcPr marL="7378" marR="7378" marT="9525" marB="0" anchor="b"/>
                </a:tc>
                <a:tc>
                  <a:txBody>
                    <a:bodyPr/>
                    <a:lstStyle/>
                    <a:p>
                      <a:pPr algn="l" fontAlgn="b"/>
                      <a:r>
                        <a:rPr lang="en-US" sz="1800" kern="1200" dirty="0">
                          <a:solidFill>
                            <a:schemeClr val="dk1"/>
                          </a:solidFill>
                          <a:effectLst/>
                          <a:latin typeface="+mn-lt"/>
                          <a:ea typeface="+mn-ea"/>
                          <a:cs typeface="+mn-cs"/>
                        </a:rPr>
                        <a:t>ad74175a822ba8aab51ce70e1a42e5b0</a:t>
                      </a:r>
                      <a:endParaRPr lang="en-US" sz="16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2"/>
                  </a:ext>
                </a:extLst>
              </a:tr>
              <a:tr h="190500">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endParaRPr lang="en-US" sz="1600" b="0" i="0" u="none" strike="noStrike" dirty="0">
                        <a:solidFill>
                          <a:srgbClr val="000000"/>
                        </a:solidFill>
                        <a:effectLst/>
                        <a:latin typeface="+mn-lt"/>
                      </a:endParaRPr>
                    </a:p>
                  </a:txBody>
                  <a:tcPr marL="7378" marR="7378" marT="9525" marB="0" anchor="b"/>
                </a:tc>
                <a:tc>
                  <a:txBody>
                    <a:bodyPr/>
                    <a:lstStyle/>
                    <a:p>
                      <a:pPr algn="l" fontAlgn="b"/>
                      <a:endParaRPr lang="en-US" sz="16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4899" y="2426111"/>
            <a:ext cx="2857500" cy="2190750"/>
          </a:xfrm>
          <a:prstGeom prst="rect">
            <a:avLst/>
          </a:prstGeom>
        </p:spPr>
      </p:pic>
    </p:spTree>
    <p:extLst>
      <p:ext uri="{BB962C8B-B14F-4D97-AF65-F5344CB8AC3E}">
        <p14:creationId xmlns:p14="http://schemas.microsoft.com/office/powerpoint/2010/main" val="56782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9750" y="1345660"/>
            <a:ext cx="4870452" cy="4425082"/>
          </a:xfrm>
        </p:spPr>
      </p:pic>
      <p:sp>
        <p:nvSpPr>
          <p:cNvPr id="3" name="Slide Number Placeholder 2"/>
          <p:cNvSpPr>
            <a:spLocks noGrp="1"/>
          </p:cNvSpPr>
          <p:nvPr>
            <p:ph type="sldNum" sz="quarter" idx="12"/>
          </p:nvPr>
        </p:nvSpPr>
        <p:spPr/>
        <p:txBody>
          <a:bodyPr/>
          <a:lstStyle/>
          <a:p>
            <a:fld id="{A8505971-2C1A-4B36-8931-3496478A1D3F}" type="slidenum">
              <a:rPr lang="en-US" noProof="0" smtClean="0"/>
              <a:t>10</a:t>
            </a:fld>
            <a:endParaRPr lang="en-US" noProof="0" dirty="0"/>
          </a:p>
        </p:txBody>
      </p:sp>
      <p:sp>
        <p:nvSpPr>
          <p:cNvPr id="2" name="Title 1"/>
          <p:cNvSpPr>
            <a:spLocks noGrp="1"/>
          </p:cNvSpPr>
          <p:nvPr>
            <p:ph type="title"/>
          </p:nvPr>
        </p:nvSpPr>
        <p:spPr/>
        <p:txBody>
          <a:bodyPr/>
          <a:lstStyle/>
          <a:p>
            <a:r>
              <a:rPr lang="en-US" dirty="0"/>
              <a:t>3. Hashing (cont’d)</a:t>
            </a:r>
          </a:p>
        </p:txBody>
      </p:sp>
      <p:pic>
        <p:nvPicPr>
          <p:cNvPr id="6" name="Picture 4" descr="Afbeeldingsresultaat voor hashi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6354" y="790519"/>
            <a:ext cx="953316" cy="5719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749" y="5940000"/>
            <a:ext cx="8295541" cy="160813"/>
          </a:xfrm>
          <a:prstGeom prst="rect">
            <a:avLst/>
          </a:prstGeom>
          <a:noFill/>
        </p:spPr>
        <p:txBody>
          <a:bodyPr wrap="none" lIns="0" tIns="0" rIns="0" bIns="0" rtlCol="0">
            <a:spAutoFit/>
          </a:bodyPr>
          <a:lstStyle/>
          <a:p>
            <a:pPr>
              <a:lnSpc>
                <a:spcPct val="110000"/>
              </a:lnSpc>
            </a:pPr>
            <a:r>
              <a:rPr lang="en-US" sz="1000" dirty="0"/>
              <a:t>Source: https://www.economist.com/news/briefing/21677228-technology-behind-bitcoin-lets-people-who-do-not-know-or-trust-each-other-build-dependable</a:t>
            </a:r>
          </a:p>
        </p:txBody>
      </p:sp>
      <p:graphicFrame>
        <p:nvGraphicFramePr>
          <p:cNvPr id="12" name="Content Placeholder 8"/>
          <p:cNvGraphicFramePr>
            <a:graphicFrameLocks/>
          </p:cNvGraphicFramePr>
          <p:nvPr>
            <p:extLst>
              <p:ext uri="{D42A27DB-BD31-4B8C-83A1-F6EECF244321}">
                <p14:modId xmlns:p14="http://schemas.microsoft.com/office/powerpoint/2010/main" val="1617545885"/>
              </p:ext>
            </p:extLst>
          </p:nvPr>
        </p:nvGraphicFramePr>
        <p:xfrm>
          <a:off x="5666540" y="1613574"/>
          <a:ext cx="2993130" cy="1524000"/>
        </p:xfrm>
        <a:graphic>
          <a:graphicData uri="http://schemas.openxmlformats.org/drawingml/2006/table">
            <a:tbl>
              <a:tblPr>
                <a:tableStyleId>{5C22544A-7EE6-4342-B048-85BDC9FD1C3A}</a:tableStyleId>
              </a:tblPr>
              <a:tblGrid>
                <a:gridCol w="262494">
                  <a:extLst>
                    <a:ext uri="{9D8B030D-6E8A-4147-A177-3AD203B41FA5}">
                      <a16:colId xmlns:a16="http://schemas.microsoft.com/office/drawing/2014/main" val="20000"/>
                    </a:ext>
                  </a:extLst>
                </a:gridCol>
                <a:gridCol w="284206">
                  <a:extLst>
                    <a:ext uri="{9D8B030D-6E8A-4147-A177-3AD203B41FA5}">
                      <a16:colId xmlns:a16="http://schemas.microsoft.com/office/drawing/2014/main" val="20001"/>
                    </a:ext>
                  </a:extLst>
                </a:gridCol>
                <a:gridCol w="321275">
                  <a:extLst>
                    <a:ext uri="{9D8B030D-6E8A-4147-A177-3AD203B41FA5}">
                      <a16:colId xmlns:a16="http://schemas.microsoft.com/office/drawing/2014/main" val="20002"/>
                    </a:ext>
                  </a:extLst>
                </a:gridCol>
                <a:gridCol w="2125155">
                  <a:extLst>
                    <a:ext uri="{9D8B030D-6E8A-4147-A177-3AD203B41FA5}">
                      <a16:colId xmlns:a16="http://schemas.microsoft.com/office/drawing/2014/main" val="20003"/>
                    </a:ext>
                  </a:extLst>
                </a:gridCol>
              </a:tblGrid>
              <a:tr h="190500">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0"/>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Dick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47d45540475e6a3efbcd41d9d989579a</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1"/>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Rick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ad74175a822ba8aab51ce70e1a42e5b0</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2"/>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Dick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47d45540475e6a3efbcd41d9d989579a</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3"/>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Rick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ad74175a822ba8aab51ce70e1a42e5b0</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4"/>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Dick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47d45540475e6a3efbcd41d9d989579a</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5"/>
                  </a:ext>
                </a:extLst>
              </a:tr>
              <a:tr h="190500">
                <a:tc>
                  <a:txBody>
                    <a:bodyPr/>
                    <a:lstStyle/>
                    <a:p>
                      <a:pPr algn="l" fontAlgn="b"/>
                      <a:r>
                        <a:rPr lang="en-US" sz="1000" u="none" strike="noStrike" dirty="0">
                          <a:effectLst/>
                          <a:latin typeface="+mn-lt"/>
                        </a:rPr>
                        <a:t>Tom</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Rick</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u="none" strike="noStrike" dirty="0">
                          <a:effectLst/>
                          <a:latin typeface="+mn-lt"/>
                        </a:rPr>
                        <a:t>Harry</a:t>
                      </a:r>
                      <a:endParaRPr lang="en-US" sz="1000" b="0" i="0" u="none" strike="noStrike" dirty="0">
                        <a:solidFill>
                          <a:srgbClr val="000000"/>
                        </a:solidFill>
                        <a:effectLst/>
                        <a:latin typeface="+mn-lt"/>
                      </a:endParaRPr>
                    </a:p>
                  </a:txBody>
                  <a:tcPr marL="7378" marR="7378" marT="9525" marB="0" anchor="b"/>
                </a:tc>
                <a:tc>
                  <a:txBody>
                    <a:bodyPr/>
                    <a:lstStyle/>
                    <a:p>
                      <a:pPr algn="l" fontAlgn="b"/>
                      <a:r>
                        <a:rPr lang="en-US" sz="1000" kern="1200" dirty="0">
                          <a:solidFill>
                            <a:schemeClr val="dk1"/>
                          </a:solidFill>
                          <a:effectLst/>
                          <a:latin typeface="+mn-lt"/>
                          <a:ea typeface="+mn-ea"/>
                          <a:cs typeface="+mn-cs"/>
                        </a:rPr>
                        <a:t>ad74175a822ba8aab51ce70e1a42e5b0</a:t>
                      </a:r>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6"/>
                  </a:ext>
                </a:extLst>
              </a:tr>
              <a:tr h="190500">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tc>
                  <a:txBody>
                    <a:bodyPr/>
                    <a:lstStyle/>
                    <a:p>
                      <a:pPr algn="l" fontAlgn="b"/>
                      <a:endParaRPr lang="en-US" sz="1000" b="0" i="0" u="none" strike="noStrike" dirty="0">
                        <a:solidFill>
                          <a:srgbClr val="000000"/>
                        </a:solidFill>
                        <a:effectLst/>
                        <a:latin typeface="+mn-lt"/>
                      </a:endParaRPr>
                    </a:p>
                  </a:txBody>
                  <a:tcPr marL="7378" marR="7378" marT="9525" marB="0" anchor="b"/>
                </a:tc>
                <a:extLst>
                  <a:ext uri="{0D108BD9-81ED-4DB2-BD59-A6C34878D82A}">
                    <a16:rowId xmlns:a16="http://schemas.microsoft.com/office/drawing/2014/main" val="10007"/>
                  </a:ext>
                </a:extLst>
              </a:tr>
            </a:tbl>
          </a:graphicData>
        </a:graphic>
      </p:graphicFrame>
      <p:sp>
        <p:nvSpPr>
          <p:cNvPr id="13" name="Oval 12"/>
          <p:cNvSpPr/>
          <p:nvPr/>
        </p:nvSpPr>
        <p:spPr>
          <a:xfrm>
            <a:off x="6462584" y="1828800"/>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16" name="Oval 15"/>
          <p:cNvSpPr/>
          <p:nvPr/>
        </p:nvSpPr>
        <p:spPr>
          <a:xfrm>
            <a:off x="6462584" y="2019469"/>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17" name="Oval 16"/>
          <p:cNvSpPr/>
          <p:nvPr/>
        </p:nvSpPr>
        <p:spPr>
          <a:xfrm>
            <a:off x="6462584" y="2219979"/>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18" name="Oval 17"/>
          <p:cNvSpPr/>
          <p:nvPr/>
        </p:nvSpPr>
        <p:spPr>
          <a:xfrm>
            <a:off x="6462584" y="2429868"/>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19" name="Oval 18"/>
          <p:cNvSpPr/>
          <p:nvPr/>
        </p:nvSpPr>
        <p:spPr>
          <a:xfrm>
            <a:off x="6462584" y="2639757"/>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0" name="Oval 19"/>
          <p:cNvSpPr/>
          <p:nvPr/>
        </p:nvSpPr>
        <p:spPr>
          <a:xfrm>
            <a:off x="6462584" y="2834163"/>
            <a:ext cx="2197086" cy="172995"/>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1" name="Oval 20"/>
          <p:cNvSpPr/>
          <p:nvPr/>
        </p:nvSpPr>
        <p:spPr>
          <a:xfrm rot="5400000">
            <a:off x="6625315" y="1926003"/>
            <a:ext cx="363663" cy="17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2" name="Oval 21"/>
          <p:cNvSpPr/>
          <p:nvPr/>
        </p:nvSpPr>
        <p:spPr>
          <a:xfrm rot="5400000">
            <a:off x="7042356" y="2531418"/>
            <a:ext cx="363663" cy="17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3" name="Oval 22"/>
          <p:cNvSpPr/>
          <p:nvPr/>
        </p:nvSpPr>
        <p:spPr>
          <a:xfrm rot="5400000">
            <a:off x="6907442" y="2328176"/>
            <a:ext cx="363663" cy="17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4" name="Oval 23"/>
          <p:cNvSpPr/>
          <p:nvPr/>
        </p:nvSpPr>
        <p:spPr>
          <a:xfrm rot="5400000">
            <a:off x="6777715" y="2078403"/>
            <a:ext cx="363663" cy="17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25" name="Oval 24"/>
          <p:cNvSpPr/>
          <p:nvPr/>
        </p:nvSpPr>
        <p:spPr>
          <a:xfrm rot="5400000">
            <a:off x="7177270" y="2736224"/>
            <a:ext cx="363663" cy="17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Tree>
    <p:extLst>
      <p:ext uri="{BB962C8B-B14F-4D97-AF65-F5344CB8AC3E}">
        <p14:creationId xmlns:p14="http://schemas.microsoft.com/office/powerpoint/2010/main" val="287845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4. Cryptography</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11</a:t>
            </a:fld>
            <a:endParaRPr lang="en-US" noProof="0" dirty="0"/>
          </a:p>
        </p:txBody>
      </p:sp>
      <p:pic>
        <p:nvPicPr>
          <p:cNvPr id="11" name="Picture Placeholder 10"/>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95" b="795"/>
          <a:stretch>
            <a:fillRect/>
          </a:stretch>
        </p:blipFill>
        <p:spPr>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448" y="783142"/>
            <a:ext cx="801802" cy="586826"/>
          </a:xfrm>
          <a:prstGeom prst="rect">
            <a:avLst/>
          </a:prstGeom>
        </p:spPr>
      </p:pic>
      <p:sp>
        <p:nvSpPr>
          <p:cNvPr id="8" name="TextBox 7"/>
          <p:cNvSpPr txBox="1"/>
          <p:nvPr/>
        </p:nvSpPr>
        <p:spPr>
          <a:xfrm>
            <a:off x="539749" y="5940000"/>
            <a:ext cx="2971967" cy="160813"/>
          </a:xfrm>
          <a:prstGeom prst="rect">
            <a:avLst/>
          </a:prstGeom>
          <a:noFill/>
        </p:spPr>
        <p:txBody>
          <a:bodyPr wrap="none" lIns="0" tIns="0" rIns="0" bIns="0" rtlCol="0">
            <a:spAutoFit/>
          </a:bodyPr>
          <a:lstStyle/>
          <a:p>
            <a:pPr>
              <a:lnSpc>
                <a:spcPct val="110000"/>
              </a:lnSpc>
            </a:pPr>
            <a:r>
              <a:rPr lang="en-US" sz="1000" dirty="0"/>
              <a:t>Source: https://www.youtube.com/watch?v=Ec7P3jtJLgk</a:t>
            </a:r>
          </a:p>
        </p:txBody>
      </p:sp>
    </p:spTree>
    <p:extLst>
      <p:ext uri="{BB962C8B-B14F-4D97-AF65-F5344CB8AC3E}">
        <p14:creationId xmlns:p14="http://schemas.microsoft.com/office/powerpoint/2010/main" val="5102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ymmetric key cryptography"/>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l="3149" r="3149"/>
          <a:stretch>
            <a:fillRect/>
          </a:stretch>
        </p:blipFill>
        <p:spPr bwMode="auto">
          <a:xfrm>
            <a:off x="619998" y="1376363"/>
            <a:ext cx="7268745" cy="4153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4. Cryptography (cont’d)</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12</a:t>
            </a:fld>
            <a:endParaRPr lang="en-US" noProof="0" dirty="0"/>
          </a:p>
        </p:txBody>
      </p:sp>
      <p:sp>
        <p:nvSpPr>
          <p:cNvPr id="8" name="TextBox 7"/>
          <p:cNvSpPr txBox="1"/>
          <p:nvPr/>
        </p:nvSpPr>
        <p:spPr>
          <a:xfrm>
            <a:off x="539749" y="5940000"/>
            <a:ext cx="4073231" cy="160813"/>
          </a:xfrm>
          <a:prstGeom prst="rect">
            <a:avLst/>
          </a:prstGeom>
          <a:noFill/>
        </p:spPr>
        <p:txBody>
          <a:bodyPr wrap="none" lIns="0" tIns="0" rIns="0" bIns="0" rtlCol="0">
            <a:spAutoFit/>
          </a:bodyPr>
          <a:lstStyle/>
          <a:p>
            <a:pPr>
              <a:lnSpc>
                <a:spcPct val="110000"/>
              </a:lnSpc>
            </a:pPr>
            <a:r>
              <a:rPr lang="en-US" sz="1000" dirty="0"/>
              <a:t>Source: https://nationalsecurity.advenica.com/en/cryptography-quantum-age</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448" y="783142"/>
            <a:ext cx="801802" cy="586826"/>
          </a:xfrm>
          <a:prstGeom prst="rect">
            <a:avLst/>
          </a:prstGeom>
        </p:spPr>
      </p:pic>
    </p:spTree>
    <p:extLst>
      <p:ext uri="{BB962C8B-B14F-4D97-AF65-F5344CB8AC3E}">
        <p14:creationId xmlns:p14="http://schemas.microsoft.com/office/powerpoint/2010/main" val="3627531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Recap</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13</a:t>
            </a:fld>
            <a:endParaRPr lang="en-US" noProof="0" dirty="0"/>
          </a:p>
        </p:txBody>
      </p:sp>
      <p:sp>
        <p:nvSpPr>
          <p:cNvPr id="8" name="Content Placeholder 7"/>
          <p:cNvSpPr>
            <a:spLocks noGrp="1"/>
          </p:cNvSpPr>
          <p:nvPr>
            <p:ph sz="half" idx="2"/>
          </p:nvPr>
        </p:nvSpPr>
        <p:spPr>
          <a:xfrm>
            <a:off x="4778774" y="1390651"/>
            <a:ext cx="3868340" cy="4608512"/>
          </a:xfrm>
        </p:spPr>
        <p:txBody>
          <a:bodyPr/>
          <a:lstStyle/>
          <a:p>
            <a:r>
              <a:rPr lang="en-US" dirty="0"/>
              <a:t>Distributed (thousands of replicas) therefore resistant to failure &amp; attack</a:t>
            </a:r>
          </a:p>
          <a:p>
            <a:r>
              <a:rPr lang="en-US" dirty="0"/>
              <a:t>No central server or central authority</a:t>
            </a:r>
          </a:p>
          <a:p>
            <a:r>
              <a:rPr lang="en-US" dirty="0"/>
              <a:t>No Trusted Third Parties</a:t>
            </a:r>
          </a:p>
          <a:p>
            <a:r>
              <a:rPr lang="en-US" dirty="0"/>
              <a:t>Insignificant barriers to entry (PC+Internet)</a:t>
            </a:r>
          </a:p>
          <a:p>
            <a:r>
              <a:rPr lang="en-US" dirty="0"/>
              <a:t>Global and immediate transaction capacity</a:t>
            </a:r>
          </a:p>
          <a:p>
            <a:r>
              <a:rPr lang="en-US" dirty="0"/>
              <a:t>No chance of double spending or fraud</a:t>
            </a:r>
          </a:p>
          <a:p>
            <a:r>
              <a:rPr lang="en-US" dirty="0"/>
              <a:t>Transaction fees based on amount of data / not on value transferred</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750" y="1376363"/>
            <a:ext cx="3887391" cy="2449889"/>
          </a:xfrm>
          <a:prstGeom prst="rect">
            <a:avLst/>
          </a:prstGeom>
        </p:spPr>
      </p:pic>
    </p:spTree>
    <p:extLst>
      <p:ext uri="{BB962C8B-B14F-4D97-AF65-F5344CB8AC3E}">
        <p14:creationId xmlns:p14="http://schemas.microsoft.com/office/powerpoint/2010/main" val="393246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use cases in healthcare</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14</a:t>
            </a:fld>
            <a:endParaRPr lang="en-US" noProof="0" dirty="0"/>
          </a:p>
        </p:txBody>
      </p:sp>
      <p:sp>
        <p:nvSpPr>
          <p:cNvPr id="6" name="Content Placeholder 5"/>
          <p:cNvSpPr>
            <a:spLocks noGrp="1"/>
          </p:cNvSpPr>
          <p:nvPr>
            <p:ph sz="half" idx="2"/>
          </p:nvPr>
        </p:nvSpPr>
        <p:spPr>
          <a:xfrm>
            <a:off x="539750" y="1376363"/>
            <a:ext cx="3868340" cy="4070559"/>
          </a:xfrm>
        </p:spPr>
        <p:txBody>
          <a:bodyPr/>
          <a:lstStyle/>
          <a:p>
            <a:pPr marL="180000" indent="-180000">
              <a:spcAft>
                <a:spcPts val="300"/>
              </a:spcAft>
            </a:pPr>
            <a:r>
              <a:rPr lang="en-US" dirty="0"/>
              <a:t>Medical device/asset tracking</a:t>
            </a:r>
          </a:p>
          <a:p>
            <a:pPr marL="180000" indent="-180000">
              <a:spcAft>
                <a:spcPts val="300"/>
              </a:spcAft>
            </a:pPr>
            <a:r>
              <a:rPr lang="en-US" dirty="0"/>
              <a:t>Manage access rights to medical files</a:t>
            </a:r>
          </a:p>
          <a:p>
            <a:pPr marL="180000" indent="-180000">
              <a:spcAft>
                <a:spcPts val="300"/>
              </a:spcAft>
            </a:pPr>
            <a:r>
              <a:rPr lang="en-US" dirty="0"/>
              <a:t>Combine data with money</a:t>
            </a:r>
          </a:p>
          <a:p>
            <a:pPr marL="180000" indent="-180000">
              <a:spcAft>
                <a:spcPts val="300"/>
              </a:spcAft>
            </a:pPr>
            <a:r>
              <a:rPr lang="en-US" dirty="0"/>
              <a:t>Programmable money (“health wallet”)</a:t>
            </a:r>
          </a:p>
          <a:p>
            <a:pPr marL="180000" indent="-180000">
              <a:spcAft>
                <a:spcPts val="300"/>
              </a:spcAft>
            </a:pPr>
            <a:r>
              <a:rPr lang="en-US"/>
              <a:t>Audit </a:t>
            </a:r>
            <a:r>
              <a:rPr lang="en-US" dirty="0"/>
              <a:t>trails</a:t>
            </a:r>
          </a:p>
          <a:p>
            <a:pPr marL="180000" indent="-180000">
              <a:spcAft>
                <a:spcPts val="300"/>
              </a:spcAft>
            </a:pPr>
            <a:r>
              <a:rPr lang="en-US" dirty="0"/>
              <a:t>Automate payments of insurance money</a:t>
            </a:r>
          </a:p>
          <a:p>
            <a:pPr marL="180000" indent="-180000">
              <a:spcAft>
                <a:spcPts val="300"/>
              </a:spcAft>
            </a:pPr>
            <a:r>
              <a:rPr lang="en-US" dirty="0"/>
              <a:t>Supply chain management (e.g. drugs)</a:t>
            </a:r>
          </a:p>
          <a:p>
            <a:pPr marL="180000" indent="-180000">
              <a:spcAft>
                <a:spcPts val="300"/>
              </a:spcAft>
            </a:pPr>
            <a:r>
              <a:rPr lang="en-US" dirty="0"/>
              <a:t>Data sharing between healthcare providers</a:t>
            </a:r>
          </a:p>
          <a:p>
            <a:pPr marL="180000" indent="-180000">
              <a:spcAft>
                <a:spcPts val="300"/>
              </a:spcAft>
            </a:pPr>
            <a:r>
              <a:rPr lang="en-US" dirty="0"/>
              <a:t>Data mining/farming and dissemination for prevention purposes</a:t>
            </a:r>
          </a:p>
          <a:p>
            <a:pPr marL="180000" indent="-180000">
              <a:spcAft>
                <a:spcPts val="300"/>
              </a:spcAft>
            </a:pPr>
            <a:r>
              <a:rPr lang="en-US" dirty="0"/>
              <a:t>New innovative business models</a:t>
            </a:r>
          </a:p>
        </p:txBody>
      </p:sp>
      <p:sp>
        <p:nvSpPr>
          <p:cNvPr id="7" name="Rectangle 6"/>
          <p:cNvSpPr/>
          <p:nvPr/>
        </p:nvSpPr>
        <p:spPr>
          <a:xfrm>
            <a:off x="4636546" y="1348364"/>
            <a:ext cx="3978462" cy="4098558"/>
          </a:xfrm>
          <a:prstGeom prst="rect">
            <a:avLst/>
          </a:prstGeom>
        </p:spPr>
        <p:txBody>
          <a:bodyPr wrap="square">
            <a:spAutoFit/>
          </a:bodyPr>
          <a:lstStyle/>
          <a:p>
            <a:pPr fontAlgn="base">
              <a:spcAft>
                <a:spcPts val="1100"/>
              </a:spcAft>
            </a:pPr>
            <a:r>
              <a:rPr lang="en-US" sz="1100" dirty="0">
                <a:solidFill>
                  <a:srgbClr val="323232"/>
                </a:solidFill>
              </a:rPr>
              <a:t>Blockchain has the potential to propel innovation in preventative care and community-based healthcare models. The capacity of a distributed ledger technology for ensuring data integrity while sharing between parties can ensure collaboration between rising trends in healthcare, which are vital to the improvement of health in communities worldwide.</a:t>
            </a:r>
          </a:p>
          <a:p>
            <a:pPr fontAlgn="base">
              <a:spcAft>
                <a:spcPts val="1100"/>
              </a:spcAft>
            </a:pPr>
            <a:r>
              <a:rPr lang="en-US" sz="1100" dirty="0">
                <a:solidFill>
                  <a:srgbClr val="323232"/>
                </a:solidFill>
              </a:rPr>
              <a:t>Blockchain can tie together a complex team-based healthcare, finance and payment with the care provided along with it. The inherent properties of cryptographic public and private key access, proof of work and distributed data, creates a new level of integrity for healthcare information. Blockchain technology also makes it easy to track a drug as it moves from the manufacturer to the patient. This improves the traceability of a drug as it moves across the supply chain, and helps prevent drug counterfeiting.</a:t>
            </a:r>
          </a:p>
          <a:p>
            <a:pPr fontAlgn="base">
              <a:spcAft>
                <a:spcPts val="1100"/>
              </a:spcAft>
            </a:pPr>
            <a:r>
              <a:rPr lang="en-US" sz="1100" dirty="0">
                <a:solidFill>
                  <a:srgbClr val="323232"/>
                </a:solidFill>
              </a:rPr>
              <a:t>Blockchain provides frictionless connectivity, strengthened by smart contracts and authorization to access all electronic health data. Its transaction layer can enable instantaneous access to a diverse set of standardized, anonymous and non-patient identifiable information. Transparency and automation can also lead to higher efficiency and lower administration costs. It is a phased approach rather than an instant overhaul of systems, and hence is suited to the healthcare sector.*</a:t>
            </a:r>
            <a:endParaRPr lang="en-US" sz="1100" b="0" i="0" dirty="0">
              <a:solidFill>
                <a:srgbClr val="323232"/>
              </a:solidFill>
              <a:effectLst/>
            </a:endParaRPr>
          </a:p>
        </p:txBody>
      </p:sp>
      <p:sp>
        <p:nvSpPr>
          <p:cNvPr id="12" name="TextBox 11"/>
          <p:cNvSpPr txBox="1"/>
          <p:nvPr/>
        </p:nvSpPr>
        <p:spPr>
          <a:xfrm>
            <a:off x="539749" y="5940000"/>
            <a:ext cx="5881418" cy="160813"/>
          </a:xfrm>
          <a:prstGeom prst="rect">
            <a:avLst/>
          </a:prstGeom>
          <a:noFill/>
        </p:spPr>
        <p:txBody>
          <a:bodyPr wrap="none" lIns="0" tIns="0" rIns="0" bIns="0" rtlCol="0">
            <a:spAutoFit/>
          </a:bodyPr>
          <a:lstStyle/>
          <a:p>
            <a:pPr>
              <a:lnSpc>
                <a:spcPct val="110000"/>
              </a:lnSpc>
            </a:pPr>
            <a:r>
              <a:rPr lang="en-US" sz="1000" dirty="0"/>
              <a:t>*Source: https://www.ibm.com/blogs/blockchain/2017/10/blockchain-in-healthcare-patient-benefits-and-more/</a:t>
            </a:r>
          </a:p>
        </p:txBody>
      </p:sp>
    </p:spTree>
    <p:extLst>
      <p:ext uri="{BB962C8B-B14F-4D97-AF65-F5344CB8AC3E}">
        <p14:creationId xmlns:p14="http://schemas.microsoft.com/office/powerpoint/2010/main" val="168418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Potential use cases in healthcare (cont’d)</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15</a:t>
            </a:fld>
            <a:endParaRPr lang="en-US" noProof="0" dirty="0"/>
          </a:p>
        </p:txBody>
      </p:sp>
      <p:pic>
        <p:nvPicPr>
          <p:cNvPr id="14" name="Content Placeholder 13"/>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39749" y="1447099"/>
            <a:ext cx="3868738" cy="3810325"/>
          </a:xfrm>
        </p:spPr>
      </p:pic>
      <p:sp>
        <p:nvSpPr>
          <p:cNvPr id="18" name="Rectangle 17"/>
          <p:cNvSpPr/>
          <p:nvPr/>
        </p:nvSpPr>
        <p:spPr>
          <a:xfrm>
            <a:off x="4762500" y="1340350"/>
            <a:ext cx="3841750" cy="4239622"/>
          </a:xfrm>
          <a:prstGeom prst="rect">
            <a:avLst/>
          </a:prstGeom>
        </p:spPr>
        <p:txBody>
          <a:bodyPr wrap="square">
            <a:spAutoFit/>
          </a:bodyPr>
          <a:lstStyle/>
          <a:p>
            <a:pPr marL="180000" indent="-180000">
              <a:spcAft>
                <a:spcPts val="300"/>
              </a:spcAft>
              <a:buClr>
                <a:schemeClr val="accent2"/>
              </a:buClr>
              <a:buFont typeface="Arial" panose="020B0604020202020204" pitchFamily="34" charset="0"/>
              <a:buChar char="•"/>
            </a:pPr>
            <a:r>
              <a:rPr lang="en-US" sz="1400" dirty="0"/>
              <a:t>Drug traceability where each transaction can be tracked to </a:t>
            </a:r>
            <a:r>
              <a:rPr lang="en-US" sz="1400"/>
              <a:t>verify information </a:t>
            </a:r>
            <a:r>
              <a:rPr lang="en-US" sz="1400" dirty="0"/>
              <a:t>and origin, important for tackling issues such as counterfeits</a:t>
            </a:r>
          </a:p>
          <a:p>
            <a:pPr marL="180000" indent="-180000">
              <a:spcAft>
                <a:spcPts val="300"/>
              </a:spcAft>
              <a:buClr>
                <a:schemeClr val="accent2"/>
              </a:buClr>
              <a:buFont typeface="Arial" panose="020B0604020202020204" pitchFamily="34" charset="0"/>
              <a:buChar char="•"/>
            </a:pPr>
            <a:r>
              <a:rPr lang="en-US" sz="1400" dirty="0"/>
              <a:t>Improvement and authentication of health records and protocols on record sharing</a:t>
            </a:r>
          </a:p>
          <a:p>
            <a:pPr marL="180000" indent="-180000">
              <a:spcAft>
                <a:spcPts val="300"/>
              </a:spcAft>
              <a:buClr>
                <a:schemeClr val="accent2"/>
              </a:buClr>
              <a:buFont typeface="Arial" panose="020B0604020202020204" pitchFamily="34" charset="0"/>
              <a:buChar char="•"/>
            </a:pPr>
            <a:r>
              <a:rPr lang="en-US" sz="1400" dirty="0"/>
              <a:t>Smart contracts </a:t>
            </a:r>
            <a:r>
              <a:rPr lang="en-US" sz="1400"/>
              <a:t>where rule-based </a:t>
            </a:r>
            <a:r>
              <a:rPr lang="en-US" sz="1400" dirty="0"/>
              <a:t>methods are </a:t>
            </a:r>
            <a:r>
              <a:rPr lang="en-US" sz="1400"/>
              <a:t>created to manage permissions to access patient data</a:t>
            </a:r>
            <a:endParaRPr lang="en-US" sz="1400" dirty="0"/>
          </a:p>
          <a:p>
            <a:pPr marL="180000" indent="-180000">
              <a:spcAft>
                <a:spcPts val="300"/>
              </a:spcAft>
              <a:buClr>
                <a:schemeClr val="accent2"/>
              </a:buClr>
              <a:buFont typeface="Arial" panose="020B0604020202020204" pitchFamily="34" charset="0"/>
              <a:buChar char="•"/>
            </a:pPr>
            <a:r>
              <a:rPr lang="en-US" sz="1400" dirty="0"/>
              <a:t>Clinical trials where fraudulently altering or modifying data can be eradicated</a:t>
            </a:r>
          </a:p>
          <a:p>
            <a:pPr marL="180000" indent="-180000">
              <a:spcAft>
                <a:spcPts val="300"/>
              </a:spcAft>
              <a:buClr>
                <a:schemeClr val="accent2"/>
              </a:buClr>
              <a:buFont typeface="Arial" panose="020B0604020202020204" pitchFamily="34" charset="0"/>
              <a:buChar char="•"/>
            </a:pPr>
            <a:r>
              <a:rPr lang="en-US" sz="1400" dirty="0"/>
              <a:t>Precision medicine where patients, researchers and providers can collaborate to develop individualized care</a:t>
            </a:r>
          </a:p>
          <a:p>
            <a:pPr marL="180000" indent="-180000">
              <a:spcAft>
                <a:spcPts val="300"/>
              </a:spcAft>
              <a:buClr>
                <a:schemeClr val="accent2"/>
              </a:buClr>
              <a:buFont typeface="Arial" panose="020B0604020202020204" pitchFamily="34" charset="0"/>
              <a:buChar char="•"/>
            </a:pPr>
            <a:r>
              <a:rPr lang="en-US" sz="1400" dirty="0"/>
              <a:t>Genomics research via access to genetic data secured on blockchain </a:t>
            </a:r>
          </a:p>
          <a:p>
            <a:pPr marL="180000" indent="-180000">
              <a:spcAft>
                <a:spcPts val="300"/>
              </a:spcAft>
              <a:buClr>
                <a:schemeClr val="accent2"/>
              </a:buClr>
              <a:buFont typeface="Arial" panose="020B0604020202020204" pitchFamily="34" charset="0"/>
              <a:buChar char="•"/>
            </a:pPr>
            <a:r>
              <a:rPr lang="en-US" sz="1400" dirty="0"/>
              <a:t>Electronic health records (EHRs) </a:t>
            </a:r>
          </a:p>
          <a:p>
            <a:pPr marL="180000" indent="-180000">
              <a:spcAft>
                <a:spcPts val="300"/>
              </a:spcAft>
              <a:buClr>
                <a:schemeClr val="accent2"/>
              </a:buClr>
              <a:buFont typeface="Arial" panose="020B0604020202020204" pitchFamily="34" charset="0"/>
              <a:buChar char="•"/>
            </a:pPr>
            <a:r>
              <a:rPr lang="en-US" sz="1400" dirty="0"/>
              <a:t>Nationwide interoperability </a:t>
            </a:r>
          </a:p>
        </p:txBody>
      </p:sp>
      <p:sp>
        <p:nvSpPr>
          <p:cNvPr id="19" name="TextBox 18"/>
          <p:cNvSpPr txBox="1"/>
          <p:nvPr/>
        </p:nvSpPr>
        <p:spPr>
          <a:xfrm>
            <a:off x="539749" y="5940000"/>
            <a:ext cx="3390352" cy="169277"/>
          </a:xfrm>
          <a:prstGeom prst="rect">
            <a:avLst/>
          </a:prstGeom>
          <a:noFill/>
        </p:spPr>
        <p:txBody>
          <a:bodyPr wrap="none" lIns="0" tIns="0" rIns="0" bIns="0" rtlCol="0">
            <a:spAutoFit/>
          </a:bodyPr>
          <a:lstStyle/>
          <a:p>
            <a:pPr>
              <a:lnSpc>
                <a:spcPct val="110000"/>
              </a:lnSpc>
            </a:pPr>
            <a:r>
              <a:rPr lang="en-US" sz="1000" dirty="0"/>
              <a:t>Source: https://innovatemedtec.com/digital-health/blockchain/</a:t>
            </a:r>
          </a:p>
        </p:txBody>
      </p:sp>
    </p:spTree>
    <p:extLst>
      <p:ext uri="{BB962C8B-B14F-4D97-AF65-F5344CB8AC3E}">
        <p14:creationId xmlns:p14="http://schemas.microsoft.com/office/powerpoint/2010/main" val="154985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537494"/>
            <a:ext cx="7620000" cy="4286250"/>
          </a:xfrm>
        </p:spPr>
      </p:pic>
      <p:sp>
        <p:nvSpPr>
          <p:cNvPr id="3" name="Slide Number Placeholder 2"/>
          <p:cNvSpPr>
            <a:spLocks noGrp="1"/>
          </p:cNvSpPr>
          <p:nvPr>
            <p:ph type="sldNum" sz="quarter" idx="12"/>
          </p:nvPr>
        </p:nvSpPr>
        <p:spPr/>
        <p:txBody>
          <a:bodyPr/>
          <a:lstStyle/>
          <a:p>
            <a:fld id="{A8505971-2C1A-4B36-8931-3496478A1D3F}" type="slidenum">
              <a:rPr lang="en-US" noProof="0" smtClean="0"/>
              <a:t>16</a:t>
            </a:fld>
            <a:endParaRPr lang="en-US" noProof="0" dirty="0"/>
          </a:p>
        </p:txBody>
      </p:sp>
      <p:sp>
        <p:nvSpPr>
          <p:cNvPr id="7" name="Title 6"/>
          <p:cNvSpPr>
            <a:spLocks noGrp="1"/>
          </p:cNvSpPr>
          <p:nvPr>
            <p:ph type="title"/>
          </p:nvPr>
        </p:nvSpPr>
        <p:spPr/>
        <p:txBody>
          <a:bodyPr/>
          <a:lstStyle/>
          <a:p>
            <a:r>
              <a:rPr lang="en-US" dirty="0"/>
              <a:t>Potential use cases in healthcare (cont’d)</a:t>
            </a:r>
          </a:p>
        </p:txBody>
      </p:sp>
      <p:sp>
        <p:nvSpPr>
          <p:cNvPr id="11" name="TextBox 10"/>
          <p:cNvSpPr txBox="1"/>
          <p:nvPr/>
        </p:nvSpPr>
        <p:spPr>
          <a:xfrm>
            <a:off x="539749" y="5940000"/>
            <a:ext cx="4464364" cy="169277"/>
          </a:xfrm>
          <a:prstGeom prst="rect">
            <a:avLst/>
          </a:prstGeom>
          <a:noFill/>
        </p:spPr>
        <p:txBody>
          <a:bodyPr wrap="none" lIns="0" tIns="0" rIns="0" bIns="0" rtlCol="0">
            <a:spAutoFit/>
          </a:bodyPr>
          <a:lstStyle/>
          <a:p>
            <a:pPr>
              <a:lnSpc>
                <a:spcPct val="110000"/>
              </a:lnSpc>
            </a:pPr>
            <a:r>
              <a:rPr lang="en-US" sz="1000" dirty="0"/>
              <a:t>Source: https://www.linkedin.com/pulse/blockchain-use-cases-healthcare-anca-petre</a:t>
            </a:r>
          </a:p>
        </p:txBody>
      </p:sp>
    </p:spTree>
    <p:extLst>
      <p:ext uri="{BB962C8B-B14F-4D97-AF65-F5344CB8AC3E}">
        <p14:creationId xmlns:p14="http://schemas.microsoft.com/office/powerpoint/2010/main" val="184841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39750" y="2262626"/>
            <a:ext cx="3868340" cy="241220"/>
          </a:xfrm>
        </p:spPr>
        <p:txBody>
          <a:bodyPr/>
          <a:lstStyle/>
          <a:p>
            <a:r>
              <a:rPr lang="en-US" sz="1500" dirty="0"/>
              <a:t>Factors driving the blockchain market</a:t>
            </a:r>
          </a:p>
        </p:txBody>
      </p:sp>
      <p:sp>
        <p:nvSpPr>
          <p:cNvPr id="8" name="Content Placeholder 7"/>
          <p:cNvSpPr>
            <a:spLocks noGrp="1"/>
          </p:cNvSpPr>
          <p:nvPr>
            <p:ph sz="half" idx="2"/>
          </p:nvPr>
        </p:nvSpPr>
        <p:spPr>
          <a:xfrm>
            <a:off x="539750" y="2570521"/>
            <a:ext cx="3868340" cy="3287361"/>
          </a:xfrm>
        </p:spPr>
        <p:txBody>
          <a:bodyPr/>
          <a:lstStyle/>
          <a:p>
            <a:pPr marL="180000" indent="-180000">
              <a:spcAft>
                <a:spcPts val="300"/>
              </a:spcAft>
            </a:pPr>
            <a:r>
              <a:rPr lang="en-US" sz="1500" dirty="0"/>
              <a:t>Limited access to population health data</a:t>
            </a:r>
          </a:p>
          <a:p>
            <a:pPr marL="180000" indent="-180000">
              <a:spcAft>
                <a:spcPts val="300"/>
              </a:spcAft>
            </a:pPr>
            <a:r>
              <a:rPr lang="en-US" sz="1500" dirty="0"/>
              <a:t>Inconsistent rules and permissions for accessing patient data</a:t>
            </a:r>
          </a:p>
          <a:p>
            <a:pPr marL="180000" indent="-180000">
              <a:spcAft>
                <a:spcPts val="300"/>
              </a:spcAft>
            </a:pPr>
            <a:r>
              <a:rPr lang="en-US" sz="1500" dirty="0"/>
              <a:t>Varying data standards reduce interoperability as a consequence of non-compatibility</a:t>
            </a:r>
          </a:p>
          <a:p>
            <a:pPr marL="180000" indent="-180000">
              <a:spcAft>
                <a:spcPts val="300"/>
              </a:spcAft>
            </a:pPr>
            <a:r>
              <a:rPr lang="en-US" sz="1500" dirty="0"/>
              <a:t>Privacy and security concerns around the confidentiality of protected health information </a:t>
            </a:r>
          </a:p>
          <a:p>
            <a:pPr marL="180000" indent="-180000">
              <a:spcAft>
                <a:spcPts val="300"/>
              </a:spcAft>
            </a:pPr>
            <a:r>
              <a:rPr lang="en-US" sz="1500" dirty="0"/>
              <a:t>Fraud and abuse</a:t>
            </a:r>
          </a:p>
          <a:p>
            <a:pPr marL="180000" indent="-180000">
              <a:spcAft>
                <a:spcPts val="300"/>
              </a:spcAft>
            </a:pPr>
            <a:r>
              <a:rPr lang="en-US" sz="1500" dirty="0"/>
              <a:t>Consumer engagement in the form of participation in disease management and clinical outcomes</a:t>
            </a:r>
          </a:p>
        </p:txBody>
      </p:sp>
      <p:sp>
        <p:nvSpPr>
          <p:cNvPr id="9" name="Text Placeholder 8"/>
          <p:cNvSpPr>
            <a:spLocks noGrp="1"/>
          </p:cNvSpPr>
          <p:nvPr>
            <p:ph type="body" sz="quarter" idx="3"/>
          </p:nvPr>
        </p:nvSpPr>
        <p:spPr>
          <a:xfrm>
            <a:off x="4716859" y="2262626"/>
            <a:ext cx="3887391" cy="241220"/>
          </a:xfrm>
        </p:spPr>
        <p:txBody>
          <a:bodyPr/>
          <a:lstStyle/>
          <a:p>
            <a:r>
              <a:rPr lang="en-US" sz="1500" dirty="0"/>
              <a:t>Factors inhibiting the blockchain market</a:t>
            </a:r>
          </a:p>
        </p:txBody>
      </p:sp>
      <p:sp>
        <p:nvSpPr>
          <p:cNvPr id="10" name="Content Placeholder 9"/>
          <p:cNvSpPr>
            <a:spLocks noGrp="1"/>
          </p:cNvSpPr>
          <p:nvPr>
            <p:ph sz="quarter" idx="4"/>
          </p:nvPr>
        </p:nvSpPr>
        <p:spPr>
          <a:xfrm>
            <a:off x="4716859" y="2570521"/>
            <a:ext cx="3887391" cy="2001645"/>
          </a:xfrm>
        </p:spPr>
        <p:txBody>
          <a:bodyPr/>
          <a:lstStyle/>
          <a:p>
            <a:pPr marL="180000" indent="-180000">
              <a:spcAft>
                <a:spcPts val="300"/>
              </a:spcAft>
            </a:pPr>
            <a:r>
              <a:rPr lang="en-US" sz="1500" dirty="0"/>
              <a:t>Immature infrastructure where most blockchain </a:t>
            </a:r>
            <a:r>
              <a:rPr lang="en-US" sz="1500"/>
              <a:t>technology is still </a:t>
            </a:r>
            <a:r>
              <a:rPr lang="en-US" sz="1500" dirty="0"/>
              <a:t>untested and experimental</a:t>
            </a:r>
          </a:p>
          <a:p>
            <a:pPr marL="180000" indent="-180000">
              <a:spcAft>
                <a:spcPts val="300"/>
              </a:spcAft>
            </a:pPr>
            <a:r>
              <a:rPr lang="en-US" sz="1500" dirty="0"/>
              <a:t>High development costs</a:t>
            </a:r>
          </a:p>
          <a:p>
            <a:pPr marL="180000" indent="-180000">
              <a:spcAft>
                <a:spcPts val="300"/>
              </a:spcAft>
            </a:pPr>
            <a:r>
              <a:rPr lang="en-US" sz="1500" dirty="0"/>
              <a:t>Patient-controlled data can be risky</a:t>
            </a:r>
          </a:p>
          <a:p>
            <a:pPr marL="180000" indent="-180000">
              <a:spcAft>
                <a:spcPts val="300"/>
              </a:spcAft>
            </a:pPr>
            <a:r>
              <a:rPr lang="en-US" sz="1500" dirty="0"/>
              <a:t>Scalability constraints in terms of tradeoff </a:t>
            </a:r>
            <a:r>
              <a:rPr lang="en-US" sz="1500"/>
              <a:t>between transaction volume </a:t>
            </a:r>
            <a:r>
              <a:rPr lang="en-US" sz="1500" dirty="0"/>
              <a:t>and processing time</a:t>
            </a:r>
          </a:p>
          <a:p>
            <a:endParaRPr lang="en-US" dirty="0"/>
          </a:p>
        </p:txBody>
      </p:sp>
      <p:sp>
        <p:nvSpPr>
          <p:cNvPr id="3" name="Slide Number Placeholder 2"/>
          <p:cNvSpPr>
            <a:spLocks noGrp="1"/>
          </p:cNvSpPr>
          <p:nvPr>
            <p:ph type="sldNum" sz="quarter" idx="12"/>
          </p:nvPr>
        </p:nvSpPr>
        <p:spPr/>
        <p:txBody>
          <a:bodyPr/>
          <a:lstStyle/>
          <a:p>
            <a:fld id="{A8505971-2C1A-4B36-8931-3496478A1D3F}" type="slidenum">
              <a:rPr lang="en-US" noProof="0" smtClean="0"/>
              <a:t>17</a:t>
            </a:fld>
            <a:endParaRPr lang="en-US" noProof="0" dirty="0"/>
          </a:p>
        </p:txBody>
      </p:sp>
      <p:sp>
        <p:nvSpPr>
          <p:cNvPr id="6" name="Title 5"/>
          <p:cNvSpPr>
            <a:spLocks noGrp="1"/>
          </p:cNvSpPr>
          <p:nvPr>
            <p:ph type="title"/>
          </p:nvPr>
        </p:nvSpPr>
        <p:spPr/>
        <p:txBody>
          <a:bodyPr/>
          <a:lstStyle/>
          <a:p>
            <a:r>
              <a:rPr lang="en-US"/>
              <a:t>Current trends in the blockchain market</a:t>
            </a:r>
            <a:endParaRPr lang="en-US" dirty="0"/>
          </a:p>
        </p:txBody>
      </p:sp>
      <p:sp>
        <p:nvSpPr>
          <p:cNvPr id="12" name="Rectangle 11"/>
          <p:cNvSpPr/>
          <p:nvPr/>
        </p:nvSpPr>
        <p:spPr>
          <a:xfrm>
            <a:off x="539750" y="1387905"/>
            <a:ext cx="8064500" cy="461665"/>
          </a:xfrm>
          <a:prstGeom prst="rect">
            <a:avLst/>
          </a:prstGeom>
        </p:spPr>
        <p:txBody>
          <a:bodyPr wrap="square" lIns="0" tIns="0" rIns="0" bIns="0">
            <a:spAutoFit/>
          </a:bodyPr>
          <a:lstStyle/>
          <a:p>
            <a:r>
              <a:rPr lang="en-US" sz="1500" dirty="0"/>
              <a:t>The size of the blockchain technology market worldwide is expected to grow from USD 339.5 million in 2017 to USD 2.3 billion by 2021. These forecasts are based on an annual constant growth rate of 61.5%.</a:t>
            </a:r>
          </a:p>
        </p:txBody>
      </p:sp>
      <p:sp>
        <p:nvSpPr>
          <p:cNvPr id="11" name="TextBox 9"/>
          <p:cNvSpPr txBox="1"/>
          <p:nvPr/>
        </p:nvSpPr>
        <p:spPr>
          <a:xfrm>
            <a:off x="539750" y="5940000"/>
            <a:ext cx="5254644" cy="169277"/>
          </a:xfrm>
          <a:prstGeom prst="rect">
            <a:avLst/>
          </a:prstGeom>
          <a:noFill/>
        </p:spPr>
        <p:txBody>
          <a:bodyPr wrap="non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1000" dirty="0"/>
              <a:t>Source: https://www.statista.com/statistics/647231/worldwide-blockchain-technology-market-size/</a:t>
            </a:r>
          </a:p>
        </p:txBody>
      </p:sp>
    </p:spTree>
    <p:extLst>
      <p:ext uri="{BB962C8B-B14F-4D97-AF65-F5344CB8AC3E}">
        <p14:creationId xmlns:p14="http://schemas.microsoft.com/office/powerpoint/2010/main" val="116399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Parting thoughts</a:t>
            </a:r>
          </a:p>
        </p:txBody>
      </p:sp>
      <p:sp>
        <p:nvSpPr>
          <p:cNvPr id="6" name="Slide Number Placeholder 5"/>
          <p:cNvSpPr>
            <a:spLocks noGrp="1"/>
          </p:cNvSpPr>
          <p:nvPr>
            <p:ph type="sldNum" sz="quarter" idx="12"/>
          </p:nvPr>
        </p:nvSpPr>
        <p:spPr/>
        <p:txBody>
          <a:bodyPr/>
          <a:lstStyle/>
          <a:p>
            <a:fld id="{A8505971-2C1A-4B36-8931-3496478A1D3F}" type="slidenum">
              <a:rPr lang="en-US" noProof="0" smtClean="0"/>
              <a:t>18</a:t>
            </a:fld>
            <a:endParaRPr lang="en-US" noProof="0" dirty="0"/>
          </a:p>
        </p:txBody>
      </p:sp>
      <p:pic>
        <p:nvPicPr>
          <p:cNvPr id="13" name="Picture Placeholder 12"/>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762500" y="1376363"/>
            <a:ext cx="3841750" cy="4608512"/>
          </a:xfrm>
        </p:spPr>
      </p:pic>
      <p:sp>
        <p:nvSpPr>
          <p:cNvPr id="10" name="Content Placeholder 9"/>
          <p:cNvSpPr>
            <a:spLocks noGrp="1"/>
          </p:cNvSpPr>
          <p:nvPr>
            <p:ph sz="half" idx="2"/>
          </p:nvPr>
        </p:nvSpPr>
        <p:spPr/>
        <p:txBody>
          <a:bodyPr/>
          <a:lstStyle/>
          <a:p>
            <a:pPr>
              <a:spcAft>
                <a:spcPts val="300"/>
              </a:spcAft>
            </a:pPr>
            <a:r>
              <a:rPr lang="en-US" dirty="0"/>
              <a:t>Blockchain technology is very promising</a:t>
            </a:r>
          </a:p>
          <a:p>
            <a:pPr>
              <a:spcAft>
                <a:spcPts val="300"/>
              </a:spcAft>
            </a:pPr>
            <a:r>
              <a:rPr lang="en-US" dirty="0"/>
              <a:t>But it’s too early to </a:t>
            </a:r>
            <a:r>
              <a:rPr lang="en-US"/>
              <a:t>tell which of the many potential use cases will </a:t>
            </a:r>
            <a:r>
              <a:rPr lang="en-US" dirty="0"/>
              <a:t>be a success </a:t>
            </a:r>
            <a:r>
              <a:rPr lang="en-US"/>
              <a:t>in healthcare, and in which countries, and which ones will not</a:t>
            </a:r>
          </a:p>
          <a:p>
            <a:pPr>
              <a:spcAft>
                <a:spcPts val="300"/>
              </a:spcAft>
            </a:pPr>
            <a:r>
              <a:rPr lang="en-US"/>
              <a:t>Some </a:t>
            </a:r>
            <a:r>
              <a:rPr lang="en-US" dirty="0"/>
              <a:t>people say that blockchain is now where the internet was in 1995</a:t>
            </a:r>
          </a:p>
          <a:p>
            <a:pPr>
              <a:spcAft>
                <a:spcPts val="300"/>
              </a:spcAft>
            </a:pPr>
            <a:r>
              <a:rPr lang="en-US" dirty="0"/>
              <a:t>Blockchain can be a success even if bitcoin proves to be fool’s gold…</a:t>
            </a:r>
          </a:p>
        </p:txBody>
      </p:sp>
      <p:pic>
        <p:nvPicPr>
          <p:cNvPr id="15" name="Picture 1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4762500" y="5148469"/>
            <a:ext cx="1047103" cy="836405"/>
          </a:xfrm>
          <a:prstGeom prst="rect">
            <a:avLst/>
          </a:prstGeom>
        </p:spPr>
      </p:pic>
    </p:spTree>
    <p:extLst>
      <p:ext uri="{BB962C8B-B14F-4D97-AF65-F5344CB8AC3E}">
        <p14:creationId xmlns:p14="http://schemas.microsoft.com/office/powerpoint/2010/main" val="220004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536880" y="3712009"/>
            <a:ext cx="8017573" cy="609398"/>
          </a:xfrm>
        </p:spPr>
        <p:txBody>
          <a:bodyPr/>
          <a:lstStyle/>
          <a:p>
            <a:r>
              <a:rPr lang="en-US"/>
              <a:t>Blockchain Basics</a:t>
            </a:r>
            <a:br>
              <a:rPr lang="en-US" dirty="0"/>
            </a:br>
            <a:r>
              <a:rPr lang="en-US" sz="1600" dirty="0"/>
              <a:t>Cees Hesp, PharmAccess Foundation</a:t>
            </a:r>
          </a:p>
        </p:txBody>
      </p:sp>
      <p:sp>
        <p:nvSpPr>
          <p:cNvPr id="11" name="Ondertitel 10"/>
          <p:cNvSpPr>
            <a:spLocks noGrp="1"/>
          </p:cNvSpPr>
          <p:nvPr>
            <p:ph type="subTitle" idx="1"/>
          </p:nvPr>
        </p:nvSpPr>
        <p:spPr>
          <a:xfrm>
            <a:off x="536880" y="4523801"/>
            <a:ext cx="7018465" cy="220060"/>
          </a:xfrm>
        </p:spPr>
        <p:txBody>
          <a:bodyPr/>
          <a:lstStyle/>
          <a:p>
            <a:r>
              <a:rPr lang="en-US"/>
              <a:t>New York, October 2018</a:t>
            </a:r>
            <a:endParaRPr lang="en-US" dirty="0"/>
          </a:p>
        </p:txBody>
      </p:sp>
      <p:pic>
        <p:nvPicPr>
          <p:cNvPr id="4" name="Picture Placeholder 3"/>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225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Thank you</a:t>
            </a:r>
          </a:p>
        </p:txBody>
      </p:sp>
      <p:sp>
        <p:nvSpPr>
          <p:cNvPr id="3" name="TextBox 2"/>
          <p:cNvSpPr txBox="1"/>
          <p:nvPr/>
        </p:nvSpPr>
        <p:spPr>
          <a:xfrm>
            <a:off x="6609537" y="5624945"/>
            <a:ext cx="1994713" cy="241220"/>
          </a:xfrm>
          <a:prstGeom prst="rect">
            <a:avLst/>
          </a:prstGeom>
          <a:noFill/>
        </p:spPr>
        <p:txBody>
          <a:bodyPr wrap="none" lIns="0" tIns="0" rIns="0" bIns="0" rtlCol="0">
            <a:spAutoFit/>
          </a:bodyPr>
          <a:lstStyle/>
          <a:p>
            <a:pPr>
              <a:lnSpc>
                <a:spcPct val="110000"/>
              </a:lnSpc>
            </a:pPr>
            <a:r>
              <a:rPr lang="en-US" sz="1500"/>
              <a:t>c.hesp@pharmaccess.org</a:t>
            </a:r>
            <a:endParaRPr lang="en-US" sz="1500" dirty="0" err="1"/>
          </a:p>
        </p:txBody>
      </p:sp>
    </p:spTree>
    <p:extLst>
      <p:ext uri="{BB962C8B-B14F-4D97-AF65-F5344CB8AC3E}">
        <p14:creationId xmlns:p14="http://schemas.microsoft.com/office/powerpoint/2010/main" val="16324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Introductions</a:t>
            </a:r>
          </a:p>
        </p:txBody>
      </p:sp>
      <p:sp>
        <p:nvSpPr>
          <p:cNvPr id="2" name="Slide Number Placeholder 1"/>
          <p:cNvSpPr>
            <a:spLocks noGrp="1"/>
          </p:cNvSpPr>
          <p:nvPr>
            <p:ph type="sldNum" sz="quarter" idx="12"/>
          </p:nvPr>
        </p:nvSpPr>
        <p:spPr/>
        <p:txBody>
          <a:bodyPr/>
          <a:lstStyle/>
          <a:p>
            <a:fld id="{A8505971-2C1A-4B36-8931-3496478A1D3F}" type="slidenum">
              <a:rPr lang="en-US" noProof="0" smtClean="0"/>
              <a:t>2</a:t>
            </a:fld>
            <a:endParaRPr lang="en-US" noProof="0" dirty="0"/>
          </a:p>
        </p:txBody>
      </p:sp>
      <p:sp>
        <p:nvSpPr>
          <p:cNvPr id="15" name="Picture Placeholder 14"/>
          <p:cNvSpPr>
            <a:spLocks noGrp="1"/>
          </p:cNvSpPr>
          <p:nvPr>
            <p:ph type="pic" sz="quarter" idx="10"/>
          </p:nvPr>
        </p:nvSpPr>
        <p:spPr>
          <a:ln>
            <a:solidFill>
              <a:schemeClr val="accent1"/>
            </a:solidFill>
          </a:ln>
        </p:spPr>
      </p:sp>
      <p:sp>
        <p:nvSpPr>
          <p:cNvPr id="6" name="Content Placeholder 5"/>
          <p:cNvSpPr>
            <a:spLocks noGrp="1"/>
          </p:cNvSpPr>
          <p:nvPr>
            <p:ph sz="half" idx="2"/>
          </p:nvPr>
        </p:nvSpPr>
        <p:spPr/>
        <p:txBody>
          <a:bodyPr/>
          <a:lstStyle/>
          <a:p>
            <a:pPr marL="180000" indent="-180000">
              <a:spcAft>
                <a:spcPts val="1200"/>
              </a:spcAft>
            </a:pPr>
            <a:r>
              <a:rPr lang="en-US" dirty="0"/>
              <a:t>Director mHealth Research Labs at PharmAccess Foundation</a:t>
            </a:r>
          </a:p>
          <a:p>
            <a:pPr marL="180000" indent="-180000">
              <a:spcAft>
                <a:spcPts val="1200"/>
              </a:spcAft>
            </a:pPr>
            <a:r>
              <a:rPr lang="en-US" dirty="0"/>
              <a:t>Board Member Digital Impact Alliance (DIAL) at the United Nations Foundation</a:t>
            </a:r>
          </a:p>
          <a:p>
            <a:pPr marL="180000" indent="-180000">
              <a:spcAft>
                <a:spcPts val="1200"/>
              </a:spcAft>
            </a:pPr>
            <a:r>
              <a:rPr lang="en-US" dirty="0"/>
              <a:t>Member Peer Review Board of Blockchain in Healthcare Today</a:t>
            </a:r>
          </a:p>
          <a:p>
            <a:pPr marL="180000" indent="-180000">
              <a:spcAft>
                <a:spcPts val="1200"/>
              </a:spcAft>
            </a:pPr>
            <a:r>
              <a:rPr lang="en-US" dirty="0"/>
              <a:t>Advisory/Supervisory Board Member at various digital health &amp; blockchain startups</a:t>
            </a:r>
          </a:p>
        </p:txBody>
      </p:sp>
      <p:pic>
        <p:nvPicPr>
          <p:cNvPr id="1030" name="Picture 6" descr="Afbeeldingsresultaat voor digitalimpactalli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0387" y="2617709"/>
            <a:ext cx="2285975" cy="14244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pharma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6075" y="815323"/>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blockchainhealthcaretoday.com/public/journals/1/homepageImage_en_U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9809" y="4486927"/>
            <a:ext cx="2440866" cy="11294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87374" y="4486927"/>
            <a:ext cx="1474543" cy="1497948"/>
          </a:xfrm>
          <a:prstGeom prst="rect">
            <a:avLst/>
          </a:prstGeom>
        </p:spPr>
      </p:pic>
    </p:spTree>
    <p:extLst>
      <p:ext uri="{BB962C8B-B14F-4D97-AF65-F5344CB8AC3E}">
        <p14:creationId xmlns:p14="http://schemas.microsoft.com/office/powerpoint/2010/main" val="185632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05971-2C1A-4B36-8931-3496478A1D3F}" type="slidenum">
              <a:rPr lang="en-US" noProof="0" smtClean="0"/>
              <a:t>3</a:t>
            </a:fld>
            <a:endParaRPr lang="en-US" noProof="0" dirty="0"/>
          </a:p>
        </p:txBody>
      </p:sp>
      <p:sp>
        <p:nvSpPr>
          <p:cNvPr id="5" name="Title 4"/>
          <p:cNvSpPr>
            <a:spLocks noGrp="1"/>
          </p:cNvSpPr>
          <p:nvPr>
            <p:ph type="title"/>
          </p:nvPr>
        </p:nvSpPr>
        <p:spPr/>
        <p:txBody>
          <a:bodyPr/>
          <a:lstStyle/>
          <a:p>
            <a:r>
              <a:rPr lang="en-US" dirty="0"/>
              <a:t>Why the excitement?</a:t>
            </a:r>
          </a:p>
        </p:txBody>
      </p:sp>
      <p:pic>
        <p:nvPicPr>
          <p:cNvPr id="3074" name="Picture 2" descr="Afbeeldingsresultaat voor blockchain deloitt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9042" y="1667317"/>
            <a:ext cx="8064500" cy="4032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900" y="5114925"/>
            <a:ext cx="2071688" cy="771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8" name="Rectangle 7"/>
          <p:cNvSpPr/>
          <p:nvPr/>
        </p:nvSpPr>
        <p:spPr>
          <a:xfrm>
            <a:off x="5801194" y="5114925"/>
            <a:ext cx="2803056" cy="771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500" dirty="0"/>
          </a:p>
        </p:txBody>
      </p:sp>
      <p:sp>
        <p:nvSpPr>
          <p:cNvPr id="7" name="TextBox 6"/>
          <p:cNvSpPr txBox="1"/>
          <p:nvPr/>
        </p:nvSpPr>
        <p:spPr>
          <a:xfrm>
            <a:off x="539749" y="5940000"/>
            <a:ext cx="5025415" cy="160813"/>
          </a:xfrm>
          <a:prstGeom prst="rect">
            <a:avLst/>
          </a:prstGeom>
          <a:noFill/>
        </p:spPr>
        <p:txBody>
          <a:bodyPr wrap="none" lIns="0" tIns="0" rIns="0" bIns="0" rtlCol="0">
            <a:spAutoFit/>
          </a:bodyPr>
          <a:lstStyle/>
          <a:p>
            <a:pPr>
              <a:lnSpc>
                <a:spcPct val="110000"/>
              </a:lnSpc>
            </a:pPr>
            <a:r>
              <a:rPr lang="en-US" sz="1000" dirty="0"/>
              <a:t>Source: https://www2.deloitte.com/ch/en/pages/innovation/solutions/blockchain-practice.html</a:t>
            </a:r>
          </a:p>
        </p:txBody>
      </p:sp>
    </p:spTree>
    <p:extLst>
      <p:ext uri="{BB962C8B-B14F-4D97-AF65-F5344CB8AC3E}">
        <p14:creationId xmlns:p14="http://schemas.microsoft.com/office/powerpoint/2010/main" val="126256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05971-2C1A-4B36-8931-3496478A1D3F}" type="slidenum">
              <a:rPr lang="en-US" noProof="0" smtClean="0"/>
              <a:t>4</a:t>
            </a:fld>
            <a:endParaRPr lang="en-US" noProof="0" dirty="0"/>
          </a:p>
        </p:txBody>
      </p:sp>
      <p:sp>
        <p:nvSpPr>
          <p:cNvPr id="5" name="Title 4"/>
          <p:cNvSpPr>
            <a:spLocks noGrp="1"/>
          </p:cNvSpPr>
          <p:nvPr>
            <p:ph type="title"/>
          </p:nvPr>
        </p:nvSpPr>
        <p:spPr/>
        <p:txBody>
          <a:bodyPr/>
          <a:lstStyle/>
          <a:p>
            <a:r>
              <a:rPr lang="en-US" dirty="0"/>
              <a:t>Why the excitement? (cont’d)</a:t>
            </a:r>
          </a:p>
        </p:txBody>
      </p:sp>
      <p:pic>
        <p:nvPicPr>
          <p:cNvPr id="8" name="Content Placeholder 7"/>
          <p:cNvPicPr>
            <a:picLocks noGrp="1" noChangeAspect="1"/>
          </p:cNvPicPr>
          <p:nvPr>
            <p:ph idx="1"/>
          </p:nvPr>
        </p:nvPicPr>
        <p:blipFill>
          <a:blip r:embed="rId2"/>
          <a:stretch>
            <a:fillRect/>
          </a:stretch>
        </p:blipFill>
        <p:spPr>
          <a:xfrm>
            <a:off x="1571403" y="1376363"/>
            <a:ext cx="6001194" cy="4608512"/>
          </a:xfrm>
          <a:prstGeom prst="rect">
            <a:avLst/>
          </a:prstGeom>
        </p:spPr>
      </p:pic>
    </p:spTree>
    <p:extLst>
      <p:ext uri="{BB962C8B-B14F-4D97-AF65-F5344CB8AC3E}">
        <p14:creationId xmlns:p14="http://schemas.microsoft.com/office/powerpoint/2010/main" val="383511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Blockchain is:</a:t>
            </a:r>
          </a:p>
          <a:p>
            <a:pPr marL="0" indent="0">
              <a:buNone/>
            </a:pPr>
            <a:endParaRPr lang="en-US" dirty="0"/>
          </a:p>
          <a:p>
            <a:pPr marL="342900" indent="-342900">
              <a:buFont typeface="+mj-lt"/>
              <a:buAutoNum type="arabicPeriod"/>
            </a:pPr>
            <a:r>
              <a:rPr lang="en-US" dirty="0"/>
              <a:t>a digital </a:t>
            </a:r>
            <a:r>
              <a:rPr lang="en-US" u="sng" dirty="0"/>
              <a:t>ledger</a:t>
            </a:r>
            <a:endParaRPr lang="en-US" dirty="0"/>
          </a:p>
          <a:p>
            <a:pPr marL="342900" indent="-342900">
              <a:buFont typeface="+mj-lt"/>
              <a:buAutoNum type="arabicPeriod"/>
            </a:pPr>
            <a:r>
              <a:rPr lang="en-US" dirty="0"/>
              <a:t>managed by a </a:t>
            </a:r>
            <a:r>
              <a:rPr lang="en-US" u="sng" dirty="0"/>
              <a:t>distributed network</a:t>
            </a:r>
            <a:r>
              <a:rPr lang="en-US" dirty="0"/>
              <a:t> that uses</a:t>
            </a:r>
          </a:p>
          <a:p>
            <a:pPr marL="342900" indent="-342900">
              <a:buFont typeface="+mj-lt"/>
              <a:buAutoNum type="arabicPeriod"/>
            </a:pPr>
            <a:r>
              <a:rPr lang="en-US" u="sng" dirty="0"/>
              <a:t>hashing</a:t>
            </a:r>
            <a:r>
              <a:rPr lang="en-US" dirty="0"/>
              <a:t> and</a:t>
            </a:r>
          </a:p>
          <a:p>
            <a:pPr marL="342900" indent="-342900">
              <a:buFont typeface="+mj-lt"/>
              <a:buAutoNum type="arabicPeriod"/>
            </a:pPr>
            <a:r>
              <a:rPr lang="en-US" u="sng" dirty="0"/>
              <a:t>cryptography</a:t>
            </a:r>
            <a:endParaRPr lang="en-US" dirty="0"/>
          </a:p>
          <a:p>
            <a:pPr marL="0" indent="0">
              <a:buNone/>
            </a:pPr>
            <a:endParaRPr lang="en-US" dirty="0"/>
          </a:p>
          <a:p>
            <a:pPr marL="0" indent="0">
              <a:buNone/>
            </a:pPr>
            <a:r>
              <a:rPr lang="en-US" dirty="0"/>
              <a:t>so that any user can securely update it without the need for a “trusted” third party</a:t>
            </a:r>
          </a:p>
          <a:p>
            <a:endParaRPr lang="en-US" dirty="0"/>
          </a:p>
        </p:txBody>
      </p:sp>
      <p:sp>
        <p:nvSpPr>
          <p:cNvPr id="3" name="Slide Number Placeholder 2"/>
          <p:cNvSpPr>
            <a:spLocks noGrp="1"/>
          </p:cNvSpPr>
          <p:nvPr>
            <p:ph type="sldNum" sz="quarter" idx="12"/>
          </p:nvPr>
        </p:nvSpPr>
        <p:spPr/>
        <p:txBody>
          <a:bodyPr/>
          <a:lstStyle/>
          <a:p>
            <a:fld id="{A8505971-2C1A-4B36-8931-3496478A1D3F}" type="slidenum">
              <a:rPr lang="en-US" noProof="0" smtClean="0"/>
              <a:t>5</a:t>
            </a:fld>
            <a:endParaRPr lang="en-US" noProof="0" dirty="0"/>
          </a:p>
        </p:txBody>
      </p:sp>
      <p:sp>
        <p:nvSpPr>
          <p:cNvPr id="5" name="Title 4"/>
          <p:cNvSpPr>
            <a:spLocks noGrp="1"/>
          </p:cNvSpPr>
          <p:nvPr>
            <p:ph type="title"/>
          </p:nvPr>
        </p:nvSpPr>
        <p:spPr/>
        <p:txBody>
          <a:bodyPr/>
          <a:lstStyle/>
          <a:p>
            <a:r>
              <a:rPr lang="en-US" dirty="0"/>
              <a:t>What is blockchain?</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818" y="4389374"/>
            <a:ext cx="1693022" cy="853949"/>
          </a:xfrm>
          <a:prstGeom prst="rect">
            <a:avLst/>
          </a:prstGeom>
        </p:spPr>
      </p:pic>
      <p:pic>
        <p:nvPicPr>
          <p:cNvPr id="7" name="Picture 6"/>
          <p:cNvPicPr>
            <a:picLocks noChangeAspect="1"/>
          </p:cNvPicPr>
          <p:nvPr/>
        </p:nvPicPr>
        <p:blipFill rotWithShape="1">
          <a:blip r:embed="rId3" cstate="screen">
            <a:clrChange>
              <a:clrFrom>
                <a:srgbClr val="FFFFF4"/>
              </a:clrFrom>
              <a:clrTo>
                <a:srgbClr val="FFFFF4">
                  <a:alpha val="0"/>
                </a:srgbClr>
              </a:clrTo>
            </a:clrChange>
            <a:extLst>
              <a:ext uri="{28A0092B-C50C-407E-A947-70E740481C1C}">
                <a14:useLocalDpi xmlns:a14="http://schemas.microsoft.com/office/drawing/2010/main"/>
              </a:ext>
            </a:extLst>
          </a:blip>
          <a:srcRect t="1100"/>
          <a:stretch/>
        </p:blipFill>
        <p:spPr>
          <a:xfrm>
            <a:off x="539750" y="4341690"/>
            <a:ext cx="1270703" cy="101401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0321" y="4341690"/>
            <a:ext cx="1270704" cy="930008"/>
          </a:xfrm>
          <a:prstGeom prst="rect">
            <a:avLst/>
          </a:prstGeom>
        </p:spPr>
      </p:pic>
      <p:sp>
        <p:nvSpPr>
          <p:cNvPr id="9" name="Oval 8"/>
          <p:cNvSpPr/>
          <p:nvPr/>
        </p:nvSpPr>
        <p:spPr>
          <a:xfrm>
            <a:off x="447044" y="4197690"/>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500" dirty="0"/>
              <a:t>1</a:t>
            </a:r>
          </a:p>
        </p:txBody>
      </p:sp>
      <p:sp>
        <p:nvSpPr>
          <p:cNvPr id="10" name="Oval 9"/>
          <p:cNvSpPr/>
          <p:nvPr/>
        </p:nvSpPr>
        <p:spPr>
          <a:xfrm>
            <a:off x="2532265" y="4192085"/>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500" dirty="0"/>
              <a:t>2</a:t>
            </a:r>
          </a:p>
        </p:txBody>
      </p:sp>
      <p:sp>
        <p:nvSpPr>
          <p:cNvPr id="11" name="Oval 10"/>
          <p:cNvSpPr/>
          <p:nvPr/>
        </p:nvSpPr>
        <p:spPr>
          <a:xfrm>
            <a:off x="7183096" y="4197690"/>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500" dirty="0"/>
              <a:t>4</a:t>
            </a:r>
          </a:p>
        </p:txBody>
      </p:sp>
      <p:pic>
        <p:nvPicPr>
          <p:cNvPr id="12" name="Picture 4" descr="Afbeeldingsresultaat voor hash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8205" y="4367493"/>
            <a:ext cx="1496184" cy="89771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5146002" y="4192085"/>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500" dirty="0"/>
              <a:t>3</a:t>
            </a:r>
          </a:p>
        </p:txBody>
      </p:sp>
    </p:spTree>
    <p:extLst>
      <p:ext uri="{BB962C8B-B14F-4D97-AF65-F5344CB8AC3E}">
        <p14:creationId xmlns:p14="http://schemas.microsoft.com/office/powerpoint/2010/main" val="362751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1. Ledger</a:t>
            </a:r>
          </a:p>
        </p:txBody>
      </p:sp>
      <p:sp>
        <p:nvSpPr>
          <p:cNvPr id="3" name="Slide Number Placeholder 2"/>
          <p:cNvSpPr>
            <a:spLocks noGrp="1"/>
          </p:cNvSpPr>
          <p:nvPr>
            <p:ph type="sldNum" sz="quarter" idx="12"/>
          </p:nvPr>
        </p:nvSpPr>
        <p:spPr/>
        <p:txBody>
          <a:bodyPr/>
          <a:lstStyle/>
          <a:p>
            <a:fld id="{A8505971-2C1A-4B36-8931-3496478A1D3F}" type="slidenum">
              <a:rPr lang="en-US" noProof="0" smtClean="0"/>
              <a:t>6</a:t>
            </a:fld>
            <a:endParaRPr lang="en-US" noProof="0" dirty="0"/>
          </a:p>
        </p:txBody>
      </p:sp>
      <p:pic>
        <p:nvPicPr>
          <p:cNvPr id="10" name="Picture Placeholder 9"/>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4221" b="14221"/>
          <a:stretch>
            <a:fillRect/>
          </a:stretch>
        </p:blipFill>
        <p:spPr>
          <a:xfrm>
            <a:off x="539750" y="1376364"/>
            <a:ext cx="5251450" cy="3000976"/>
          </a:xfrm>
          <a:prstGeom prst="rect">
            <a:avLst/>
          </a:prstGeom>
        </p:spPr>
      </p:pic>
      <p:pic>
        <p:nvPicPr>
          <p:cNvPr id="11" name="Picture 10"/>
          <p:cNvPicPr>
            <a:picLocks noChangeAspect="1"/>
          </p:cNvPicPr>
          <p:nvPr/>
        </p:nvPicPr>
        <p:blipFill rotWithShape="1">
          <a:blip r:embed="rId3" cstate="screen">
            <a:clrChange>
              <a:clrFrom>
                <a:srgbClr val="FFFFF4"/>
              </a:clrFrom>
              <a:clrTo>
                <a:srgbClr val="FFFFF4">
                  <a:alpha val="0"/>
                </a:srgbClr>
              </a:clrTo>
            </a:clrChange>
            <a:extLst>
              <a:ext uri="{28A0092B-C50C-407E-A947-70E740481C1C}">
                <a14:useLocalDpi xmlns:a14="http://schemas.microsoft.com/office/drawing/2010/main"/>
              </a:ext>
            </a:extLst>
          </a:blip>
          <a:srcRect/>
          <a:stretch/>
        </p:blipFill>
        <p:spPr>
          <a:xfrm>
            <a:off x="7666420" y="683398"/>
            <a:ext cx="937830" cy="748385"/>
          </a:xfrm>
          <a:prstGeom prst="rect">
            <a:avLst/>
          </a:prstGeom>
        </p:spPr>
      </p:pic>
      <p:sp>
        <p:nvSpPr>
          <p:cNvPr id="12" name="TextBox 11"/>
          <p:cNvSpPr txBox="1"/>
          <p:nvPr/>
        </p:nvSpPr>
        <p:spPr>
          <a:xfrm>
            <a:off x="2957611" y="4761906"/>
            <a:ext cx="5646639" cy="1083374"/>
          </a:xfrm>
          <a:prstGeom prst="rect">
            <a:avLst/>
          </a:prstGeom>
          <a:noFill/>
        </p:spPr>
        <p:txBody>
          <a:bodyPr wrap="square" lIns="0" tIns="0" rIns="0" bIns="0" rtlCol="0">
            <a:spAutoFit/>
          </a:bodyPr>
          <a:lstStyle/>
          <a:p>
            <a:pPr marL="180000" indent="-180000">
              <a:lnSpc>
                <a:spcPct val="110000"/>
              </a:lnSpc>
              <a:buClr>
                <a:schemeClr val="accent2"/>
              </a:buClr>
              <a:buFont typeface="Arial" panose="020B0604020202020204" pitchFamily="34" charset="0"/>
              <a:buChar char="•"/>
            </a:pPr>
            <a:r>
              <a:rPr lang="en-US" sz="1600" dirty="0"/>
              <a:t>Transaction ⋍ general-ledger entry ⋍ peer-to-peer value transfer</a:t>
            </a:r>
          </a:p>
          <a:p>
            <a:pPr marL="180000" indent="-180000">
              <a:lnSpc>
                <a:spcPct val="110000"/>
              </a:lnSpc>
              <a:buClr>
                <a:schemeClr val="accent2"/>
              </a:buClr>
              <a:buFont typeface="Arial" panose="020B0604020202020204" pitchFamily="34" charset="0"/>
              <a:buChar char="•"/>
            </a:pPr>
            <a:r>
              <a:rPr lang="en-US" sz="1600" dirty="0"/>
              <a:t>Each entry is subject to rigorous ordering by date (timestamped)</a:t>
            </a:r>
          </a:p>
          <a:p>
            <a:pPr marL="180000" indent="-180000">
              <a:lnSpc>
                <a:spcPct val="110000"/>
              </a:lnSpc>
              <a:buClr>
                <a:schemeClr val="accent2"/>
              </a:buClr>
              <a:buFont typeface="Arial" panose="020B0604020202020204" pitchFamily="34" charset="0"/>
              <a:buChar char="•"/>
            </a:pPr>
            <a:r>
              <a:rPr lang="en-US" sz="1600" dirty="0"/>
              <a:t>The records (ledger entries) are permanent &amp; immutable</a:t>
            </a:r>
          </a:p>
          <a:p>
            <a:pPr marL="180000" indent="-180000">
              <a:lnSpc>
                <a:spcPct val="110000"/>
              </a:lnSpc>
              <a:buClr>
                <a:schemeClr val="accent2"/>
              </a:buClr>
              <a:buFont typeface="Arial" panose="020B0604020202020204" pitchFamily="34" charset="0"/>
              <a:buChar char="•"/>
            </a:pPr>
            <a:r>
              <a:rPr lang="en-US" sz="1600" dirty="0"/>
              <a:t>Any modification of the general ledger will be detected</a:t>
            </a:r>
          </a:p>
        </p:txBody>
      </p:sp>
    </p:spTree>
    <p:extLst>
      <p:ext uri="{BB962C8B-B14F-4D97-AF65-F5344CB8AC3E}">
        <p14:creationId xmlns:p14="http://schemas.microsoft.com/office/powerpoint/2010/main" val="154399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505971-2C1A-4B36-8931-3496478A1D3F}" type="slidenum">
              <a:rPr lang="en-US" noProof="0" smtClean="0"/>
              <a:t>7</a:t>
            </a:fld>
            <a:endParaRPr lang="en-US" noProof="0" dirty="0"/>
          </a:p>
        </p:txBody>
      </p:sp>
      <p:sp>
        <p:nvSpPr>
          <p:cNvPr id="6" name="Title 5"/>
          <p:cNvSpPr>
            <a:spLocks noGrp="1"/>
          </p:cNvSpPr>
          <p:nvPr>
            <p:ph type="title"/>
          </p:nvPr>
        </p:nvSpPr>
        <p:spPr/>
        <p:txBody>
          <a:bodyPr/>
          <a:lstStyle/>
          <a:p>
            <a:r>
              <a:rPr lang="en-US" dirty="0"/>
              <a:t>2. Distributed Network</a:t>
            </a:r>
          </a:p>
        </p:txBody>
      </p:sp>
      <p:pic>
        <p:nvPicPr>
          <p:cNvPr id="10" name="Picture 9"/>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70618" y="764524"/>
            <a:ext cx="1233632" cy="622236"/>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81318" y="1591006"/>
            <a:ext cx="5617028" cy="2262513"/>
          </a:xfrm>
          <a:prstGeom prst="rect">
            <a:avLst/>
          </a:prstGeom>
        </p:spPr>
      </p:pic>
      <p:sp>
        <p:nvSpPr>
          <p:cNvPr id="12" name="TextBox 11"/>
          <p:cNvSpPr txBox="1"/>
          <p:nvPr/>
        </p:nvSpPr>
        <p:spPr>
          <a:xfrm>
            <a:off x="539750" y="3919933"/>
            <a:ext cx="1289958" cy="241220"/>
          </a:xfrm>
          <a:prstGeom prst="rect">
            <a:avLst/>
          </a:prstGeom>
          <a:noFill/>
        </p:spPr>
        <p:txBody>
          <a:bodyPr wrap="square" lIns="0" tIns="0" rIns="0" bIns="0" rtlCol="0">
            <a:spAutoFit/>
          </a:bodyPr>
          <a:lstStyle/>
          <a:p>
            <a:pPr>
              <a:lnSpc>
                <a:spcPct val="110000"/>
              </a:lnSpc>
            </a:pPr>
            <a:r>
              <a:rPr lang="en-US" sz="1500" b="1" dirty="0"/>
              <a:t>Centralized</a:t>
            </a:r>
          </a:p>
        </p:txBody>
      </p:sp>
      <p:sp>
        <p:nvSpPr>
          <p:cNvPr id="13" name="TextBox 12"/>
          <p:cNvSpPr txBox="1"/>
          <p:nvPr/>
        </p:nvSpPr>
        <p:spPr>
          <a:xfrm>
            <a:off x="2578591" y="3924722"/>
            <a:ext cx="1289958" cy="241220"/>
          </a:xfrm>
          <a:prstGeom prst="rect">
            <a:avLst/>
          </a:prstGeom>
          <a:noFill/>
        </p:spPr>
        <p:txBody>
          <a:bodyPr wrap="square" lIns="0" tIns="0" rIns="0" bIns="0" rtlCol="0">
            <a:spAutoFit/>
          </a:bodyPr>
          <a:lstStyle/>
          <a:p>
            <a:pPr>
              <a:lnSpc>
                <a:spcPct val="110000"/>
              </a:lnSpc>
            </a:pPr>
            <a:r>
              <a:rPr lang="en-US" sz="1500" b="1" dirty="0"/>
              <a:t>Decentralized</a:t>
            </a:r>
          </a:p>
        </p:txBody>
      </p:sp>
      <p:sp>
        <p:nvSpPr>
          <p:cNvPr id="14" name="TextBox 13"/>
          <p:cNvSpPr txBox="1"/>
          <p:nvPr/>
        </p:nvSpPr>
        <p:spPr>
          <a:xfrm>
            <a:off x="4617433" y="3919933"/>
            <a:ext cx="1289958" cy="241220"/>
          </a:xfrm>
          <a:prstGeom prst="rect">
            <a:avLst/>
          </a:prstGeom>
          <a:noFill/>
        </p:spPr>
        <p:txBody>
          <a:bodyPr wrap="square" lIns="0" tIns="0" rIns="0" bIns="0" rtlCol="0">
            <a:spAutoFit/>
          </a:bodyPr>
          <a:lstStyle/>
          <a:p>
            <a:pPr>
              <a:lnSpc>
                <a:spcPct val="110000"/>
              </a:lnSpc>
            </a:pPr>
            <a:r>
              <a:rPr lang="en-US" sz="1500" b="1" dirty="0"/>
              <a:t>Distributed</a:t>
            </a:r>
          </a:p>
        </p:txBody>
      </p:sp>
      <p:sp>
        <p:nvSpPr>
          <p:cNvPr id="16" name="TextBox 15"/>
          <p:cNvSpPr txBox="1"/>
          <p:nvPr/>
        </p:nvSpPr>
        <p:spPr>
          <a:xfrm>
            <a:off x="4617432" y="4341941"/>
            <a:ext cx="3986817" cy="1625060"/>
          </a:xfrm>
          <a:prstGeom prst="rect">
            <a:avLst/>
          </a:prstGeom>
          <a:noFill/>
        </p:spPr>
        <p:txBody>
          <a:bodyPr wrap="square" lIns="0" tIns="0" rIns="0" bIns="0" rtlCol="0">
            <a:spAutoFit/>
          </a:bodyPr>
          <a:lstStyle/>
          <a:p>
            <a:pPr marL="180000" indent="-180000">
              <a:lnSpc>
                <a:spcPct val="110000"/>
              </a:lnSpc>
              <a:buClr>
                <a:schemeClr val="accent2"/>
              </a:buClr>
              <a:buFont typeface="Arial" panose="020B0604020202020204" pitchFamily="34" charset="0"/>
              <a:buChar char="•"/>
            </a:pPr>
            <a:r>
              <a:rPr lang="en-US" sz="1600" dirty="0"/>
              <a:t>Plenty of equivalent nodes</a:t>
            </a:r>
          </a:p>
          <a:p>
            <a:pPr marL="180000" indent="-180000">
              <a:lnSpc>
                <a:spcPct val="110000"/>
              </a:lnSpc>
              <a:buClr>
                <a:schemeClr val="accent2"/>
              </a:buClr>
              <a:buFont typeface="Arial" panose="020B0604020202020204" pitchFamily="34" charset="0"/>
              <a:buChar char="•"/>
            </a:pPr>
            <a:r>
              <a:rPr lang="en-US" sz="1600" dirty="0"/>
              <a:t>Each node has multiple connections to others</a:t>
            </a:r>
          </a:p>
          <a:p>
            <a:pPr marL="180000" indent="-180000">
              <a:lnSpc>
                <a:spcPct val="110000"/>
              </a:lnSpc>
              <a:buClr>
                <a:schemeClr val="accent2"/>
              </a:buClr>
              <a:buFont typeface="Arial" panose="020B0604020202020204" pitchFamily="34" charset="0"/>
              <a:buChar char="•"/>
            </a:pPr>
            <a:r>
              <a:rPr lang="en-US" sz="1600" dirty="0"/>
              <a:t>Strong resistance to failure or cyber attacks</a:t>
            </a:r>
          </a:p>
          <a:p>
            <a:pPr marL="180000" indent="-180000">
              <a:lnSpc>
                <a:spcPct val="110000"/>
              </a:lnSpc>
              <a:buClr>
                <a:schemeClr val="accent2"/>
              </a:buClr>
              <a:buFont typeface="Arial" panose="020B0604020202020204" pitchFamily="34" charset="0"/>
              <a:buChar char="•"/>
            </a:pPr>
            <a:r>
              <a:rPr lang="en-US" sz="1600" dirty="0"/>
              <a:t>Network is up when any 2 nodes are online</a:t>
            </a:r>
          </a:p>
          <a:p>
            <a:pPr marL="180000" indent="-180000">
              <a:lnSpc>
                <a:spcPct val="110000"/>
              </a:lnSpc>
              <a:buClr>
                <a:schemeClr val="accent2"/>
              </a:buClr>
              <a:buFont typeface="Arial" panose="020B0604020202020204" pitchFamily="34" charset="0"/>
              <a:buChar char="•"/>
            </a:pPr>
            <a:r>
              <a:rPr lang="en-US" sz="1600" dirty="0"/>
              <a:t>Flat structure – no client/server</a:t>
            </a:r>
          </a:p>
          <a:p>
            <a:pPr marL="180000" indent="-180000">
              <a:lnSpc>
                <a:spcPct val="110000"/>
              </a:lnSpc>
              <a:buClr>
                <a:schemeClr val="accent2"/>
              </a:buClr>
              <a:buFont typeface="Arial" panose="020B0604020202020204" pitchFamily="34" charset="0"/>
              <a:buChar char="•"/>
            </a:pPr>
            <a:r>
              <a:rPr lang="en-US" sz="1600" dirty="0"/>
              <a:t>Aka “peer-to-peer”</a:t>
            </a:r>
          </a:p>
        </p:txBody>
      </p:sp>
    </p:spTree>
    <p:extLst>
      <p:ext uri="{BB962C8B-B14F-4D97-AF65-F5344CB8AC3E}">
        <p14:creationId xmlns:p14="http://schemas.microsoft.com/office/powerpoint/2010/main" val="33020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2. Distributed Network (cont’d)</a:t>
            </a:r>
          </a:p>
        </p:txBody>
      </p:sp>
      <p:sp>
        <p:nvSpPr>
          <p:cNvPr id="6" name="Slide Number Placeholder 5"/>
          <p:cNvSpPr>
            <a:spLocks noGrp="1"/>
          </p:cNvSpPr>
          <p:nvPr>
            <p:ph type="sldNum" sz="quarter" idx="12"/>
          </p:nvPr>
        </p:nvSpPr>
        <p:spPr/>
        <p:txBody>
          <a:bodyPr/>
          <a:lstStyle/>
          <a:p>
            <a:fld id="{A8505971-2C1A-4B36-8931-3496478A1D3F}" type="slidenum">
              <a:rPr lang="en-US" noProof="0" smtClean="0"/>
              <a:t>8</a:t>
            </a:fld>
            <a:endParaRPr lang="en-US" noProof="0" dirty="0"/>
          </a:p>
        </p:txBody>
      </p:sp>
      <p:pic>
        <p:nvPicPr>
          <p:cNvPr id="12" name="Picture Placeholder 11"/>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3072" r="3072"/>
          <a:stretch>
            <a:fillRect/>
          </a:stretch>
        </p:blipFill>
        <p:spPr>
          <a:xfrm>
            <a:off x="539750" y="1376363"/>
            <a:ext cx="8064500" cy="3797216"/>
          </a:xfrm>
          <a:prstGeom prst="rect">
            <a:avLst/>
          </a:prstGeom>
        </p:spPr>
      </p:pic>
      <p:pic>
        <p:nvPicPr>
          <p:cNvPr id="13" name="Picture 1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70618" y="764524"/>
            <a:ext cx="1233632" cy="622236"/>
          </a:xfrm>
          <a:prstGeom prst="rect">
            <a:avLst/>
          </a:prstGeom>
        </p:spPr>
      </p:pic>
      <p:sp>
        <p:nvSpPr>
          <p:cNvPr id="2" name="TextBox 1"/>
          <p:cNvSpPr txBox="1"/>
          <p:nvPr/>
        </p:nvSpPr>
        <p:spPr>
          <a:xfrm>
            <a:off x="539751" y="5366084"/>
            <a:ext cx="8064500" cy="473976"/>
          </a:xfrm>
          <a:prstGeom prst="rect">
            <a:avLst/>
          </a:prstGeom>
          <a:noFill/>
        </p:spPr>
        <p:txBody>
          <a:bodyPr wrap="square" lIns="0" tIns="0" rIns="0" bIns="0" rtlCol="0">
            <a:spAutoFit/>
          </a:bodyPr>
          <a:lstStyle/>
          <a:p>
            <a:pPr>
              <a:lnSpc>
                <a:spcPct val="110000"/>
              </a:lnSpc>
            </a:pPr>
            <a:r>
              <a:rPr lang="en-US" sz="1400" dirty="0"/>
              <a:t>Distributed does not necessarily mean that everybody has access to everything. Some data can be public, other data private, or “permissioned” (i.e. only available to those who have been granted access, even temporary).</a:t>
            </a:r>
          </a:p>
        </p:txBody>
      </p:sp>
    </p:spTree>
    <p:extLst>
      <p:ext uri="{BB962C8B-B14F-4D97-AF65-F5344CB8AC3E}">
        <p14:creationId xmlns:p14="http://schemas.microsoft.com/office/powerpoint/2010/main" val="1227047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jsp5iHmakec4To4oirD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k5XBAePtUyubRyu9fjT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ZPhGnh950auEC38t1G0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T9iUTXNykiS09hXj76l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gRDSW.BaEW3KOQhyNe9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k5XBAePtUyubRyu9fjTHg"/>
</p:tagLst>
</file>

<file path=ppt/theme/theme1.xml><?xml version="1.0" encoding="utf-8"?>
<a:theme xmlns:a="http://schemas.openxmlformats.org/drawingml/2006/main" name="Pharm Access Group">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47F432F1-EF1F-4B8B-A4E9-A391E8CD366C}"/>
    </a:ext>
  </a:extLst>
</a:theme>
</file>

<file path=ppt/theme/theme2.xml><?xml version="1.0" encoding="utf-8"?>
<a:theme xmlns:a="http://schemas.openxmlformats.org/drawingml/2006/main" name="Health Insurance Fund">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78220326-365A-4670-92FF-8C5845D0741D}"/>
    </a:ext>
  </a:extLst>
</a:theme>
</file>

<file path=ppt/theme/theme3.xml><?xml version="1.0" encoding="utf-8"?>
<a:theme xmlns:a="http://schemas.openxmlformats.org/drawingml/2006/main" name="Medical Credit Fund">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B019A23B-A625-4F44-8268-B33315640531}"/>
    </a:ext>
  </a:extLst>
</a:theme>
</file>

<file path=ppt/theme/theme4.xml><?xml version="1.0" encoding="utf-8"?>
<a:theme xmlns:a="http://schemas.openxmlformats.org/drawingml/2006/main" name="Pharm Access Foundation">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27091902-DD9B-4AB7-AD93-64D59D867B74}"/>
    </a:ext>
  </a:extLst>
</a:theme>
</file>

<file path=ppt/theme/theme5.xml><?xml version="1.0" encoding="utf-8"?>
<a:theme xmlns:a="http://schemas.openxmlformats.org/drawingml/2006/main" name="Safe Care">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66008E7A-4991-4572-AEA1-DF8F91A1ADAA}"/>
    </a:ext>
  </a:extLst>
</a:theme>
</file>

<file path=ppt/theme/theme6.xml><?xml version="1.0" encoding="utf-8"?>
<a:theme xmlns:a="http://schemas.openxmlformats.org/drawingml/2006/main" name="Explanation">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36000" tIns="36000" rIns="36000" bIns="36000"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110000"/>
          </a:lnSpc>
          <a:defRPr sz="1500" dirty="0" err="1" smtClean="0"/>
        </a:defPPr>
      </a:lstStyle>
    </a:txDef>
  </a:objectDefaults>
  <a:extraClrSchemeLst/>
  <a:extLst>
    <a:ext uri="{05A4C25C-085E-4340-85A3-A5531E510DB2}">
      <thm15:themeFamily xmlns:thm15="http://schemas.microsoft.com/office/thememl/2012/main" name="PPT template PharmAccess.potx" id="{FB8850E4-E584-40B5-96C4-133CC96F6B68}" vid="{9C21A5A4-F618-40EE-A9C9-E662754ED330}"/>
    </a:ext>
  </a:extLst>
</a:theme>
</file>

<file path=ppt/theme/theme7.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8.xml><?xml version="1.0" encoding="utf-8"?>
<a:theme xmlns:a="http://schemas.openxmlformats.org/drawingml/2006/main" name="Kantoorthema">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antoorthema">
  <a:themeElements>
    <a:clrScheme name="PharmAccess">
      <a:dk1>
        <a:srgbClr val="00558F"/>
      </a:dk1>
      <a:lt1>
        <a:srgbClr val="FFFFFF"/>
      </a:lt1>
      <a:dk2>
        <a:srgbClr val="000000"/>
      </a:dk2>
      <a:lt2>
        <a:srgbClr val="FFFFFF"/>
      </a:lt2>
      <a:accent1>
        <a:srgbClr val="7DA9DB"/>
      </a:accent1>
      <a:accent2>
        <a:srgbClr val="D20A11"/>
      </a:accent2>
      <a:accent3>
        <a:srgbClr val="00558F"/>
      </a:accent3>
      <a:accent4>
        <a:srgbClr val="7C7B7B"/>
      </a:accent4>
      <a:accent5>
        <a:srgbClr val="D56C2A"/>
      </a:accent5>
      <a:accent6>
        <a:srgbClr val="E9C31E"/>
      </a:accent6>
      <a:hlink>
        <a:srgbClr val="00558F"/>
      </a:hlink>
      <a:folHlink>
        <a:srgbClr val="7D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orate_x0020_Identity_x0020_Type xmlns="29446425-b844-46de-b9f8-eb6df50807bd">Office - PowerPoint</Corporate_x0020_Identity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49578C49F4D54ABEE61B38C7F9FFED" ma:contentTypeVersion="4" ma:contentTypeDescription="Create a new document." ma:contentTypeScope="" ma:versionID="d3beb87be67a6b34aae41857bca5eb53">
  <xsd:schema xmlns:xsd="http://www.w3.org/2001/XMLSchema" xmlns:xs="http://www.w3.org/2001/XMLSchema" xmlns:p="http://schemas.microsoft.com/office/2006/metadata/properties" xmlns:ns2="29446425-b844-46de-b9f8-eb6df50807bd" xmlns:ns3="9acb9e52-882c-4b86-bbfb-b9e706051544" targetNamespace="http://schemas.microsoft.com/office/2006/metadata/properties" ma:root="true" ma:fieldsID="69ba598103515ebf1baa5b3127cb05bd" ns2:_="" ns3:_="">
    <xsd:import namespace="29446425-b844-46de-b9f8-eb6df50807bd"/>
    <xsd:import namespace="9acb9e52-882c-4b86-bbfb-b9e706051544"/>
    <xsd:element name="properties">
      <xsd:complexType>
        <xsd:sequence>
          <xsd:element name="documentManagement">
            <xsd:complexType>
              <xsd:all>
                <xsd:element ref="ns2:Corporate_x0020_Identity_x0020_Typ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46425-b844-46de-b9f8-eb6df50807bd" elementFormDefault="qualified">
    <xsd:import namespace="http://schemas.microsoft.com/office/2006/documentManagement/types"/>
    <xsd:import namespace="http://schemas.microsoft.com/office/infopath/2007/PartnerControls"/>
    <xsd:element name="Corporate_x0020_Identity_x0020_Type" ma:index="8" nillable="true" ma:displayName="Corporate Identity Type" ma:format="Dropdown" ma:internalName="Corporate_x0020_Identity_x0020_Type">
      <xsd:simpleType>
        <xsd:restriction base="dms:Choice">
          <xsd:enumeration value="Office - Excel"/>
          <xsd:enumeration value="Office - Letter"/>
          <xsd:enumeration value="Office - Meeting report"/>
          <xsd:enumeration value="Office - PowerPoint"/>
          <xsd:enumeration value="Office - Report"/>
          <xsd:enumeration value="Office - Vacancy"/>
          <xsd:enumeration value="Print materials - Address labels"/>
          <xsd:enumeration value="Print materials - Business cards"/>
          <xsd:enumeration value="Print materials - Compliment cards"/>
          <xsd:enumeration value="Print materials - Envelopes"/>
          <xsd:enumeration value="Print materials - Folder"/>
          <xsd:enumeration value="Manuals"/>
        </xsd:restriction>
      </xsd:simpleType>
    </xsd:element>
  </xsd:schema>
  <xsd:schema xmlns:xsd="http://www.w3.org/2001/XMLSchema" xmlns:xs="http://www.w3.org/2001/XMLSchema" xmlns:dms="http://schemas.microsoft.com/office/2006/documentManagement/types" xmlns:pc="http://schemas.microsoft.com/office/infopath/2007/PartnerControls" targetNamespace="9acb9e52-882c-4b86-bbfb-b9e70605154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D2655-926F-4977-B3EE-CC12ECF65883}">
  <ds:schemaRefs>
    <ds:schemaRef ds:uri="http://purl.org/dc/terms/"/>
    <ds:schemaRef ds:uri="http://purl.org/dc/dcmitype/"/>
    <ds:schemaRef ds:uri="http://schemas.microsoft.com/office/2006/documentManagement/types"/>
    <ds:schemaRef ds:uri="http://schemas.openxmlformats.org/package/2006/metadata/core-properties"/>
    <ds:schemaRef ds:uri="29446425-b844-46de-b9f8-eb6df50807bd"/>
    <ds:schemaRef ds:uri="http://schemas.microsoft.com/office/2006/metadata/properties"/>
    <ds:schemaRef ds:uri="9acb9e52-882c-4b86-bbfb-b9e706051544"/>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E1A1F79-5530-4EBA-B375-1EB7E9EA4849}">
  <ds:schemaRefs>
    <ds:schemaRef ds:uri="http://schemas.microsoft.com/sharepoint/v3/contenttype/forms"/>
  </ds:schemaRefs>
</ds:datastoreItem>
</file>

<file path=customXml/itemProps3.xml><?xml version="1.0" encoding="utf-8"?>
<ds:datastoreItem xmlns:ds="http://schemas.openxmlformats.org/officeDocument/2006/customXml" ds:itemID="{1D5E8F1F-05DF-489B-A445-7FFD01A1D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46425-b844-46de-b9f8-eb6df50807bd"/>
    <ds:schemaRef ds:uri="9acb9e52-882c-4b86-bbfb-b9e706051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1020</Words>
  <Application>Microsoft Macintosh PowerPoint</Application>
  <PresentationFormat>On-screen Show (4:3)</PresentationFormat>
  <Paragraphs>175</Paragraphs>
  <Slides>20</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Avenir Next</vt:lpstr>
      <vt:lpstr>Calibri</vt:lpstr>
      <vt:lpstr>Century Gothic</vt:lpstr>
      <vt:lpstr>Helvetica Neue</vt:lpstr>
      <vt:lpstr>Pharm Access Group</vt:lpstr>
      <vt:lpstr>Health Insurance Fund</vt:lpstr>
      <vt:lpstr>Medical Credit Fund</vt:lpstr>
      <vt:lpstr>Pharm Access Foundation</vt:lpstr>
      <vt:lpstr>Safe Care</vt:lpstr>
      <vt:lpstr>Explanation</vt:lpstr>
      <vt:lpstr>World Presentation 16x9</vt:lpstr>
      <vt:lpstr>PowerPoint Presentation</vt:lpstr>
      <vt:lpstr>Blockchain Basics Cees Hesp, PharmAccess Foundation</vt:lpstr>
      <vt:lpstr>Introductions</vt:lpstr>
      <vt:lpstr>Why the excitement?</vt:lpstr>
      <vt:lpstr>Why the excitement? (cont’d)</vt:lpstr>
      <vt:lpstr>What is blockchain?</vt:lpstr>
      <vt:lpstr>1. Ledger</vt:lpstr>
      <vt:lpstr>2. Distributed Network</vt:lpstr>
      <vt:lpstr>2. Distributed Network (cont’d)</vt:lpstr>
      <vt:lpstr>3. Hashing</vt:lpstr>
      <vt:lpstr>3. Hashing (cont’d)</vt:lpstr>
      <vt:lpstr>4. Cryptography</vt:lpstr>
      <vt:lpstr>4. Cryptography (cont’d)</vt:lpstr>
      <vt:lpstr>Recap</vt:lpstr>
      <vt:lpstr>Potential use cases in healthcare</vt:lpstr>
      <vt:lpstr>Potential use cases in healthcare (cont’d)</vt:lpstr>
      <vt:lpstr>Potential use cases in healthcare (cont’d)</vt:lpstr>
      <vt:lpstr>Current trends in the blockchain market</vt:lpstr>
      <vt:lpstr>Parting thoughts</vt:lpstr>
      <vt:lpstr>Thank you</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845</cp:revision>
  <cp:lastPrinted>2015-09-29T11:41:20Z</cp:lastPrinted>
  <dcterms:created xsi:type="dcterms:W3CDTF">2015-01-27T08:08:49Z</dcterms:created>
  <dcterms:modified xsi:type="dcterms:W3CDTF">2018-10-24T04:52:49Z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0x0101002B49578C49F4D54ABEE61B38C7F9FFED</vt:lpwstr>
  </property>
</Properties>
</file>