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29"/>
  </p:notesMasterIdLst>
  <p:handoutMasterIdLst>
    <p:handoutMasterId r:id="rId30"/>
  </p:handoutMasterIdLst>
  <p:sldIdLst>
    <p:sldId id="288" r:id="rId4"/>
    <p:sldId id="256" r:id="rId5"/>
    <p:sldId id="275" r:id="rId6"/>
    <p:sldId id="276" r:id="rId7"/>
    <p:sldId id="270" r:id="rId8"/>
    <p:sldId id="292" r:id="rId9"/>
    <p:sldId id="917" r:id="rId10"/>
    <p:sldId id="592" r:id="rId11"/>
    <p:sldId id="908" r:id="rId12"/>
    <p:sldId id="909" r:id="rId13"/>
    <p:sldId id="906" r:id="rId14"/>
    <p:sldId id="907" r:id="rId15"/>
    <p:sldId id="912" r:id="rId16"/>
    <p:sldId id="571" r:id="rId17"/>
    <p:sldId id="293" r:id="rId18"/>
    <p:sldId id="271" r:id="rId19"/>
    <p:sldId id="272" r:id="rId20"/>
    <p:sldId id="262" r:id="rId21"/>
    <p:sldId id="273" r:id="rId22"/>
    <p:sldId id="263" r:id="rId23"/>
    <p:sldId id="265" r:id="rId24"/>
    <p:sldId id="266" r:id="rId25"/>
    <p:sldId id="267" r:id="rId26"/>
    <p:sldId id="274" r:id="rId27"/>
    <p:sldId id="269" r:id="rId2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5294" autoAdjust="0"/>
  </p:normalViewPr>
  <p:slideViewPr>
    <p:cSldViewPr>
      <p:cViewPr varScale="1">
        <p:scale>
          <a:sx n="82" d="100"/>
          <a:sy n="82" d="100"/>
        </p:scale>
        <p:origin x="1192" y="160"/>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681-4155-BDE0-CCEA9C087ABA}"/>
            </c:ext>
          </c:extLst>
        </c:ser>
        <c:ser>
          <c:idx val="1"/>
          <c:order val="1"/>
          <c:tx>
            <c:strRef>
              <c:f>Sheet1!$C$1</c:f>
              <c:strCache>
                <c:ptCount val="1"/>
                <c:pt idx="0">
                  <c:v>Series 2</c:v>
                </c:pt>
              </c:strCache>
            </c:strRef>
          </c:tx>
          <c:spPr>
            <a:gradFill rotWithShape="1">
              <a:gsLst>
                <a:gs pos="0">
                  <a:schemeClr val="dk1">
                    <a:tint val="55000"/>
                    <a:satMod val="103000"/>
                    <a:lumMod val="102000"/>
                    <a:tint val="94000"/>
                  </a:schemeClr>
                </a:gs>
                <a:gs pos="50000">
                  <a:schemeClr val="dk1">
                    <a:tint val="55000"/>
                    <a:satMod val="110000"/>
                    <a:lumMod val="100000"/>
                    <a:shade val="100000"/>
                  </a:schemeClr>
                </a:gs>
                <a:gs pos="100000">
                  <a:schemeClr val="dk1">
                    <a:tint val="55000"/>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681-4155-BDE0-CCEA9C087ABA}"/>
            </c:ext>
          </c:extLst>
        </c:ser>
        <c:dLbls>
          <c:showLegendKey val="0"/>
          <c:showVal val="0"/>
          <c:showCatName val="0"/>
          <c:showSerName val="0"/>
          <c:showPercent val="0"/>
          <c:showBubbleSize val="0"/>
        </c:dLbls>
        <c:gapWidth val="219"/>
        <c:overlap val="-27"/>
        <c:axId val="393495992"/>
        <c:axId val="457712976"/>
      </c:barChart>
      <c:lineChart>
        <c:grouping val="standard"/>
        <c:varyColors val="0"/>
        <c:ser>
          <c:idx val="2"/>
          <c:order val="2"/>
          <c:tx>
            <c:strRef>
              <c:f>Sheet1!$D$1</c:f>
              <c:strCache>
                <c:ptCount val="1"/>
                <c:pt idx="0">
                  <c:v>Series 3</c:v>
                </c:pt>
              </c:strCache>
            </c:strRef>
          </c:tx>
          <c:spPr>
            <a:ln w="31750" cap="rnd">
              <a:solidFill>
                <a:schemeClr val="dk1">
                  <a:tint val="75000"/>
                </a:schemeClr>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681-4155-BDE0-CCEA9C087ABA}"/>
            </c:ext>
          </c:extLst>
        </c:ser>
        <c:dLbls>
          <c:showLegendKey val="0"/>
          <c:showVal val="0"/>
          <c:showCatName val="0"/>
          <c:showSerName val="0"/>
          <c:showPercent val="0"/>
          <c:showBubbleSize val="0"/>
        </c:dLbls>
        <c:marker val="1"/>
        <c:smooth val="0"/>
        <c:axId val="393495992"/>
        <c:axId val="457712976"/>
      </c:lineChart>
      <c:catAx>
        <c:axId val="3934959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57712976"/>
        <c:crosses val="autoZero"/>
        <c:auto val="1"/>
        <c:lblAlgn val="ctr"/>
        <c:lblOffset val="100"/>
        <c:noMultiLvlLbl val="0"/>
      </c:catAx>
      <c:valAx>
        <c:axId val="45771297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93495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3F4830-5CD4-4C71-985C-0708E9B0BE14}" type="doc">
      <dgm:prSet loTypeId="urn:microsoft.com/office/officeart/2005/8/layout/StepDownProcess" loCatId="process" qsTypeId="urn:microsoft.com/office/officeart/2005/8/quickstyle/simple4" qsCatId="simple" csTypeId="urn:microsoft.com/office/officeart/2005/8/colors/accent0_1" csCatId="mainScheme" phldr="1"/>
      <dgm:spPr/>
      <dgm:t>
        <a:bodyPr/>
        <a:lstStyle/>
        <a:p>
          <a:endParaRPr lang="en-US"/>
        </a:p>
      </dgm:t>
    </dgm:pt>
    <dgm:pt modelId="{98450B70-D18C-4E1D-97E9-FA8BA06091D9}">
      <dgm:prSet phldrT="[Text]"/>
      <dgm:spPr/>
      <dgm:t>
        <a:bodyPr/>
        <a:lstStyle/>
        <a:p>
          <a:r>
            <a:rPr lang="en-US" dirty="0"/>
            <a:t>Group A</a:t>
          </a:r>
        </a:p>
      </dgm:t>
      <dgm:extLst>
        <a:ext uri="{E40237B7-FDA0-4F09-8148-C483321AD2D9}">
          <dgm14:cNvPr xmlns:dgm14="http://schemas.microsoft.com/office/drawing/2010/diagram" id="0" name="" title="Group A title"/>
        </a:ext>
      </dgm:extLst>
    </dgm:pt>
    <dgm:pt modelId="{D3A29EAE-789C-47E5-9852-BCEC72920C67}" type="parTrans" cxnId="{E5063A27-7015-42DC-B1DA-489D94936D4B}">
      <dgm:prSet/>
      <dgm:spPr/>
      <dgm:t>
        <a:bodyPr/>
        <a:lstStyle/>
        <a:p>
          <a:endParaRPr lang="en-US"/>
        </a:p>
      </dgm:t>
    </dgm:pt>
    <dgm:pt modelId="{5476BBDE-A636-40EE-8272-09D0B7700854}" type="sibTrans" cxnId="{E5063A27-7015-42DC-B1DA-489D94936D4B}">
      <dgm:prSet/>
      <dgm:spPr/>
      <dgm:t>
        <a:bodyPr/>
        <a:lstStyle/>
        <a:p>
          <a:endParaRPr lang="en-US"/>
        </a:p>
      </dgm:t>
    </dgm:pt>
    <dgm:pt modelId="{C1B61D4D-7B51-471F-A0A6-E55A5EC41A8E}">
      <dgm:prSet phldrT="[Text]"/>
      <dgm:spPr/>
      <dgm:t>
        <a:bodyPr/>
        <a:lstStyle/>
        <a:p>
          <a:r>
            <a:rPr lang="en-US" dirty="0"/>
            <a:t>Task 1</a:t>
          </a:r>
        </a:p>
      </dgm:t>
      <dgm:extLst>
        <a:ext uri="{E40237B7-FDA0-4F09-8148-C483321AD2D9}">
          <dgm14:cNvPr xmlns:dgm14="http://schemas.microsoft.com/office/drawing/2010/diagram" id="0" name="" title="Group A tasks"/>
        </a:ext>
      </dgm:extLst>
    </dgm:pt>
    <dgm:pt modelId="{5710F621-701D-41BB-85BB-C0B920115602}" type="parTrans" cxnId="{EE0A8727-A6A5-4A4A-8E84-2B46A6195433}">
      <dgm:prSet/>
      <dgm:spPr/>
      <dgm:t>
        <a:bodyPr/>
        <a:lstStyle/>
        <a:p>
          <a:endParaRPr lang="en-US"/>
        </a:p>
      </dgm:t>
    </dgm:pt>
    <dgm:pt modelId="{3F762C5C-6E64-4A25-ACCC-7257C2D7624F}" type="sibTrans" cxnId="{EE0A8727-A6A5-4A4A-8E84-2B46A6195433}">
      <dgm:prSet/>
      <dgm:spPr/>
      <dgm:t>
        <a:bodyPr/>
        <a:lstStyle/>
        <a:p>
          <a:endParaRPr lang="en-US"/>
        </a:p>
      </dgm:t>
    </dgm:pt>
    <dgm:pt modelId="{F20117B0-FCD8-4927-B2D0-4FE779DC2A9B}">
      <dgm:prSet phldrT="[Text]"/>
      <dgm:spPr/>
      <dgm:t>
        <a:bodyPr/>
        <a:lstStyle/>
        <a:p>
          <a:r>
            <a:rPr lang="en-US" dirty="0"/>
            <a:t>Group B</a:t>
          </a:r>
        </a:p>
      </dgm:t>
      <dgm:extLst>
        <a:ext uri="{E40237B7-FDA0-4F09-8148-C483321AD2D9}">
          <dgm14:cNvPr xmlns:dgm14="http://schemas.microsoft.com/office/drawing/2010/diagram" id="0" name="" title="Group B title"/>
        </a:ext>
      </dgm:extLst>
    </dgm:pt>
    <dgm:pt modelId="{B7B5CF59-8994-46C1-B996-2D89DD31FA35}" type="parTrans" cxnId="{616F7DC2-8C47-419A-9301-3002DA2ECB22}">
      <dgm:prSet/>
      <dgm:spPr/>
      <dgm:t>
        <a:bodyPr/>
        <a:lstStyle/>
        <a:p>
          <a:endParaRPr lang="en-US"/>
        </a:p>
      </dgm:t>
    </dgm:pt>
    <dgm:pt modelId="{73C4C127-0365-4ABF-A0E4-A1536DE07080}" type="sibTrans" cxnId="{616F7DC2-8C47-419A-9301-3002DA2ECB22}">
      <dgm:prSet/>
      <dgm:spPr/>
      <dgm:t>
        <a:bodyPr/>
        <a:lstStyle/>
        <a:p>
          <a:endParaRPr lang="en-US"/>
        </a:p>
      </dgm:t>
    </dgm:pt>
    <dgm:pt modelId="{255827E2-CE07-427C-839C-BE2E51FCDBB8}">
      <dgm:prSet phldrT="[Text]"/>
      <dgm:spPr/>
      <dgm:t>
        <a:bodyPr/>
        <a:lstStyle/>
        <a:p>
          <a:r>
            <a:rPr lang="en-US" dirty="0"/>
            <a:t>Task 1</a:t>
          </a:r>
        </a:p>
      </dgm:t>
      <dgm:extLst>
        <a:ext uri="{E40237B7-FDA0-4F09-8148-C483321AD2D9}">
          <dgm14:cNvPr xmlns:dgm14="http://schemas.microsoft.com/office/drawing/2010/diagram" id="0" name="" title="Group B tasks"/>
        </a:ext>
      </dgm:extLst>
    </dgm:pt>
    <dgm:pt modelId="{CC67C3C2-15A4-4506-BA33-B1FE8A669FD6}" type="parTrans" cxnId="{57307241-4596-4C81-AEDD-3103B1A40EE5}">
      <dgm:prSet/>
      <dgm:spPr/>
      <dgm:t>
        <a:bodyPr/>
        <a:lstStyle/>
        <a:p>
          <a:endParaRPr lang="en-US"/>
        </a:p>
      </dgm:t>
    </dgm:pt>
    <dgm:pt modelId="{22B85B52-EEDB-48AC-9998-BE0D123F7FE8}" type="sibTrans" cxnId="{57307241-4596-4C81-AEDD-3103B1A40EE5}">
      <dgm:prSet/>
      <dgm:spPr/>
      <dgm:t>
        <a:bodyPr/>
        <a:lstStyle/>
        <a:p>
          <a:endParaRPr lang="en-US"/>
        </a:p>
      </dgm:t>
    </dgm:pt>
    <dgm:pt modelId="{0D636056-30D8-4434-99F7-E38A6E2B8161}">
      <dgm:prSet phldrT="[Text]"/>
      <dgm:spPr/>
      <dgm:t>
        <a:bodyPr/>
        <a:lstStyle/>
        <a:p>
          <a:r>
            <a:rPr lang="en-US" dirty="0"/>
            <a:t>Group C</a:t>
          </a:r>
        </a:p>
      </dgm:t>
      <dgm:extLst>
        <a:ext uri="{E40237B7-FDA0-4F09-8148-C483321AD2D9}">
          <dgm14:cNvPr xmlns:dgm14="http://schemas.microsoft.com/office/drawing/2010/diagram" id="0" name="" title="Group C title"/>
        </a:ext>
      </dgm:extLst>
    </dgm:pt>
    <dgm:pt modelId="{BB5BFE0E-B039-45BE-BD5F-A1F8AB17574F}" type="parTrans" cxnId="{509F2F7C-8BDB-46E3-A012-91E3DFD74DCA}">
      <dgm:prSet/>
      <dgm:spPr/>
      <dgm:t>
        <a:bodyPr/>
        <a:lstStyle/>
        <a:p>
          <a:endParaRPr lang="en-US"/>
        </a:p>
      </dgm:t>
    </dgm:pt>
    <dgm:pt modelId="{29834D85-C3E6-4A35-9EB5-194ABE6020BC}" type="sibTrans" cxnId="{509F2F7C-8BDB-46E3-A012-91E3DFD74DCA}">
      <dgm:prSet/>
      <dgm:spPr/>
      <dgm:t>
        <a:bodyPr/>
        <a:lstStyle/>
        <a:p>
          <a:endParaRPr lang="en-US"/>
        </a:p>
      </dgm:t>
    </dgm:pt>
    <dgm:pt modelId="{EB73341C-FA6D-4FF7-B456-80B171416073}">
      <dgm:prSet phldrT="[Text]"/>
      <dgm:spPr/>
      <dgm:t>
        <a:bodyPr/>
        <a:lstStyle/>
        <a:p>
          <a:r>
            <a:rPr lang="en-US" dirty="0"/>
            <a:t>Task 2</a:t>
          </a:r>
        </a:p>
      </dgm:t>
    </dgm:pt>
    <dgm:pt modelId="{5C5935E1-BAE2-4D91-8B68-D10D7258F065}" type="parTrans" cxnId="{6C0BB095-DBF9-4112-9471-CA1181FC05C4}">
      <dgm:prSet/>
      <dgm:spPr/>
      <dgm:t>
        <a:bodyPr/>
        <a:lstStyle/>
        <a:p>
          <a:endParaRPr lang="en-US"/>
        </a:p>
      </dgm:t>
    </dgm:pt>
    <dgm:pt modelId="{B0586EBB-0B75-4D86-AC0E-E8B7B8946A17}" type="sibTrans" cxnId="{6C0BB095-DBF9-4112-9471-CA1181FC05C4}">
      <dgm:prSet/>
      <dgm:spPr/>
      <dgm:t>
        <a:bodyPr/>
        <a:lstStyle/>
        <a:p>
          <a:endParaRPr lang="en-US"/>
        </a:p>
      </dgm:t>
    </dgm:pt>
    <dgm:pt modelId="{3791C0EA-2A16-4B79-AE66-267F4C96876D}">
      <dgm:prSet phldrT="[Text]"/>
      <dgm:spPr/>
      <dgm:t>
        <a:bodyPr/>
        <a:lstStyle/>
        <a:p>
          <a:r>
            <a:rPr lang="en-US" dirty="0"/>
            <a:t>Task 2</a:t>
          </a:r>
        </a:p>
      </dgm:t>
    </dgm:pt>
    <dgm:pt modelId="{51AE5850-1421-4D2B-9EDB-A11AC19873DC}" type="parTrans" cxnId="{6CCAD765-FAAF-43CB-B066-63D48E3ACEB0}">
      <dgm:prSet/>
      <dgm:spPr/>
      <dgm:t>
        <a:bodyPr/>
        <a:lstStyle/>
        <a:p>
          <a:endParaRPr lang="en-US"/>
        </a:p>
      </dgm:t>
    </dgm:pt>
    <dgm:pt modelId="{E6EC0DB1-165D-4E4E-A44A-0C2D946F2E51}" type="sibTrans" cxnId="{6CCAD765-FAAF-43CB-B066-63D48E3ACEB0}">
      <dgm:prSet/>
      <dgm:spPr/>
      <dgm:t>
        <a:bodyPr/>
        <a:lstStyle/>
        <a:p>
          <a:endParaRPr lang="en-US"/>
        </a:p>
      </dgm:t>
    </dgm:pt>
    <dgm:pt modelId="{8CEDFDD6-A5E3-4BE2-AD9B-FBFF7B7C7F24}">
      <dgm:prSet phldrT="[Text]"/>
      <dgm:spPr/>
      <dgm:t>
        <a:bodyPr/>
        <a:lstStyle/>
        <a:p>
          <a:r>
            <a:rPr lang="en-US" dirty="0"/>
            <a:t>Task 1</a:t>
          </a:r>
        </a:p>
      </dgm:t>
      <dgm:extLst>
        <a:ext uri="{E40237B7-FDA0-4F09-8148-C483321AD2D9}">
          <dgm14:cNvPr xmlns:dgm14="http://schemas.microsoft.com/office/drawing/2010/diagram" id="0" name="" title="Group C tasks"/>
        </a:ext>
      </dgm:extLst>
    </dgm:pt>
    <dgm:pt modelId="{3ED33984-F927-460F-86A8-BC1382F1708C}" type="parTrans" cxnId="{5B773550-CE78-47BB-AB6C-814682164404}">
      <dgm:prSet/>
      <dgm:spPr/>
      <dgm:t>
        <a:bodyPr/>
        <a:lstStyle/>
        <a:p>
          <a:endParaRPr lang="en-US"/>
        </a:p>
      </dgm:t>
    </dgm:pt>
    <dgm:pt modelId="{D351BC1C-C53E-41CE-AF26-292B1983A2D6}" type="sibTrans" cxnId="{5B773550-CE78-47BB-AB6C-814682164404}">
      <dgm:prSet/>
      <dgm:spPr/>
      <dgm:t>
        <a:bodyPr/>
        <a:lstStyle/>
        <a:p>
          <a:endParaRPr lang="en-US"/>
        </a:p>
      </dgm:t>
    </dgm:pt>
    <dgm:pt modelId="{C154EB21-EDAC-4AF9-929D-0754FA0A7B42}">
      <dgm:prSet phldrT="[Text]"/>
      <dgm:spPr/>
      <dgm:t>
        <a:bodyPr/>
        <a:lstStyle/>
        <a:p>
          <a:r>
            <a:rPr lang="en-US" dirty="0"/>
            <a:t>Task 2</a:t>
          </a:r>
        </a:p>
      </dgm:t>
    </dgm:pt>
    <dgm:pt modelId="{43DD2348-0A2F-41D9-B356-81916721835B}" type="parTrans" cxnId="{0DFA6097-6A12-4202-83E8-E6CC73EC5425}">
      <dgm:prSet/>
      <dgm:spPr/>
      <dgm:t>
        <a:bodyPr/>
        <a:lstStyle/>
        <a:p>
          <a:endParaRPr lang="en-US"/>
        </a:p>
      </dgm:t>
    </dgm:pt>
    <dgm:pt modelId="{AB3EFE10-F4D9-4AA0-9F78-18BD442AB358}" type="sibTrans" cxnId="{0DFA6097-6A12-4202-83E8-E6CC73EC5425}">
      <dgm:prSet/>
      <dgm:spPr/>
      <dgm:t>
        <a:bodyPr/>
        <a:lstStyle/>
        <a:p>
          <a:endParaRPr lang="en-US"/>
        </a:p>
      </dgm:t>
    </dgm:pt>
    <dgm:pt modelId="{08ECF78B-FAD5-4D9C-8E49-B3383B679E74}" type="pres">
      <dgm:prSet presAssocID="{A33F4830-5CD4-4C71-985C-0708E9B0BE14}" presName="rootnode" presStyleCnt="0">
        <dgm:presLayoutVars>
          <dgm:chMax/>
          <dgm:chPref/>
          <dgm:dir/>
          <dgm:animLvl val="lvl"/>
        </dgm:presLayoutVars>
      </dgm:prSet>
      <dgm:spPr/>
    </dgm:pt>
    <dgm:pt modelId="{CA25F1EE-EBF1-4624-880B-D3BCF13A2F47}" type="pres">
      <dgm:prSet presAssocID="{98450B70-D18C-4E1D-97E9-FA8BA06091D9}" presName="composite" presStyleCnt="0"/>
      <dgm:spPr/>
    </dgm:pt>
    <dgm:pt modelId="{1DBDDA96-9BFE-4E8D-B03A-B2FB6EE49E38}" type="pres">
      <dgm:prSet presAssocID="{98450B70-D18C-4E1D-97E9-FA8BA06091D9}" presName="bentUpArrow1" presStyleLbl="alignImgPlace1" presStyleIdx="0" presStyleCnt="2"/>
      <dgm:spPr/>
      <dgm:extLst>
        <a:ext uri="{E40237B7-FDA0-4F09-8148-C483321AD2D9}">
          <dgm14:cNvPr xmlns:dgm14="http://schemas.microsoft.com/office/drawing/2010/diagram" id="0" name="" title="Group A to Group B"/>
        </a:ext>
      </dgm:extLst>
    </dgm:pt>
    <dgm:pt modelId="{E2700167-FF4B-4025-A48B-3CB1A8B5F4C4}" type="pres">
      <dgm:prSet presAssocID="{98450B70-D18C-4E1D-97E9-FA8BA06091D9}" presName="ParentText" presStyleLbl="node1" presStyleIdx="0" presStyleCnt="3">
        <dgm:presLayoutVars>
          <dgm:chMax val="1"/>
          <dgm:chPref val="1"/>
          <dgm:bulletEnabled val="1"/>
        </dgm:presLayoutVars>
      </dgm:prSet>
      <dgm:spPr/>
    </dgm:pt>
    <dgm:pt modelId="{B00BB2B3-43BF-4BBF-B8B9-75901CCFACA5}" type="pres">
      <dgm:prSet presAssocID="{98450B70-D18C-4E1D-97E9-FA8BA06091D9}" presName="ChildText" presStyleLbl="revTx" presStyleIdx="0" presStyleCnt="3">
        <dgm:presLayoutVars>
          <dgm:chMax val="0"/>
          <dgm:chPref val="0"/>
          <dgm:bulletEnabled val="1"/>
        </dgm:presLayoutVars>
      </dgm:prSet>
      <dgm:spPr/>
    </dgm:pt>
    <dgm:pt modelId="{939CB33E-F6DE-4B22-86E1-389888939D48}" type="pres">
      <dgm:prSet presAssocID="{5476BBDE-A636-40EE-8272-09D0B7700854}" presName="sibTrans" presStyleCnt="0"/>
      <dgm:spPr/>
    </dgm:pt>
    <dgm:pt modelId="{0B9F427B-E521-4A0D-A610-47D9D62FF434}" type="pres">
      <dgm:prSet presAssocID="{F20117B0-FCD8-4927-B2D0-4FE779DC2A9B}" presName="composite" presStyleCnt="0"/>
      <dgm:spPr/>
    </dgm:pt>
    <dgm:pt modelId="{CB65E7BF-26FC-4997-A604-64C56983E379}" type="pres">
      <dgm:prSet presAssocID="{F20117B0-FCD8-4927-B2D0-4FE779DC2A9B}" presName="bentUpArrow1" presStyleLbl="alignImgPlace1" presStyleIdx="1" presStyleCnt="2"/>
      <dgm:spPr/>
      <dgm:extLst>
        <a:ext uri="{E40237B7-FDA0-4F09-8148-C483321AD2D9}">
          <dgm14:cNvPr xmlns:dgm14="http://schemas.microsoft.com/office/drawing/2010/diagram" id="0" name="" title="Group B to Group C"/>
        </a:ext>
      </dgm:extLst>
    </dgm:pt>
    <dgm:pt modelId="{1D736981-5D82-4672-9205-279958AACFE2}" type="pres">
      <dgm:prSet presAssocID="{F20117B0-FCD8-4927-B2D0-4FE779DC2A9B}" presName="ParentText" presStyleLbl="node1" presStyleIdx="1" presStyleCnt="3">
        <dgm:presLayoutVars>
          <dgm:chMax val="1"/>
          <dgm:chPref val="1"/>
          <dgm:bulletEnabled val="1"/>
        </dgm:presLayoutVars>
      </dgm:prSet>
      <dgm:spPr/>
    </dgm:pt>
    <dgm:pt modelId="{5812CCDB-7FE7-42D3-9D84-BC2F375234DF}" type="pres">
      <dgm:prSet presAssocID="{F20117B0-FCD8-4927-B2D0-4FE779DC2A9B}" presName="ChildText" presStyleLbl="revTx" presStyleIdx="1" presStyleCnt="3">
        <dgm:presLayoutVars>
          <dgm:chMax val="0"/>
          <dgm:chPref val="0"/>
          <dgm:bulletEnabled val="1"/>
        </dgm:presLayoutVars>
      </dgm:prSet>
      <dgm:spPr/>
    </dgm:pt>
    <dgm:pt modelId="{11E7C21B-758A-4A9D-8566-914D35C1B9FC}" type="pres">
      <dgm:prSet presAssocID="{73C4C127-0365-4ABF-A0E4-A1536DE07080}" presName="sibTrans" presStyleCnt="0"/>
      <dgm:spPr/>
    </dgm:pt>
    <dgm:pt modelId="{27AC4152-3790-436F-BE68-EF7D8416D588}" type="pres">
      <dgm:prSet presAssocID="{0D636056-30D8-4434-99F7-E38A6E2B8161}" presName="composite" presStyleCnt="0"/>
      <dgm:spPr/>
    </dgm:pt>
    <dgm:pt modelId="{AE7ECB50-F4B1-47FD-BE6E-79C06FC25BB6}" type="pres">
      <dgm:prSet presAssocID="{0D636056-30D8-4434-99F7-E38A6E2B8161}" presName="ParentText" presStyleLbl="node1" presStyleIdx="2" presStyleCnt="3">
        <dgm:presLayoutVars>
          <dgm:chMax val="1"/>
          <dgm:chPref val="1"/>
          <dgm:bulletEnabled val="1"/>
        </dgm:presLayoutVars>
      </dgm:prSet>
      <dgm:spPr/>
    </dgm:pt>
    <dgm:pt modelId="{C48B2BD2-56D6-4525-B6C2-CBB8762E943A}" type="pres">
      <dgm:prSet presAssocID="{0D636056-30D8-4434-99F7-E38A6E2B8161}" presName="FinalChildText" presStyleLbl="revTx" presStyleIdx="2" presStyleCnt="3">
        <dgm:presLayoutVars>
          <dgm:chMax val="0"/>
          <dgm:chPref val="0"/>
          <dgm:bulletEnabled val="1"/>
        </dgm:presLayoutVars>
      </dgm:prSet>
      <dgm:spPr/>
    </dgm:pt>
  </dgm:ptLst>
  <dgm:cxnLst>
    <dgm:cxn modelId="{330DB818-4404-4B80-99AF-29134620F98A}" type="presOf" srcId="{3791C0EA-2A16-4B79-AE66-267F4C96876D}" destId="{5812CCDB-7FE7-42D3-9D84-BC2F375234DF}" srcOrd="0" destOrd="1" presId="urn:microsoft.com/office/officeart/2005/8/layout/StepDownProcess"/>
    <dgm:cxn modelId="{6E761225-C841-4C23-A41A-EA6F5FF705A0}" type="presOf" srcId="{EB73341C-FA6D-4FF7-B456-80B171416073}" destId="{B00BB2B3-43BF-4BBF-B8B9-75901CCFACA5}" srcOrd="0" destOrd="1" presId="urn:microsoft.com/office/officeart/2005/8/layout/StepDownProcess"/>
    <dgm:cxn modelId="{E5063A27-7015-42DC-B1DA-489D94936D4B}" srcId="{A33F4830-5CD4-4C71-985C-0708E9B0BE14}" destId="{98450B70-D18C-4E1D-97E9-FA8BA06091D9}" srcOrd="0" destOrd="0" parTransId="{D3A29EAE-789C-47E5-9852-BCEC72920C67}" sibTransId="{5476BBDE-A636-40EE-8272-09D0B7700854}"/>
    <dgm:cxn modelId="{EE0A8727-A6A5-4A4A-8E84-2B46A6195433}" srcId="{98450B70-D18C-4E1D-97E9-FA8BA06091D9}" destId="{C1B61D4D-7B51-471F-A0A6-E55A5EC41A8E}" srcOrd="0" destOrd="0" parTransId="{5710F621-701D-41BB-85BB-C0B920115602}" sibTransId="{3F762C5C-6E64-4A25-ACCC-7257C2D7624F}"/>
    <dgm:cxn modelId="{57307241-4596-4C81-AEDD-3103B1A40EE5}" srcId="{F20117B0-FCD8-4927-B2D0-4FE779DC2A9B}" destId="{255827E2-CE07-427C-839C-BE2E51FCDBB8}" srcOrd="0" destOrd="0" parTransId="{CC67C3C2-15A4-4506-BA33-B1FE8A669FD6}" sibTransId="{22B85B52-EEDB-48AC-9998-BE0D123F7FE8}"/>
    <dgm:cxn modelId="{5B773550-CE78-47BB-AB6C-814682164404}" srcId="{0D636056-30D8-4434-99F7-E38A6E2B8161}" destId="{8CEDFDD6-A5E3-4BE2-AD9B-FBFF7B7C7F24}" srcOrd="0" destOrd="0" parTransId="{3ED33984-F927-460F-86A8-BC1382F1708C}" sibTransId="{D351BC1C-C53E-41CE-AF26-292B1983A2D6}"/>
    <dgm:cxn modelId="{6CCAD765-FAAF-43CB-B066-63D48E3ACEB0}" srcId="{F20117B0-FCD8-4927-B2D0-4FE779DC2A9B}" destId="{3791C0EA-2A16-4B79-AE66-267F4C96876D}" srcOrd="1" destOrd="0" parTransId="{51AE5850-1421-4D2B-9EDB-A11AC19873DC}" sibTransId="{E6EC0DB1-165D-4E4E-A44A-0C2D946F2E51}"/>
    <dgm:cxn modelId="{30F28D69-C421-42F6-81F5-B07C3AE9930C}" type="presOf" srcId="{A33F4830-5CD4-4C71-985C-0708E9B0BE14}" destId="{08ECF78B-FAD5-4D9C-8E49-B3383B679E74}" srcOrd="0" destOrd="0" presId="urn:microsoft.com/office/officeart/2005/8/layout/StepDownProcess"/>
    <dgm:cxn modelId="{509F2F7C-8BDB-46E3-A012-91E3DFD74DCA}" srcId="{A33F4830-5CD4-4C71-985C-0708E9B0BE14}" destId="{0D636056-30D8-4434-99F7-E38A6E2B8161}" srcOrd="2" destOrd="0" parTransId="{BB5BFE0E-B039-45BE-BD5F-A1F8AB17574F}" sibTransId="{29834D85-C3E6-4A35-9EB5-194ABE6020BC}"/>
    <dgm:cxn modelId="{B0AEEB88-5C20-4D17-8B31-F9DDE87A6EE5}" type="presOf" srcId="{98450B70-D18C-4E1D-97E9-FA8BA06091D9}" destId="{E2700167-FF4B-4025-A48B-3CB1A8B5F4C4}" srcOrd="0" destOrd="0" presId="urn:microsoft.com/office/officeart/2005/8/layout/StepDownProcess"/>
    <dgm:cxn modelId="{2740D594-8E29-4499-892A-4E1C65C4632B}" type="presOf" srcId="{255827E2-CE07-427C-839C-BE2E51FCDBB8}" destId="{5812CCDB-7FE7-42D3-9D84-BC2F375234DF}" srcOrd="0" destOrd="0" presId="urn:microsoft.com/office/officeart/2005/8/layout/StepDownProcess"/>
    <dgm:cxn modelId="{6C0BB095-DBF9-4112-9471-CA1181FC05C4}" srcId="{98450B70-D18C-4E1D-97E9-FA8BA06091D9}" destId="{EB73341C-FA6D-4FF7-B456-80B171416073}" srcOrd="1" destOrd="0" parTransId="{5C5935E1-BAE2-4D91-8B68-D10D7258F065}" sibTransId="{B0586EBB-0B75-4D86-AC0E-E8B7B8946A17}"/>
    <dgm:cxn modelId="{0DFA6097-6A12-4202-83E8-E6CC73EC5425}" srcId="{0D636056-30D8-4434-99F7-E38A6E2B8161}" destId="{C154EB21-EDAC-4AF9-929D-0754FA0A7B42}" srcOrd="1" destOrd="0" parTransId="{43DD2348-0A2F-41D9-B356-81916721835B}" sibTransId="{AB3EFE10-F4D9-4AA0-9F78-18BD442AB358}"/>
    <dgm:cxn modelId="{BBFE1DAB-C84D-4021-AC30-C1AC2976C539}" type="presOf" srcId="{F20117B0-FCD8-4927-B2D0-4FE779DC2A9B}" destId="{1D736981-5D82-4672-9205-279958AACFE2}" srcOrd="0" destOrd="0" presId="urn:microsoft.com/office/officeart/2005/8/layout/StepDownProcess"/>
    <dgm:cxn modelId="{A41E18B6-AE8A-4D35-BA63-B5A506606D31}" type="presOf" srcId="{C154EB21-EDAC-4AF9-929D-0754FA0A7B42}" destId="{C48B2BD2-56D6-4525-B6C2-CBB8762E943A}" srcOrd="0" destOrd="1" presId="urn:microsoft.com/office/officeart/2005/8/layout/StepDownProcess"/>
    <dgm:cxn modelId="{616F7DC2-8C47-419A-9301-3002DA2ECB22}" srcId="{A33F4830-5CD4-4C71-985C-0708E9B0BE14}" destId="{F20117B0-FCD8-4927-B2D0-4FE779DC2A9B}" srcOrd="1" destOrd="0" parTransId="{B7B5CF59-8994-46C1-B996-2D89DD31FA35}" sibTransId="{73C4C127-0365-4ABF-A0E4-A1536DE07080}"/>
    <dgm:cxn modelId="{8872BDC7-46D9-4D42-AA13-EEEC0A886E66}" type="presOf" srcId="{8CEDFDD6-A5E3-4BE2-AD9B-FBFF7B7C7F24}" destId="{C48B2BD2-56D6-4525-B6C2-CBB8762E943A}" srcOrd="0" destOrd="0" presId="urn:microsoft.com/office/officeart/2005/8/layout/StepDownProcess"/>
    <dgm:cxn modelId="{24FFAECA-4AF0-4C31-8F31-D52415B09936}" type="presOf" srcId="{C1B61D4D-7B51-471F-A0A6-E55A5EC41A8E}" destId="{B00BB2B3-43BF-4BBF-B8B9-75901CCFACA5}" srcOrd="0" destOrd="0" presId="urn:microsoft.com/office/officeart/2005/8/layout/StepDownProcess"/>
    <dgm:cxn modelId="{78AA1BCD-5813-402A-B939-9DC94AC402AA}" type="presOf" srcId="{0D636056-30D8-4434-99F7-E38A6E2B8161}" destId="{AE7ECB50-F4B1-47FD-BE6E-79C06FC25BB6}" srcOrd="0" destOrd="0" presId="urn:microsoft.com/office/officeart/2005/8/layout/StepDownProcess"/>
    <dgm:cxn modelId="{F29E68CB-DB17-40C8-A5E8-3AE492D31CB2}" type="presParOf" srcId="{08ECF78B-FAD5-4D9C-8E49-B3383B679E74}" destId="{CA25F1EE-EBF1-4624-880B-D3BCF13A2F47}" srcOrd="0" destOrd="0" presId="urn:microsoft.com/office/officeart/2005/8/layout/StepDownProcess"/>
    <dgm:cxn modelId="{D23640E8-2BAF-47B6-88BC-A3EF6465366C}" type="presParOf" srcId="{CA25F1EE-EBF1-4624-880B-D3BCF13A2F47}" destId="{1DBDDA96-9BFE-4E8D-B03A-B2FB6EE49E38}" srcOrd="0" destOrd="0" presId="urn:microsoft.com/office/officeart/2005/8/layout/StepDownProcess"/>
    <dgm:cxn modelId="{55035472-E4CA-48B1-BF2B-4DAAAB04A364}" type="presParOf" srcId="{CA25F1EE-EBF1-4624-880B-D3BCF13A2F47}" destId="{E2700167-FF4B-4025-A48B-3CB1A8B5F4C4}" srcOrd="1" destOrd="0" presId="urn:microsoft.com/office/officeart/2005/8/layout/StepDownProcess"/>
    <dgm:cxn modelId="{EED632F1-8854-4F71-934F-45F2CEC02E09}" type="presParOf" srcId="{CA25F1EE-EBF1-4624-880B-D3BCF13A2F47}" destId="{B00BB2B3-43BF-4BBF-B8B9-75901CCFACA5}" srcOrd="2" destOrd="0" presId="urn:microsoft.com/office/officeart/2005/8/layout/StepDownProcess"/>
    <dgm:cxn modelId="{5CC4978F-7A2D-4EDA-A34B-45A7F5F6526D}" type="presParOf" srcId="{08ECF78B-FAD5-4D9C-8E49-B3383B679E74}" destId="{939CB33E-F6DE-4B22-86E1-389888939D48}" srcOrd="1" destOrd="0" presId="urn:microsoft.com/office/officeart/2005/8/layout/StepDownProcess"/>
    <dgm:cxn modelId="{C2E107DE-F98D-47D2-84A7-D0DDDA9E558C}" type="presParOf" srcId="{08ECF78B-FAD5-4D9C-8E49-B3383B679E74}" destId="{0B9F427B-E521-4A0D-A610-47D9D62FF434}" srcOrd="2" destOrd="0" presId="urn:microsoft.com/office/officeart/2005/8/layout/StepDownProcess"/>
    <dgm:cxn modelId="{5F313F57-1708-4819-8737-D6829F469464}" type="presParOf" srcId="{0B9F427B-E521-4A0D-A610-47D9D62FF434}" destId="{CB65E7BF-26FC-4997-A604-64C56983E379}" srcOrd="0" destOrd="0" presId="urn:microsoft.com/office/officeart/2005/8/layout/StepDownProcess"/>
    <dgm:cxn modelId="{B7EAA625-4715-4955-9E0E-B102C341C7B0}" type="presParOf" srcId="{0B9F427B-E521-4A0D-A610-47D9D62FF434}" destId="{1D736981-5D82-4672-9205-279958AACFE2}" srcOrd="1" destOrd="0" presId="urn:microsoft.com/office/officeart/2005/8/layout/StepDownProcess"/>
    <dgm:cxn modelId="{32045BE1-54E9-4768-896D-DA17335C9157}" type="presParOf" srcId="{0B9F427B-E521-4A0D-A610-47D9D62FF434}" destId="{5812CCDB-7FE7-42D3-9D84-BC2F375234DF}" srcOrd="2" destOrd="0" presId="urn:microsoft.com/office/officeart/2005/8/layout/StepDownProcess"/>
    <dgm:cxn modelId="{963C884C-1227-4140-B158-31F66ADB330B}" type="presParOf" srcId="{08ECF78B-FAD5-4D9C-8E49-B3383B679E74}" destId="{11E7C21B-758A-4A9D-8566-914D35C1B9FC}" srcOrd="3" destOrd="0" presId="urn:microsoft.com/office/officeart/2005/8/layout/StepDownProcess"/>
    <dgm:cxn modelId="{E24CC220-2306-4B3C-86BD-F564B4C8C13E}" type="presParOf" srcId="{08ECF78B-FAD5-4D9C-8E49-B3383B679E74}" destId="{27AC4152-3790-436F-BE68-EF7D8416D588}" srcOrd="4" destOrd="0" presId="urn:microsoft.com/office/officeart/2005/8/layout/StepDownProcess"/>
    <dgm:cxn modelId="{52628CA3-D475-4246-804F-472C881865C4}" type="presParOf" srcId="{27AC4152-3790-436F-BE68-EF7D8416D588}" destId="{AE7ECB50-F4B1-47FD-BE6E-79C06FC25BB6}" srcOrd="0" destOrd="0" presId="urn:microsoft.com/office/officeart/2005/8/layout/StepDownProcess"/>
    <dgm:cxn modelId="{0E4579AB-27E3-4427-945F-1E70A24ED684}" type="presParOf" srcId="{27AC4152-3790-436F-BE68-EF7D8416D588}" destId="{C48B2BD2-56D6-4525-B6C2-CBB8762E943A}"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DDA96-9BFE-4E8D-B03A-B2FB6EE49E38}">
      <dsp:nvSpPr>
        <dsp:cNvPr id="0" name=""/>
        <dsp:cNvSpPr/>
      </dsp:nvSpPr>
      <dsp:spPr>
        <a:xfrm rot="5400000">
          <a:off x="219421" y="1507375"/>
          <a:ext cx="825962" cy="940329"/>
        </a:xfrm>
        <a:prstGeom prst="bentUpArrow">
          <a:avLst>
            <a:gd name="adj1" fmla="val 32840"/>
            <a:gd name="adj2" fmla="val 25000"/>
            <a:gd name="adj3" fmla="val 35780"/>
          </a:avLst>
        </a:prstGeom>
        <a:solidFill>
          <a:schemeClr val="dk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2700167-FF4B-4025-A48B-3CB1A8B5F4C4}">
      <dsp:nvSpPr>
        <dsp:cNvPr id="0" name=""/>
        <dsp:cNvSpPr/>
      </dsp:nvSpPr>
      <dsp:spPr>
        <a:xfrm>
          <a:off x="592" y="591779"/>
          <a:ext cx="1390434" cy="973259"/>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Group A</a:t>
          </a:r>
        </a:p>
      </dsp:txBody>
      <dsp:txXfrm>
        <a:off x="48111" y="639298"/>
        <a:ext cx="1295396" cy="878221"/>
      </dsp:txXfrm>
    </dsp:sp>
    <dsp:sp modelId="{B00BB2B3-43BF-4BBF-B8B9-75901CCFACA5}">
      <dsp:nvSpPr>
        <dsp:cNvPr id="0" name=""/>
        <dsp:cNvSpPr/>
      </dsp:nvSpPr>
      <dsp:spPr>
        <a:xfrm>
          <a:off x="1391026" y="684601"/>
          <a:ext cx="1011269" cy="786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Task 1</a:t>
          </a:r>
        </a:p>
        <a:p>
          <a:pPr marL="171450" lvl="1" indent="-171450" algn="l" defTabSz="800100">
            <a:lnSpc>
              <a:spcPct val="90000"/>
            </a:lnSpc>
            <a:spcBef>
              <a:spcPct val="0"/>
            </a:spcBef>
            <a:spcAft>
              <a:spcPct val="15000"/>
            </a:spcAft>
            <a:buChar char="•"/>
          </a:pPr>
          <a:r>
            <a:rPr lang="en-US" sz="1800" kern="1200" dirty="0"/>
            <a:t>Task 2</a:t>
          </a:r>
        </a:p>
      </dsp:txBody>
      <dsp:txXfrm>
        <a:off x="1391026" y="684601"/>
        <a:ext cx="1011269" cy="786631"/>
      </dsp:txXfrm>
    </dsp:sp>
    <dsp:sp modelId="{CB65E7BF-26FC-4997-A604-64C56983E379}">
      <dsp:nvSpPr>
        <dsp:cNvPr id="0" name=""/>
        <dsp:cNvSpPr/>
      </dsp:nvSpPr>
      <dsp:spPr>
        <a:xfrm rot="5400000">
          <a:off x="1372240" y="2600666"/>
          <a:ext cx="825962" cy="940329"/>
        </a:xfrm>
        <a:prstGeom prst="bentUpArrow">
          <a:avLst>
            <a:gd name="adj1" fmla="val 32840"/>
            <a:gd name="adj2" fmla="val 25000"/>
            <a:gd name="adj3" fmla="val 35780"/>
          </a:avLst>
        </a:prstGeom>
        <a:solidFill>
          <a:schemeClr val="dk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D736981-5D82-4672-9205-279958AACFE2}">
      <dsp:nvSpPr>
        <dsp:cNvPr id="0" name=""/>
        <dsp:cNvSpPr/>
      </dsp:nvSpPr>
      <dsp:spPr>
        <a:xfrm>
          <a:off x="1153410" y="1685070"/>
          <a:ext cx="1390434" cy="973259"/>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Group B</a:t>
          </a:r>
        </a:p>
      </dsp:txBody>
      <dsp:txXfrm>
        <a:off x="1200929" y="1732589"/>
        <a:ext cx="1295396" cy="878221"/>
      </dsp:txXfrm>
    </dsp:sp>
    <dsp:sp modelId="{5812CCDB-7FE7-42D3-9D84-BC2F375234DF}">
      <dsp:nvSpPr>
        <dsp:cNvPr id="0" name=""/>
        <dsp:cNvSpPr/>
      </dsp:nvSpPr>
      <dsp:spPr>
        <a:xfrm>
          <a:off x="2543845" y="1777892"/>
          <a:ext cx="1011269" cy="786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Task 1</a:t>
          </a:r>
        </a:p>
        <a:p>
          <a:pPr marL="171450" lvl="1" indent="-171450" algn="l" defTabSz="800100">
            <a:lnSpc>
              <a:spcPct val="90000"/>
            </a:lnSpc>
            <a:spcBef>
              <a:spcPct val="0"/>
            </a:spcBef>
            <a:spcAft>
              <a:spcPct val="15000"/>
            </a:spcAft>
            <a:buChar char="•"/>
          </a:pPr>
          <a:r>
            <a:rPr lang="en-US" sz="1800" kern="1200" dirty="0"/>
            <a:t>Task 2</a:t>
          </a:r>
        </a:p>
      </dsp:txBody>
      <dsp:txXfrm>
        <a:off x="2543845" y="1777892"/>
        <a:ext cx="1011269" cy="786631"/>
      </dsp:txXfrm>
    </dsp:sp>
    <dsp:sp modelId="{AE7ECB50-F4B1-47FD-BE6E-79C06FC25BB6}">
      <dsp:nvSpPr>
        <dsp:cNvPr id="0" name=""/>
        <dsp:cNvSpPr/>
      </dsp:nvSpPr>
      <dsp:spPr>
        <a:xfrm>
          <a:off x="2306228" y="2778361"/>
          <a:ext cx="1390434" cy="973259"/>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Group C</a:t>
          </a:r>
        </a:p>
      </dsp:txBody>
      <dsp:txXfrm>
        <a:off x="2353747" y="2825880"/>
        <a:ext cx="1295396" cy="878221"/>
      </dsp:txXfrm>
    </dsp:sp>
    <dsp:sp modelId="{C48B2BD2-56D6-4525-B6C2-CBB8762E943A}">
      <dsp:nvSpPr>
        <dsp:cNvPr id="0" name=""/>
        <dsp:cNvSpPr/>
      </dsp:nvSpPr>
      <dsp:spPr>
        <a:xfrm>
          <a:off x="3696663" y="2871184"/>
          <a:ext cx="1011269" cy="786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Task 1</a:t>
          </a:r>
        </a:p>
        <a:p>
          <a:pPr marL="171450" lvl="1" indent="-171450" algn="l" defTabSz="800100">
            <a:lnSpc>
              <a:spcPct val="90000"/>
            </a:lnSpc>
            <a:spcBef>
              <a:spcPct val="0"/>
            </a:spcBef>
            <a:spcAft>
              <a:spcPct val="15000"/>
            </a:spcAft>
            <a:buChar char="•"/>
          </a:pPr>
          <a:r>
            <a:rPr lang="en-US" sz="1800" kern="1200" dirty="0"/>
            <a:t>Task 2</a:t>
          </a:r>
        </a:p>
      </dsp:txBody>
      <dsp:txXfrm>
        <a:off x="3696663" y="2871184"/>
        <a:ext cx="1011269" cy="78663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10/24/18</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dirty="0"/>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10/24/18</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dirty="0"/>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ih.gov/precisionmedicine/09172015-pmi-working-group-report.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4</a:t>
            </a:fld>
            <a:endParaRPr lang="en-US" dirty="0"/>
          </a:p>
        </p:txBody>
      </p:sp>
      <p:sp>
        <p:nvSpPr>
          <p:cNvPr id="5" name="Notes Placeholder 4"/>
          <p:cNvSpPr>
            <a:spLocks noGrp="1"/>
          </p:cNvSpPr>
          <p:nvPr>
            <p:ph type="body" sz="quarter" idx="11"/>
          </p:nvPr>
        </p:nvSpPr>
        <p:spPr/>
        <p:txBody>
          <a:bodyPr/>
          <a:lstStyle/>
          <a:p>
            <a:pPr marL="0" indent="0">
              <a:lnSpc>
                <a:spcPct val="90000"/>
              </a:lnSpc>
              <a:buNone/>
            </a:pPr>
            <a:r>
              <a:rPr lang="en-US" dirty="0"/>
              <a:t>Notes:</a:t>
            </a:r>
          </a:p>
          <a:p>
            <a:pPr marL="0" indent="0">
              <a:spcAft>
                <a:spcPts val="400"/>
              </a:spcAft>
              <a:buNone/>
            </a:pPr>
            <a:r>
              <a:rPr lang="en-US" b="1" dirty="0">
                <a:solidFill>
                  <a:srgbClr val="053244"/>
                </a:solidFill>
              </a:rPr>
              <a:t>Large data volumes and analytics opportunity generated by:</a:t>
            </a:r>
            <a:endParaRPr lang="en-US" dirty="0">
              <a:solidFill>
                <a:srgbClr val="053244"/>
              </a:solidFill>
            </a:endParaRP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Genomic data</a:t>
            </a: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Clinical and fundamental research data</a:t>
            </a: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Clinical care data and observations</a:t>
            </a: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Patient input including lifestyle, travel</a:t>
            </a: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Environmental data (weather, geography)</a:t>
            </a: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Wearable health and wellness devices</a:t>
            </a: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EMR/EHR</a:t>
            </a: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Images (tumors, MRIs, etc.)</a:t>
            </a: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Biobank data</a:t>
            </a:r>
          </a:p>
          <a:p>
            <a:pPr marL="344488" lvl="2" indent="-173038">
              <a:spcBef>
                <a:spcPct val="0"/>
              </a:spcBef>
              <a:spcAft>
                <a:spcPts val="400"/>
              </a:spcAft>
              <a:buClr>
                <a:srgbClr val="FF0000"/>
              </a:buClr>
              <a:buFont typeface="Arial"/>
              <a:buChar char="•"/>
              <a:tabLst>
                <a:tab pos="169863" algn="l"/>
                <a:tab pos="290513" algn="l"/>
              </a:tabLst>
            </a:pPr>
            <a:r>
              <a:rPr lang="en-US" dirty="0">
                <a:solidFill>
                  <a:srgbClr val="053244"/>
                </a:solidFill>
              </a:rPr>
              <a:t>Biotechnology, medical technology, pharma</a:t>
            </a:r>
          </a:p>
          <a:p>
            <a:r>
              <a:rPr lang="en-US" kern="1200" dirty="0">
                <a:solidFill>
                  <a:schemeClr val="tx1"/>
                </a:solidFill>
              </a:rPr>
              <a:t>A Biobank</a:t>
            </a:r>
            <a:r>
              <a:rPr lang="en-US" kern="1200" baseline="0" dirty="0">
                <a:solidFill>
                  <a:schemeClr val="tx1"/>
                </a:solidFill>
              </a:rPr>
              <a:t> is </a:t>
            </a:r>
            <a:r>
              <a:rPr lang="en-US" kern="1200" dirty="0">
                <a:solidFill>
                  <a:schemeClr val="tx1"/>
                </a:solidFill>
              </a:rPr>
              <a:t>a large collection of biological or medical data and tissue samples, amassed for research purposes.</a:t>
            </a:r>
          </a:p>
          <a:p>
            <a:r>
              <a:rPr lang="en-US" sz="1100" kern="1200" dirty="0">
                <a:solidFill>
                  <a:schemeClr val="tx1"/>
                </a:solidFill>
              </a:rPr>
              <a:t>Biobanks play a crucial role in biomedical research. The wide array of biospecimens (including blood, saliva, plasma, and purified DNA) maintained in biobanks can be described as libraries of the human organism. They are carefully characterized to determine the general and unique features of the continuous cell line and the absence or presence of contaminants, therefore establishing a fundamental understanding about the raw material from which the biological product is being derived and maintained. Biobanks catalog specimens using genetic and other traits, such as age, gender, blood type, and ethnicity. Some samples are also categorized according to environmental factors, such as whether the donor had been exposed to radiation, asbestos, or some other substance that can affect human genes.</a:t>
            </a:r>
          </a:p>
          <a:p>
            <a:br>
              <a:rPr lang="en-US" sz="1100" kern="1200" dirty="0">
                <a:solidFill>
                  <a:schemeClr val="tx1"/>
                </a:solidFill>
              </a:rPr>
            </a:br>
            <a:r>
              <a:rPr lang="en-US" sz="1100" kern="1200" dirty="0">
                <a:solidFill>
                  <a:schemeClr val="tx1"/>
                </a:solidFill>
              </a:rPr>
              <a:t>Source:</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100" dirty="0"/>
              <a:t>National Institutes of Health, “</a:t>
            </a:r>
            <a:r>
              <a:rPr lang="en-US" sz="1100" dirty="0">
                <a:hlinkClick r:id="rId3"/>
              </a:rPr>
              <a:t>The Precision Medicine Initiative Cohort Program - Building a Research Foundation for 21</a:t>
            </a:r>
            <a:r>
              <a:rPr lang="en-US" sz="1100" baseline="30000" dirty="0">
                <a:hlinkClick r:id="rId3"/>
              </a:rPr>
              <a:t>st</a:t>
            </a:r>
            <a:r>
              <a:rPr lang="en-US" sz="1100" dirty="0">
                <a:hlinkClick r:id="rId3"/>
              </a:rPr>
              <a:t> Century Medicine</a:t>
            </a:r>
            <a:r>
              <a:rPr lang="en-US" sz="1100" dirty="0"/>
              <a:t>.” September 2015.</a:t>
            </a:r>
          </a:p>
          <a:p>
            <a:endParaRPr lang="en-US" sz="1100" kern="1200" dirty="0">
              <a:solidFill>
                <a:schemeClr val="tx1"/>
              </a:solidFill>
            </a:endParaRPr>
          </a:p>
          <a:p>
            <a:endParaRPr lang="en-US" sz="1100" kern="1200" dirty="0">
              <a:solidFill>
                <a:schemeClr val="tx1"/>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extLst>
      <p:ext uri="{BB962C8B-B14F-4D97-AF65-F5344CB8AC3E}">
        <p14:creationId xmlns:p14="http://schemas.microsoft.com/office/powerpoint/2010/main" val="510559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18</a:t>
            </a:fld>
            <a:endParaRPr lang="en-US" dirty="0"/>
          </a:p>
        </p:txBody>
      </p:sp>
    </p:spTree>
    <p:extLst>
      <p:ext uri="{BB962C8B-B14F-4D97-AF65-F5344CB8AC3E}">
        <p14:creationId xmlns:p14="http://schemas.microsoft.com/office/powerpoint/2010/main" val="413679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21</a:t>
            </a:fld>
            <a:endParaRPr lang="en-US" dirty="0"/>
          </a:p>
        </p:txBody>
      </p:sp>
    </p:spTree>
    <p:extLst>
      <p:ext uri="{BB962C8B-B14F-4D97-AF65-F5344CB8AC3E}">
        <p14:creationId xmlns:p14="http://schemas.microsoft.com/office/powerpoint/2010/main" val="169998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22</a:t>
            </a:fld>
            <a:endParaRPr lang="en-US" dirty="0"/>
          </a:p>
        </p:txBody>
      </p:sp>
    </p:spTree>
    <p:extLst>
      <p:ext uri="{BB962C8B-B14F-4D97-AF65-F5344CB8AC3E}">
        <p14:creationId xmlns:p14="http://schemas.microsoft.com/office/powerpoint/2010/main" val="71130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Across elements of a connected ecosystem:</a:t>
            </a:r>
          </a:p>
          <a:p>
            <a:pPr marL="285750" indent="-285750">
              <a:buFont typeface="Arial" charset="0"/>
              <a:buChar char="•"/>
            </a:pPr>
            <a:r>
              <a:rPr lang="en-US" dirty="0"/>
              <a:t>Users</a:t>
            </a:r>
          </a:p>
          <a:p>
            <a:pPr marL="285750" indent="-285750">
              <a:buFont typeface="Arial" charset="0"/>
              <a:buChar char="•"/>
            </a:pPr>
            <a:r>
              <a:rPr lang="en-US" dirty="0"/>
              <a:t>Devices</a:t>
            </a:r>
          </a:p>
          <a:p>
            <a:pPr marL="285750" indent="-285750">
              <a:buFont typeface="Arial" charset="0"/>
              <a:buChar char="•"/>
            </a:pPr>
            <a:r>
              <a:rPr lang="en-US" dirty="0"/>
              <a:t>Gateways</a:t>
            </a:r>
          </a:p>
          <a:p>
            <a:pPr marL="285750" indent="-285750">
              <a:buFont typeface="Arial" charset="0"/>
              <a:buChar char="•"/>
            </a:pPr>
            <a:r>
              <a:rPr lang="en-US" dirty="0"/>
              <a:t>Communications</a:t>
            </a:r>
          </a:p>
          <a:p>
            <a:pPr marL="285750" indent="-285750">
              <a:buFont typeface="Arial" charset="0"/>
              <a:buChar char="•"/>
            </a:pPr>
            <a:r>
              <a:rPr lang="en-US" dirty="0"/>
              <a:t>Clouds</a:t>
            </a:r>
          </a:p>
          <a:p>
            <a:pPr marL="285750" indent="-285750">
              <a:buFont typeface="Arial" charset="0"/>
              <a:buChar char="•"/>
            </a:pPr>
            <a:r>
              <a:rPr lang="en-US" dirty="0"/>
              <a:t>Software</a:t>
            </a:r>
          </a:p>
          <a:p>
            <a:pPr marL="285750" indent="-285750">
              <a:buFont typeface="Arial" charset="0"/>
              <a:buChar char="•"/>
            </a:pPr>
            <a:r>
              <a:rPr lang="en-US" dirty="0"/>
              <a:t>Services</a:t>
            </a:r>
          </a:p>
          <a:p>
            <a:pPr marL="285750" indent="-285750">
              <a:buFont typeface="Arial" charset="0"/>
              <a:buChar char="•"/>
            </a:pPr>
            <a:r>
              <a:rPr lang="en-US" dirty="0"/>
              <a:t>Data</a:t>
            </a:r>
          </a:p>
          <a:p>
            <a:pPr marL="285750" indent="-285750">
              <a:buFont typeface="Arial" charset="0"/>
              <a:buChar char="•"/>
            </a:pPr>
            <a:r>
              <a:rPr lang="en-US" dirty="0"/>
              <a:t>Hardware</a:t>
            </a:r>
          </a:p>
          <a:p>
            <a:pPr marL="285750" indent="-285750">
              <a:buFont typeface="Arial" charset="0"/>
              <a:buChar char="•"/>
            </a:pPr>
            <a:r>
              <a:rPr lang="en-US" dirty="0"/>
              <a:t>Firmware</a:t>
            </a:r>
          </a:p>
          <a:p>
            <a:endParaRPr lang="en-US" dirty="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5</a:t>
            </a:fld>
            <a:endParaRPr lang="en-US" dirty="0"/>
          </a:p>
        </p:txBody>
      </p:sp>
    </p:spTree>
    <p:extLst>
      <p:ext uri="{BB962C8B-B14F-4D97-AF65-F5344CB8AC3E}">
        <p14:creationId xmlns:p14="http://schemas.microsoft.com/office/powerpoint/2010/main" val="209053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BBE421-C7BA-6F4D-A1E2-681F17F2A541}" type="slidenum">
              <a:rPr lang="en-US" smtClean="0"/>
              <a:t>6</a:t>
            </a:fld>
            <a:endParaRPr lang="en-US" dirty="0"/>
          </a:p>
        </p:txBody>
      </p:sp>
    </p:spTree>
    <p:extLst>
      <p:ext uri="{BB962C8B-B14F-4D97-AF65-F5344CB8AC3E}">
        <p14:creationId xmlns:p14="http://schemas.microsoft.com/office/powerpoint/2010/main" val="203732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CEO Novartis – Digitizing Healthcare</a:t>
            </a:r>
          </a:p>
        </p:txBody>
      </p:sp>
      <p:sp>
        <p:nvSpPr>
          <p:cNvPr id="4" name="Slide Number Placeholder 3"/>
          <p:cNvSpPr>
            <a:spLocks noGrp="1"/>
          </p:cNvSpPr>
          <p:nvPr>
            <p:ph type="sldNum" sz="quarter" idx="10"/>
          </p:nvPr>
        </p:nvSpPr>
        <p:spPr/>
        <p:txBody>
          <a:bodyPr/>
          <a:lstStyle/>
          <a:p>
            <a:pPr marL="0" marR="0" lvl="0" indent="0" algn="r" defTabSz="451583" rtl="0" eaLnBrk="1" fontAlgn="auto" latinLnBrk="0" hangingPunct="1">
              <a:lnSpc>
                <a:spcPct val="100000"/>
              </a:lnSpc>
              <a:spcBef>
                <a:spcPts val="0"/>
              </a:spcBef>
              <a:spcAft>
                <a:spcPts val="0"/>
              </a:spcAft>
              <a:buClrTx/>
              <a:buSzTx/>
              <a:buFontTx/>
              <a:buNone/>
              <a:tabLst/>
              <a:defRPr/>
            </a:pPr>
            <a:fld id="{C238F153-ADF5-4E01-8234-14611E8048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58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64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1583" rtl="0" eaLnBrk="1" fontAlgn="auto" latinLnBrk="0" hangingPunct="1">
              <a:lnSpc>
                <a:spcPct val="100000"/>
              </a:lnSpc>
              <a:spcBef>
                <a:spcPts val="0"/>
              </a:spcBef>
              <a:spcAft>
                <a:spcPts val="0"/>
              </a:spcAft>
              <a:buClrTx/>
              <a:buSzTx/>
              <a:buFontTx/>
              <a:buNone/>
              <a:tabLst/>
              <a:defRPr/>
            </a:pPr>
            <a:fld id="{C238F153-ADF5-4E01-8234-14611E804878}"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Neue Light" charset="0"/>
              </a:rPr>
              <a:pPr marL="0" marR="0" lvl="0" indent="0" algn="r" defTabSz="45158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Helvetica Neue Light" charset="0"/>
            </a:endParaRPr>
          </a:p>
        </p:txBody>
      </p:sp>
    </p:spTree>
    <p:extLst>
      <p:ext uri="{BB962C8B-B14F-4D97-AF65-F5344CB8AC3E}">
        <p14:creationId xmlns:p14="http://schemas.microsoft.com/office/powerpoint/2010/main" val="152850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https://www.ibm.com/developerworks/library/iot-lp201-iot-architectures/</a:t>
            </a:r>
          </a:p>
          <a:p>
            <a:r>
              <a:rPr lang="en-US" dirty="0"/>
              <a:t>Focus on taking data to the people</a:t>
            </a:r>
          </a:p>
        </p:txBody>
      </p:sp>
      <p:sp>
        <p:nvSpPr>
          <p:cNvPr id="4" name="Slide Number Placeholder 3"/>
          <p:cNvSpPr>
            <a:spLocks noGrp="1"/>
          </p:cNvSpPr>
          <p:nvPr>
            <p:ph type="sldNum" sz="quarter" idx="10"/>
          </p:nvPr>
        </p:nvSpPr>
        <p:spPr/>
        <p:txBody>
          <a:bodyPr/>
          <a:lstStyle/>
          <a:p>
            <a:pPr marL="0" marR="0" lvl="0" indent="0" algn="r" defTabSz="451583" rtl="0" eaLnBrk="1" fontAlgn="auto" latinLnBrk="0" hangingPunct="1">
              <a:lnSpc>
                <a:spcPct val="100000"/>
              </a:lnSpc>
              <a:spcBef>
                <a:spcPts val="0"/>
              </a:spcBef>
              <a:spcAft>
                <a:spcPts val="0"/>
              </a:spcAft>
              <a:buClrTx/>
              <a:buSzTx/>
              <a:buFontTx/>
              <a:buNone/>
              <a:tabLst/>
              <a:defRPr/>
            </a:pPr>
            <a:fld id="{C238F153-ADF5-4E01-8234-14611E8048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58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148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Submerged Data Center by Microsoft</a:t>
            </a:r>
          </a:p>
        </p:txBody>
      </p:sp>
      <p:sp>
        <p:nvSpPr>
          <p:cNvPr id="4" name="Slide Number Placeholder 3"/>
          <p:cNvSpPr>
            <a:spLocks noGrp="1"/>
          </p:cNvSpPr>
          <p:nvPr>
            <p:ph type="sldNum" sz="quarter" idx="10"/>
          </p:nvPr>
        </p:nvSpPr>
        <p:spPr/>
        <p:txBody>
          <a:bodyPr/>
          <a:lstStyle/>
          <a:p>
            <a:pPr marL="0" marR="0" lvl="0" indent="0" algn="r" defTabSz="451583" rtl="0" eaLnBrk="1" fontAlgn="auto" latinLnBrk="0" hangingPunct="1">
              <a:lnSpc>
                <a:spcPct val="100000"/>
              </a:lnSpc>
              <a:spcBef>
                <a:spcPts val="0"/>
              </a:spcBef>
              <a:spcAft>
                <a:spcPts val="0"/>
              </a:spcAft>
              <a:buClrTx/>
              <a:buSzTx/>
              <a:buFontTx/>
              <a:buNone/>
              <a:tabLst/>
              <a:defRPr/>
            </a:pPr>
            <a:fld id="{C238F153-ADF5-4E01-8234-14611E8048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58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26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https://www.ibmbigdatahub.com/blog/going-beyond-data-science-toward-analytics-ecosystem-part-2</a:t>
            </a:r>
          </a:p>
        </p:txBody>
      </p:sp>
      <p:sp>
        <p:nvSpPr>
          <p:cNvPr id="4" name="Slide Number Placeholder 3"/>
          <p:cNvSpPr>
            <a:spLocks noGrp="1"/>
          </p:cNvSpPr>
          <p:nvPr>
            <p:ph type="sldNum" sz="quarter" idx="10"/>
          </p:nvPr>
        </p:nvSpPr>
        <p:spPr/>
        <p:txBody>
          <a:bodyPr/>
          <a:lstStyle/>
          <a:p>
            <a:fld id="{C238F153-ADF5-4E01-8234-14611E804878}" type="slidenum">
              <a:rPr lang="en-US" smtClean="0"/>
              <a:t>12</a:t>
            </a:fld>
            <a:endParaRPr lang="en-US" dirty="0"/>
          </a:p>
        </p:txBody>
      </p:sp>
    </p:spTree>
    <p:extLst>
      <p:ext uri="{BB962C8B-B14F-4D97-AF65-F5344CB8AC3E}">
        <p14:creationId xmlns:p14="http://schemas.microsoft.com/office/powerpoint/2010/main" val="54607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0120" y="3520441"/>
            <a:ext cx="7680960" cy="288036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452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2.emf"/><Relationship Id="rId7" Type="http://schemas.openxmlformats.org/officeDocument/2006/relationships/image" Target="../media/image12.tiff"/><Relationship Id="rId2" Type="http://schemas.openxmlformats.org/officeDocument/2006/relationships/image" Target="../media/image1.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3.emf"/><Relationship Id="rId7" Type="http://schemas.openxmlformats.org/officeDocument/2006/relationships/image" Target="../media/image12.tiff"/><Relationship Id="rId2" Type="http://schemas.openxmlformats.org/officeDocument/2006/relationships/image" Target="../media/image2.emf"/><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descr="Map of World"/>
          <p:cNvSpPr>
            <a:spLocks noEditPoints="1"/>
          </p:cNvSpPr>
          <p:nvPr/>
        </p:nvSpPr>
        <p:spPr bwMode="gray">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dirty="0">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10/24/18</a:t>
            </a:fld>
            <a:endParaRPr dirty="0"/>
          </a:p>
        </p:txBody>
      </p:sp>
      <p:sp>
        <p:nvSpPr>
          <p:cNvPr id="6" name="Slide Number Placeholder 5"/>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DT 66">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13" hasCustomPrompt="1"/>
          </p:nvPr>
        </p:nvSpPr>
        <p:spPr>
          <a:xfrm>
            <a:off x="787195" y="1871313"/>
            <a:ext cx="5307218" cy="362712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5" name="Picture Placeholder 8"/>
          <p:cNvSpPr>
            <a:spLocks noGrp="1"/>
          </p:cNvSpPr>
          <p:nvPr>
            <p:ph type="pic" sz="quarter" idx="14" hasCustomPrompt="1"/>
          </p:nvPr>
        </p:nvSpPr>
        <p:spPr>
          <a:xfrm>
            <a:off x="6355561" y="2653633"/>
            <a:ext cx="5307218" cy="284480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0593432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DT 67">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5" name="Picture Placeholder 8"/>
          <p:cNvSpPr>
            <a:spLocks noGrp="1"/>
          </p:cNvSpPr>
          <p:nvPr>
            <p:ph type="pic" sz="quarter" idx="14" hasCustomPrompt="1"/>
          </p:nvPr>
        </p:nvSpPr>
        <p:spPr>
          <a:xfrm>
            <a:off x="7110148" y="1871314"/>
            <a:ext cx="4552631" cy="450408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231650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DT 68">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5" name="Picture Placeholder 8"/>
          <p:cNvSpPr>
            <a:spLocks noGrp="1"/>
          </p:cNvSpPr>
          <p:nvPr>
            <p:ph type="pic" sz="quarter" idx="14" hasCustomPrompt="1"/>
          </p:nvPr>
        </p:nvSpPr>
        <p:spPr>
          <a:xfrm>
            <a:off x="507869" y="1871314"/>
            <a:ext cx="4552631" cy="450408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14967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DT 69">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13" hasCustomPrompt="1"/>
          </p:nvPr>
        </p:nvSpPr>
        <p:spPr>
          <a:xfrm>
            <a:off x="4154506" y="2591981"/>
            <a:ext cx="4449748" cy="3083029"/>
          </a:xfrm>
          <a:custGeom>
            <a:avLst/>
            <a:gdLst>
              <a:gd name="connsiteX0" fmla="*/ 3338180 w 3338180"/>
              <a:gd name="connsiteY0" fmla="*/ 0 h 2312272"/>
              <a:gd name="connsiteX1" fmla="*/ 3338180 w 3338180"/>
              <a:gd name="connsiteY1" fmla="*/ 2312272 h 2312272"/>
              <a:gd name="connsiteX2" fmla="*/ 0 w 3338180"/>
              <a:gd name="connsiteY2" fmla="*/ 2312272 h 2312272"/>
              <a:gd name="connsiteX3" fmla="*/ 0 w 3338180"/>
              <a:gd name="connsiteY3" fmla="*/ 2258 h 2312272"/>
            </a:gdLst>
            <a:ahLst/>
            <a:cxnLst>
              <a:cxn ang="0">
                <a:pos x="connsiteX0" y="connsiteY0"/>
              </a:cxn>
              <a:cxn ang="0">
                <a:pos x="connsiteX1" y="connsiteY1"/>
              </a:cxn>
              <a:cxn ang="0">
                <a:pos x="connsiteX2" y="connsiteY2"/>
              </a:cxn>
              <a:cxn ang="0">
                <a:pos x="connsiteX3" y="connsiteY3"/>
              </a:cxn>
            </a:cxnLst>
            <a:rect l="l" t="t" r="r" b="b"/>
            <a:pathLst>
              <a:path w="3338180" h="2312272">
                <a:moveTo>
                  <a:pt x="3338180" y="0"/>
                </a:moveTo>
                <a:lnTo>
                  <a:pt x="3338180" y="2312272"/>
                </a:lnTo>
                <a:lnTo>
                  <a:pt x="0" y="2312272"/>
                </a:lnTo>
                <a:lnTo>
                  <a:pt x="0" y="2258"/>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8" name="Picture Placeholder 7"/>
          <p:cNvSpPr>
            <a:spLocks noGrp="1"/>
          </p:cNvSpPr>
          <p:nvPr>
            <p:ph type="pic" sz="quarter" idx="14" hasCustomPrompt="1"/>
          </p:nvPr>
        </p:nvSpPr>
        <p:spPr>
          <a:xfrm>
            <a:off x="8884348" y="1710006"/>
            <a:ext cx="2839953" cy="4665395"/>
          </a:xfrm>
          <a:custGeom>
            <a:avLst/>
            <a:gdLst>
              <a:gd name="connsiteX0" fmla="*/ 2130520 w 2130520"/>
              <a:gd name="connsiteY0" fmla="*/ 0 h 3499046"/>
              <a:gd name="connsiteX1" fmla="*/ 2130520 w 2130520"/>
              <a:gd name="connsiteY1" fmla="*/ 3499046 h 3499046"/>
              <a:gd name="connsiteX2" fmla="*/ 0 w 2130520"/>
              <a:gd name="connsiteY2" fmla="*/ 3499046 h 3499046"/>
              <a:gd name="connsiteX3" fmla="*/ 0 w 2130520"/>
              <a:gd name="connsiteY3" fmla="*/ 3417 h 3499046"/>
            </a:gdLst>
            <a:ahLst/>
            <a:cxnLst>
              <a:cxn ang="0">
                <a:pos x="connsiteX0" y="connsiteY0"/>
              </a:cxn>
              <a:cxn ang="0">
                <a:pos x="connsiteX1" y="connsiteY1"/>
              </a:cxn>
              <a:cxn ang="0">
                <a:pos x="connsiteX2" y="connsiteY2"/>
              </a:cxn>
              <a:cxn ang="0">
                <a:pos x="connsiteX3" y="connsiteY3"/>
              </a:cxn>
            </a:cxnLst>
            <a:rect l="l" t="t" r="r" b="b"/>
            <a:pathLst>
              <a:path w="2130520" h="3499046">
                <a:moveTo>
                  <a:pt x="2130520" y="0"/>
                </a:moveTo>
                <a:lnTo>
                  <a:pt x="2130520" y="3499046"/>
                </a:lnTo>
                <a:lnTo>
                  <a:pt x="0" y="3499046"/>
                </a:lnTo>
                <a:lnTo>
                  <a:pt x="0" y="3417"/>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7711279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DT 70">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13" hasCustomPrompt="1"/>
          </p:nvPr>
        </p:nvSpPr>
        <p:spPr>
          <a:xfrm>
            <a:off x="514283" y="1871313"/>
            <a:ext cx="5307218" cy="362712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5" name="Picture Placeholder 8"/>
          <p:cNvSpPr>
            <a:spLocks noGrp="1"/>
          </p:cNvSpPr>
          <p:nvPr>
            <p:ph type="pic" sz="quarter" idx="14" hasCustomPrompt="1"/>
          </p:nvPr>
        </p:nvSpPr>
        <p:spPr>
          <a:xfrm>
            <a:off x="6355561" y="1871313"/>
            <a:ext cx="5307218" cy="362712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337411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DT 71">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13" hasCustomPrompt="1"/>
          </p:nvPr>
        </p:nvSpPr>
        <p:spPr>
          <a:xfrm>
            <a:off x="514283" y="1871315"/>
            <a:ext cx="5307218" cy="247208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5" name="Picture Placeholder 8"/>
          <p:cNvSpPr>
            <a:spLocks noGrp="1"/>
          </p:cNvSpPr>
          <p:nvPr>
            <p:ph type="pic" sz="quarter" idx="14" hasCustomPrompt="1"/>
          </p:nvPr>
        </p:nvSpPr>
        <p:spPr>
          <a:xfrm>
            <a:off x="6355561" y="1871315"/>
            <a:ext cx="5307218" cy="247208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699188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DT 7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13" hasCustomPrompt="1"/>
          </p:nvPr>
        </p:nvSpPr>
        <p:spPr>
          <a:xfrm>
            <a:off x="514284" y="1871316"/>
            <a:ext cx="5580129" cy="2119963"/>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5" name="Picture Placeholder 8"/>
          <p:cNvSpPr>
            <a:spLocks noGrp="1"/>
          </p:cNvSpPr>
          <p:nvPr>
            <p:ph type="pic" sz="quarter" idx="14" hasCustomPrompt="1"/>
          </p:nvPr>
        </p:nvSpPr>
        <p:spPr>
          <a:xfrm>
            <a:off x="514284" y="4241801"/>
            <a:ext cx="5580129" cy="2119963"/>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576467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DT 7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13" hasCustomPrompt="1"/>
          </p:nvPr>
        </p:nvSpPr>
        <p:spPr>
          <a:xfrm>
            <a:off x="514283" y="1871316"/>
            <a:ext cx="5275410" cy="2119963"/>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5" name="Picture Placeholder 8"/>
          <p:cNvSpPr>
            <a:spLocks noGrp="1"/>
          </p:cNvSpPr>
          <p:nvPr>
            <p:ph type="pic" sz="quarter" idx="14" hasCustomPrompt="1"/>
          </p:nvPr>
        </p:nvSpPr>
        <p:spPr>
          <a:xfrm>
            <a:off x="514283" y="4241801"/>
            <a:ext cx="5275410" cy="2119963"/>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6" name="Picture Placeholder 8"/>
          <p:cNvSpPr>
            <a:spLocks noGrp="1"/>
          </p:cNvSpPr>
          <p:nvPr>
            <p:ph type="pic" sz="quarter" idx="15" hasCustomPrompt="1"/>
          </p:nvPr>
        </p:nvSpPr>
        <p:spPr>
          <a:xfrm>
            <a:off x="6387369" y="1871316"/>
            <a:ext cx="5275410" cy="2119963"/>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7" name="Picture Placeholder 8"/>
          <p:cNvSpPr>
            <a:spLocks noGrp="1"/>
          </p:cNvSpPr>
          <p:nvPr>
            <p:ph type="pic" sz="quarter" idx="16" hasCustomPrompt="1"/>
          </p:nvPr>
        </p:nvSpPr>
        <p:spPr>
          <a:xfrm>
            <a:off x="6387369" y="4241801"/>
            <a:ext cx="5275410" cy="2119963"/>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568898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DT 74">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6" name="Picture Placeholder 8"/>
          <p:cNvSpPr>
            <a:spLocks noGrp="1"/>
          </p:cNvSpPr>
          <p:nvPr>
            <p:ph type="pic" sz="quarter" idx="15" hasCustomPrompt="1"/>
          </p:nvPr>
        </p:nvSpPr>
        <p:spPr>
          <a:xfrm>
            <a:off x="6387369" y="1871314"/>
            <a:ext cx="5275410" cy="137106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8" name="Picture Placeholder 8"/>
          <p:cNvSpPr>
            <a:spLocks noGrp="1"/>
          </p:cNvSpPr>
          <p:nvPr>
            <p:ph type="pic" sz="quarter" idx="16" hasCustomPrompt="1"/>
          </p:nvPr>
        </p:nvSpPr>
        <p:spPr>
          <a:xfrm>
            <a:off x="6387369" y="3437823"/>
            <a:ext cx="5275410" cy="137106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8"/>
          <p:cNvSpPr>
            <a:spLocks noGrp="1"/>
          </p:cNvSpPr>
          <p:nvPr>
            <p:ph type="pic" sz="quarter" idx="17" hasCustomPrompt="1"/>
          </p:nvPr>
        </p:nvSpPr>
        <p:spPr>
          <a:xfrm>
            <a:off x="6387369" y="5004333"/>
            <a:ext cx="5275410" cy="137106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558285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DT 75">
    <p:spTree>
      <p:nvGrpSpPr>
        <p:cNvPr id="1" name=""/>
        <p:cNvGrpSpPr/>
        <p:nvPr/>
      </p:nvGrpSpPr>
      <p:grpSpPr>
        <a:xfrm>
          <a:off x="0" y="0"/>
          <a:ext cx="0" cy="0"/>
          <a:chOff x="0" y="0"/>
          <a:chExt cx="0" cy="0"/>
        </a:xfrm>
      </p:grpSpPr>
      <p:sp>
        <p:nvSpPr>
          <p:cNvPr id="6" name="Picture Placeholder 8"/>
          <p:cNvSpPr>
            <a:spLocks noGrp="1"/>
          </p:cNvSpPr>
          <p:nvPr>
            <p:ph type="pic" sz="quarter" idx="15" hasCustomPrompt="1"/>
          </p:nvPr>
        </p:nvSpPr>
        <p:spPr>
          <a:xfrm>
            <a:off x="6387369" y="1996350"/>
            <a:ext cx="5275410" cy="137106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8" name="Picture Placeholder 8"/>
          <p:cNvSpPr>
            <a:spLocks noGrp="1"/>
          </p:cNvSpPr>
          <p:nvPr>
            <p:ph type="pic" sz="quarter" idx="16" hasCustomPrompt="1"/>
          </p:nvPr>
        </p:nvSpPr>
        <p:spPr>
          <a:xfrm>
            <a:off x="6387369" y="3500342"/>
            <a:ext cx="5275410" cy="137106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8"/>
          <p:cNvSpPr>
            <a:spLocks noGrp="1"/>
          </p:cNvSpPr>
          <p:nvPr>
            <p:ph type="pic" sz="quarter" idx="17" hasCustomPrompt="1"/>
          </p:nvPr>
        </p:nvSpPr>
        <p:spPr>
          <a:xfrm>
            <a:off x="6387369" y="5004333"/>
            <a:ext cx="5275410" cy="137106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7" name="Picture Placeholder 8"/>
          <p:cNvSpPr>
            <a:spLocks noGrp="1"/>
          </p:cNvSpPr>
          <p:nvPr>
            <p:ph type="pic" sz="quarter" idx="18" hasCustomPrompt="1"/>
          </p:nvPr>
        </p:nvSpPr>
        <p:spPr>
          <a:xfrm>
            <a:off x="6387369" y="492358"/>
            <a:ext cx="5275410" cy="137106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4910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10/24/18</a:t>
            </a:fld>
            <a:endParaRPr dirty="0"/>
          </a:p>
        </p:txBody>
      </p:sp>
      <p:sp>
        <p:nvSpPr>
          <p:cNvPr id="6" name="Slide Number Placeholder 5"/>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DT 76">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514283" y="455085"/>
            <a:ext cx="5307218" cy="5043349"/>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5" name="Picture Placeholder 8"/>
          <p:cNvSpPr>
            <a:spLocks noGrp="1"/>
          </p:cNvSpPr>
          <p:nvPr>
            <p:ph type="pic" sz="quarter" idx="14" hasCustomPrompt="1"/>
          </p:nvPr>
        </p:nvSpPr>
        <p:spPr>
          <a:xfrm>
            <a:off x="6355561" y="455085"/>
            <a:ext cx="5307218" cy="5043349"/>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7770479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DT 77">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0" y="1848051"/>
            <a:ext cx="6094413" cy="4517457"/>
          </a:xfrm>
          <a:prstGeom prst="rect">
            <a:avLst/>
          </a:prstGeom>
          <a:solidFill>
            <a:schemeClr val="bg1">
              <a:lumMod val="95000"/>
            </a:schemeClr>
          </a:solidFill>
          <a:ln w="19050">
            <a:noFill/>
          </a:ln>
        </p:spPr>
        <p:txBody>
          <a:bodyPr lIns="0" tIns="0" rIns="0" bIns="182880" anchor="b"/>
          <a:lstStyle>
            <a:lvl1pPr algn="ctr" rtl="0">
              <a:buNone/>
              <a:defRPr sz="1866">
                <a:solidFill>
                  <a:schemeClr val="tx1">
                    <a:lumMod val="75000"/>
                    <a:lumOff val="25000"/>
                  </a:schemeClr>
                </a:solidFill>
              </a:defRPr>
            </a:lvl1pPr>
          </a:lstStyle>
          <a:p>
            <a:r>
              <a:rPr lang="en-US" dirty="0"/>
              <a:t>Image Holder</a:t>
            </a:r>
          </a:p>
        </p:txBody>
      </p:sp>
      <p:sp>
        <p:nvSpPr>
          <p:cNvPr id="6"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7"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5357753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DT 78">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545958" y="466300"/>
            <a:ext cx="34535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dirty="0"/>
              <a:t>Image Holder</a:t>
            </a:r>
          </a:p>
        </p:txBody>
      </p:sp>
      <p:sp>
        <p:nvSpPr>
          <p:cNvPr id="9" name="Picture Placeholder 8"/>
          <p:cNvSpPr>
            <a:spLocks noGrp="1"/>
          </p:cNvSpPr>
          <p:nvPr>
            <p:ph type="pic" sz="quarter" idx="17" hasCustomPrompt="1"/>
          </p:nvPr>
        </p:nvSpPr>
        <p:spPr>
          <a:xfrm>
            <a:off x="545958" y="3606008"/>
            <a:ext cx="34535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dirty="0"/>
              <a:t>Image Holder</a:t>
            </a:r>
          </a:p>
        </p:txBody>
      </p:sp>
      <p:sp>
        <p:nvSpPr>
          <p:cNvPr id="10" name="Picture Placeholder 9"/>
          <p:cNvSpPr>
            <a:spLocks noGrp="1"/>
          </p:cNvSpPr>
          <p:nvPr>
            <p:ph type="pic" sz="quarter" idx="18" hasCustomPrompt="1"/>
          </p:nvPr>
        </p:nvSpPr>
        <p:spPr>
          <a:xfrm>
            <a:off x="4367663" y="2042835"/>
            <a:ext cx="34535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dirty="0"/>
              <a:t>Image Holder</a:t>
            </a:r>
          </a:p>
        </p:txBody>
      </p:sp>
    </p:spTree>
    <p:extLst>
      <p:ext uri="{BB962C8B-B14F-4D97-AF65-F5344CB8AC3E}">
        <p14:creationId xmlns:p14="http://schemas.microsoft.com/office/powerpoint/2010/main" val="33019622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DT 79">
    <p:spTree>
      <p:nvGrpSpPr>
        <p:cNvPr id="1" name=""/>
        <p:cNvGrpSpPr/>
        <p:nvPr/>
      </p:nvGrpSpPr>
      <p:grpSpPr>
        <a:xfrm>
          <a:off x="0" y="0"/>
          <a:ext cx="0" cy="0"/>
          <a:chOff x="0" y="0"/>
          <a:chExt cx="0" cy="0"/>
        </a:xfrm>
      </p:grpSpPr>
      <p:sp>
        <p:nvSpPr>
          <p:cNvPr id="5" name="Picture Placeholder 7"/>
          <p:cNvSpPr>
            <a:spLocks noGrp="1"/>
          </p:cNvSpPr>
          <p:nvPr>
            <p:ph type="pic" sz="quarter" idx="12" hasCustomPrompt="1"/>
          </p:nvPr>
        </p:nvSpPr>
        <p:spPr>
          <a:xfrm>
            <a:off x="8202863" y="466300"/>
            <a:ext cx="34535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dirty="0"/>
              <a:t>Image Holder</a:t>
            </a:r>
          </a:p>
        </p:txBody>
      </p:sp>
      <p:sp>
        <p:nvSpPr>
          <p:cNvPr id="6" name="Picture Placeholder 8"/>
          <p:cNvSpPr>
            <a:spLocks noGrp="1"/>
          </p:cNvSpPr>
          <p:nvPr>
            <p:ph type="pic" sz="quarter" idx="17" hasCustomPrompt="1"/>
          </p:nvPr>
        </p:nvSpPr>
        <p:spPr>
          <a:xfrm>
            <a:off x="8202863" y="3606008"/>
            <a:ext cx="34535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dirty="0"/>
              <a:t>Image Holder</a:t>
            </a:r>
          </a:p>
        </p:txBody>
      </p:sp>
      <p:sp>
        <p:nvSpPr>
          <p:cNvPr id="7" name="Picture Placeholder 9"/>
          <p:cNvSpPr>
            <a:spLocks noGrp="1"/>
          </p:cNvSpPr>
          <p:nvPr>
            <p:ph type="pic" sz="quarter" idx="18" hasCustomPrompt="1"/>
          </p:nvPr>
        </p:nvSpPr>
        <p:spPr>
          <a:xfrm>
            <a:off x="4443576" y="2042835"/>
            <a:ext cx="34535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dirty="0"/>
              <a:t>Image Holder</a:t>
            </a:r>
          </a:p>
        </p:txBody>
      </p:sp>
    </p:spTree>
    <p:extLst>
      <p:ext uri="{BB962C8B-B14F-4D97-AF65-F5344CB8AC3E}">
        <p14:creationId xmlns:p14="http://schemas.microsoft.com/office/powerpoint/2010/main" val="32900569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DT 80">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88825" cy="39370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Image Holder</a:t>
            </a:r>
          </a:p>
        </p:txBody>
      </p:sp>
      <p:sp>
        <p:nvSpPr>
          <p:cNvPr id="5" name="Picture Placeholder 4"/>
          <p:cNvSpPr>
            <a:spLocks noGrp="1"/>
          </p:cNvSpPr>
          <p:nvPr>
            <p:ph type="pic" sz="quarter" idx="11" hasCustomPrompt="1"/>
          </p:nvPr>
        </p:nvSpPr>
        <p:spPr>
          <a:xfrm>
            <a:off x="507868" y="2342502"/>
            <a:ext cx="3120499" cy="3118499"/>
          </a:xfrm>
          <a:custGeom>
            <a:avLst/>
            <a:gdLst>
              <a:gd name="connsiteX0" fmla="*/ 1170492 w 2340984"/>
              <a:gd name="connsiteY0" fmla="*/ 0 h 2338874"/>
              <a:gd name="connsiteX1" fmla="*/ 2340984 w 2340984"/>
              <a:gd name="connsiteY1" fmla="*/ 1169437 h 2338874"/>
              <a:gd name="connsiteX2" fmla="*/ 1170492 w 2340984"/>
              <a:gd name="connsiteY2" fmla="*/ 2338874 h 2338874"/>
              <a:gd name="connsiteX3" fmla="*/ 0 w 2340984"/>
              <a:gd name="connsiteY3" fmla="*/ 1169437 h 2338874"/>
              <a:gd name="connsiteX4" fmla="*/ 1170492 w 2340984"/>
              <a:gd name="connsiteY4" fmla="*/ 0 h 2338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984" h="2338874">
                <a:moveTo>
                  <a:pt x="1170492" y="0"/>
                </a:moveTo>
                <a:cubicBezTo>
                  <a:pt x="1816937" y="0"/>
                  <a:pt x="2340984" y="523575"/>
                  <a:pt x="2340984" y="1169437"/>
                </a:cubicBezTo>
                <a:cubicBezTo>
                  <a:pt x="2340984" y="1815299"/>
                  <a:pt x="1816937" y="2338874"/>
                  <a:pt x="1170492" y="2338874"/>
                </a:cubicBezTo>
                <a:cubicBezTo>
                  <a:pt x="524047" y="2338874"/>
                  <a:pt x="0" y="1815299"/>
                  <a:pt x="0" y="1169437"/>
                </a:cubicBezTo>
                <a:cubicBezTo>
                  <a:pt x="0" y="523575"/>
                  <a:pt x="524047" y="0"/>
                  <a:pt x="1170492" y="0"/>
                </a:cubicBezTo>
                <a:close/>
              </a:path>
            </a:pathLst>
          </a:custGeom>
          <a:solidFill>
            <a:schemeClr val="bg1">
              <a:lumMod val="95000"/>
            </a:schemeClr>
          </a:solidFill>
          <a:ln w="19050">
            <a:solidFill>
              <a:schemeClr val="bg1"/>
            </a:solidFill>
          </a:ln>
        </p:spPr>
        <p:txBody>
          <a:bodyPr wrap="square" lIns="0" tIns="0" rIns="0" bIns="365760" anchor="b">
            <a:noAutofit/>
          </a:bodyPr>
          <a:lstStyle>
            <a:lvl1pPr algn="ctr" rtl="0">
              <a:buNone/>
              <a:defRPr sz="16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0133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DT 81">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88825" cy="35306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028143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DT 83">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6094412" y="0"/>
            <a:ext cx="6094413" cy="6858000"/>
          </a:xfrm>
          <a:prstGeom prst="rect">
            <a:avLst/>
          </a:prstGeom>
          <a:solidFill>
            <a:schemeClr val="bg1">
              <a:lumMod val="95000"/>
            </a:schemeClr>
          </a:solidFill>
          <a:ln>
            <a:noFill/>
          </a:ln>
          <a:effectLst/>
        </p:spPr>
        <p:txBody>
          <a:bodyPr bIns="457200" anchor="b"/>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6370798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DT 84">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865" y="1866900"/>
            <a:ext cx="34535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20" hasCustomPrompt="1"/>
          </p:nvPr>
        </p:nvSpPr>
        <p:spPr>
          <a:xfrm>
            <a:off x="4346412" y="1866900"/>
            <a:ext cx="34535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5" name="Picture Placeholder 24"/>
          <p:cNvSpPr>
            <a:spLocks noGrp="1"/>
          </p:cNvSpPr>
          <p:nvPr>
            <p:ph type="pic" sz="quarter" idx="21" hasCustomPrompt="1"/>
          </p:nvPr>
        </p:nvSpPr>
        <p:spPr>
          <a:xfrm>
            <a:off x="8184957" y="1866900"/>
            <a:ext cx="34535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2"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10" name="Picture Placeholder 22"/>
          <p:cNvSpPr>
            <a:spLocks noGrp="1"/>
          </p:cNvSpPr>
          <p:nvPr>
            <p:ph type="pic" sz="quarter" idx="22" hasCustomPrompt="1"/>
          </p:nvPr>
        </p:nvSpPr>
        <p:spPr>
          <a:xfrm>
            <a:off x="507865" y="4203701"/>
            <a:ext cx="34535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23"/>
          <p:cNvSpPr>
            <a:spLocks noGrp="1"/>
          </p:cNvSpPr>
          <p:nvPr>
            <p:ph type="pic" sz="quarter" idx="23" hasCustomPrompt="1"/>
          </p:nvPr>
        </p:nvSpPr>
        <p:spPr>
          <a:xfrm>
            <a:off x="4346412" y="4203701"/>
            <a:ext cx="34535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3" name="Picture Placeholder 24"/>
          <p:cNvSpPr>
            <a:spLocks noGrp="1"/>
          </p:cNvSpPr>
          <p:nvPr>
            <p:ph type="pic" sz="quarter" idx="24" hasCustomPrompt="1"/>
          </p:nvPr>
        </p:nvSpPr>
        <p:spPr>
          <a:xfrm>
            <a:off x="8184957" y="4203701"/>
            <a:ext cx="34535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1851560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DT 9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5"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0" name="Picture Placeholder 13"/>
          <p:cNvSpPr>
            <a:spLocks noGrp="1"/>
          </p:cNvSpPr>
          <p:nvPr>
            <p:ph type="pic" sz="quarter" idx="29" hasCustomPrompt="1"/>
          </p:nvPr>
        </p:nvSpPr>
        <p:spPr>
          <a:xfrm>
            <a:off x="9954275" y="4993388"/>
            <a:ext cx="1356948" cy="1355131"/>
          </a:xfrm>
          <a:custGeom>
            <a:avLst/>
            <a:gdLst>
              <a:gd name="connsiteX0" fmla="*/ 508988 w 1017976"/>
              <a:gd name="connsiteY0" fmla="*/ 0 h 1016348"/>
              <a:gd name="connsiteX1" fmla="*/ 1017976 w 1017976"/>
              <a:gd name="connsiteY1" fmla="*/ 508174 h 1016348"/>
              <a:gd name="connsiteX2" fmla="*/ 508988 w 1017976"/>
              <a:gd name="connsiteY2" fmla="*/ 1016348 h 1016348"/>
              <a:gd name="connsiteX3" fmla="*/ 0 w 1017976"/>
              <a:gd name="connsiteY3" fmla="*/ 508174 h 1016348"/>
              <a:gd name="connsiteX4" fmla="*/ 508988 w 1017976"/>
              <a:gd name="connsiteY4" fmla="*/ 0 h 101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76" h="1016348">
                <a:moveTo>
                  <a:pt x="508988" y="0"/>
                </a:moveTo>
                <a:cubicBezTo>
                  <a:pt x="790094" y="0"/>
                  <a:pt x="1017976" y="227517"/>
                  <a:pt x="1017976" y="508174"/>
                </a:cubicBezTo>
                <a:cubicBezTo>
                  <a:pt x="1017976" y="788831"/>
                  <a:pt x="790094" y="1016348"/>
                  <a:pt x="508988" y="1016348"/>
                </a:cubicBezTo>
                <a:cubicBezTo>
                  <a:pt x="227882" y="1016348"/>
                  <a:pt x="0" y="788831"/>
                  <a:pt x="0" y="508174"/>
                </a:cubicBezTo>
                <a:cubicBezTo>
                  <a:pt x="0" y="227517"/>
                  <a:pt x="227882" y="0"/>
                  <a:pt x="508988"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
        <p:nvSpPr>
          <p:cNvPr id="11" name="Picture Placeholder 14"/>
          <p:cNvSpPr>
            <a:spLocks noGrp="1"/>
          </p:cNvSpPr>
          <p:nvPr>
            <p:ph type="pic" sz="quarter" idx="30" hasCustomPrompt="1"/>
          </p:nvPr>
        </p:nvSpPr>
        <p:spPr>
          <a:xfrm>
            <a:off x="4284335" y="4993388"/>
            <a:ext cx="1356948" cy="1355131"/>
          </a:xfrm>
          <a:custGeom>
            <a:avLst/>
            <a:gdLst>
              <a:gd name="connsiteX0" fmla="*/ 508988 w 1017976"/>
              <a:gd name="connsiteY0" fmla="*/ 0 h 1016348"/>
              <a:gd name="connsiteX1" fmla="*/ 1017976 w 1017976"/>
              <a:gd name="connsiteY1" fmla="*/ 508174 h 1016348"/>
              <a:gd name="connsiteX2" fmla="*/ 508988 w 1017976"/>
              <a:gd name="connsiteY2" fmla="*/ 1016348 h 1016348"/>
              <a:gd name="connsiteX3" fmla="*/ 0 w 1017976"/>
              <a:gd name="connsiteY3" fmla="*/ 508174 h 1016348"/>
              <a:gd name="connsiteX4" fmla="*/ 508988 w 1017976"/>
              <a:gd name="connsiteY4" fmla="*/ 0 h 101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76" h="1016348">
                <a:moveTo>
                  <a:pt x="508988" y="0"/>
                </a:moveTo>
                <a:cubicBezTo>
                  <a:pt x="790094" y="0"/>
                  <a:pt x="1017976" y="227517"/>
                  <a:pt x="1017976" y="508174"/>
                </a:cubicBezTo>
                <a:cubicBezTo>
                  <a:pt x="1017976" y="788831"/>
                  <a:pt x="790094" y="1016348"/>
                  <a:pt x="508988" y="1016348"/>
                </a:cubicBezTo>
                <a:cubicBezTo>
                  <a:pt x="227882" y="1016348"/>
                  <a:pt x="0" y="788831"/>
                  <a:pt x="0" y="508174"/>
                </a:cubicBezTo>
                <a:cubicBezTo>
                  <a:pt x="0" y="227517"/>
                  <a:pt x="227882" y="0"/>
                  <a:pt x="508988"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04528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DT 93">
    <p:spTree>
      <p:nvGrpSpPr>
        <p:cNvPr id="1" name=""/>
        <p:cNvGrpSpPr/>
        <p:nvPr/>
      </p:nvGrpSpPr>
      <p:grpSpPr>
        <a:xfrm>
          <a:off x="0" y="0"/>
          <a:ext cx="0" cy="0"/>
          <a:chOff x="0" y="0"/>
          <a:chExt cx="0" cy="0"/>
        </a:xfrm>
      </p:grpSpPr>
      <p:sp>
        <p:nvSpPr>
          <p:cNvPr id="10" name="Picture Placeholder 13"/>
          <p:cNvSpPr>
            <a:spLocks noGrp="1"/>
          </p:cNvSpPr>
          <p:nvPr>
            <p:ph type="pic" sz="quarter" idx="29" hasCustomPrompt="1"/>
          </p:nvPr>
        </p:nvSpPr>
        <p:spPr>
          <a:xfrm>
            <a:off x="8246582" y="471046"/>
            <a:ext cx="1356948" cy="1355131"/>
          </a:xfrm>
          <a:custGeom>
            <a:avLst/>
            <a:gdLst>
              <a:gd name="connsiteX0" fmla="*/ 508988 w 1017976"/>
              <a:gd name="connsiteY0" fmla="*/ 0 h 1016348"/>
              <a:gd name="connsiteX1" fmla="*/ 1017976 w 1017976"/>
              <a:gd name="connsiteY1" fmla="*/ 508174 h 1016348"/>
              <a:gd name="connsiteX2" fmla="*/ 508988 w 1017976"/>
              <a:gd name="connsiteY2" fmla="*/ 1016348 h 1016348"/>
              <a:gd name="connsiteX3" fmla="*/ 0 w 1017976"/>
              <a:gd name="connsiteY3" fmla="*/ 508174 h 1016348"/>
              <a:gd name="connsiteX4" fmla="*/ 508988 w 1017976"/>
              <a:gd name="connsiteY4" fmla="*/ 0 h 101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76" h="1016348">
                <a:moveTo>
                  <a:pt x="508988" y="0"/>
                </a:moveTo>
                <a:cubicBezTo>
                  <a:pt x="790094" y="0"/>
                  <a:pt x="1017976" y="227517"/>
                  <a:pt x="1017976" y="508174"/>
                </a:cubicBezTo>
                <a:cubicBezTo>
                  <a:pt x="1017976" y="788831"/>
                  <a:pt x="790094" y="1016348"/>
                  <a:pt x="508988" y="1016348"/>
                </a:cubicBezTo>
                <a:cubicBezTo>
                  <a:pt x="227882" y="1016348"/>
                  <a:pt x="0" y="788831"/>
                  <a:pt x="0" y="508174"/>
                </a:cubicBezTo>
                <a:cubicBezTo>
                  <a:pt x="0" y="227517"/>
                  <a:pt x="227882" y="0"/>
                  <a:pt x="508988"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
        <p:nvSpPr>
          <p:cNvPr id="11" name="Picture Placeholder 14"/>
          <p:cNvSpPr>
            <a:spLocks noGrp="1"/>
          </p:cNvSpPr>
          <p:nvPr>
            <p:ph type="pic" sz="quarter" idx="30" hasCustomPrompt="1"/>
          </p:nvPr>
        </p:nvSpPr>
        <p:spPr>
          <a:xfrm>
            <a:off x="2576641" y="471046"/>
            <a:ext cx="1356948" cy="1355131"/>
          </a:xfrm>
          <a:custGeom>
            <a:avLst/>
            <a:gdLst>
              <a:gd name="connsiteX0" fmla="*/ 508988 w 1017976"/>
              <a:gd name="connsiteY0" fmla="*/ 0 h 1016348"/>
              <a:gd name="connsiteX1" fmla="*/ 1017976 w 1017976"/>
              <a:gd name="connsiteY1" fmla="*/ 508174 h 1016348"/>
              <a:gd name="connsiteX2" fmla="*/ 508988 w 1017976"/>
              <a:gd name="connsiteY2" fmla="*/ 1016348 h 1016348"/>
              <a:gd name="connsiteX3" fmla="*/ 0 w 1017976"/>
              <a:gd name="connsiteY3" fmla="*/ 508174 h 1016348"/>
              <a:gd name="connsiteX4" fmla="*/ 508988 w 1017976"/>
              <a:gd name="connsiteY4" fmla="*/ 0 h 101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76" h="1016348">
                <a:moveTo>
                  <a:pt x="508988" y="0"/>
                </a:moveTo>
                <a:cubicBezTo>
                  <a:pt x="790094" y="0"/>
                  <a:pt x="1017976" y="227517"/>
                  <a:pt x="1017976" y="508174"/>
                </a:cubicBezTo>
                <a:cubicBezTo>
                  <a:pt x="1017976" y="788831"/>
                  <a:pt x="790094" y="1016348"/>
                  <a:pt x="508988" y="1016348"/>
                </a:cubicBezTo>
                <a:cubicBezTo>
                  <a:pt x="227882" y="1016348"/>
                  <a:pt x="0" y="788831"/>
                  <a:pt x="0" y="508174"/>
                </a:cubicBezTo>
                <a:cubicBezTo>
                  <a:pt x="0" y="227517"/>
                  <a:pt x="227882" y="0"/>
                  <a:pt x="508988"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855888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 Blue">
    <p:bg>
      <p:bgPr>
        <a:solidFill>
          <a:srgbClr val="003BC9"/>
        </a:solidFill>
        <a:effectLst/>
      </p:bgPr>
    </p:bg>
    <p:spTree>
      <p:nvGrpSpPr>
        <p:cNvPr id="1" name=""/>
        <p:cNvGrpSpPr/>
        <p:nvPr/>
      </p:nvGrpSpPr>
      <p:grpSpPr>
        <a:xfrm>
          <a:off x="0" y="0"/>
          <a:ext cx="0" cy="0"/>
          <a:chOff x="0" y="0"/>
          <a:chExt cx="0" cy="0"/>
        </a:xfrm>
      </p:grpSpPr>
      <p:pic>
        <p:nvPicPr>
          <p:cNvPr id="13" name="Picture 12" descr="BLOCKCHAIN5_MARK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28193" y="1286934"/>
            <a:ext cx="4994039" cy="4995340"/>
          </a:xfrm>
          <a:prstGeom prst="rect">
            <a:avLst/>
          </a:prstGeom>
        </p:spPr>
      </p:pic>
      <p:sp>
        <p:nvSpPr>
          <p:cNvPr id="4" name="Text Placeholder 3"/>
          <p:cNvSpPr>
            <a:spLocks noGrp="1"/>
          </p:cNvSpPr>
          <p:nvPr>
            <p:ph type="body" sz="quarter" idx="10" hasCustomPrompt="1"/>
          </p:nvPr>
        </p:nvSpPr>
        <p:spPr>
          <a:xfrm>
            <a:off x="167597" y="186267"/>
            <a:ext cx="8108955" cy="660400"/>
          </a:xfrm>
        </p:spPr>
        <p:txBody>
          <a:bodyPr>
            <a:normAutofit/>
          </a:bodyPr>
          <a:lstStyle>
            <a:lvl1pPr marL="0" indent="0">
              <a:buNone/>
              <a:defRPr sz="3199"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Presentation title</a:t>
            </a:r>
          </a:p>
        </p:txBody>
      </p:sp>
      <p:sp>
        <p:nvSpPr>
          <p:cNvPr id="8" name="Text Placeholder 7"/>
          <p:cNvSpPr>
            <a:spLocks noGrp="1"/>
          </p:cNvSpPr>
          <p:nvPr>
            <p:ph type="body" sz="quarter" idx="11" hasCustomPrompt="1"/>
          </p:nvPr>
        </p:nvSpPr>
        <p:spPr>
          <a:xfrm>
            <a:off x="167597" y="3374045"/>
            <a:ext cx="4062942" cy="1007246"/>
          </a:xfrm>
        </p:spPr>
        <p:txBody>
          <a:bodyPr>
            <a:noAutofit/>
          </a:bodyPr>
          <a:lstStyle>
            <a:lvl1pPr marL="0" indent="0">
              <a:spcBef>
                <a:spcPts val="0"/>
              </a:spcBef>
              <a:buNone/>
              <a:defRPr sz="1866" i="1">
                <a:solidFill>
                  <a:schemeClr val="bg1"/>
                </a:solidFill>
              </a:defRPr>
            </a:lvl1pPr>
            <a:lvl2pPr>
              <a:defRPr sz="1866">
                <a:solidFill>
                  <a:schemeClr val="bg1"/>
                </a:solidFill>
              </a:defRPr>
            </a:lvl2pPr>
            <a:lvl3pPr>
              <a:defRPr sz="1866">
                <a:solidFill>
                  <a:schemeClr val="bg1"/>
                </a:solidFill>
              </a:defRPr>
            </a:lvl3pPr>
            <a:lvl4pPr>
              <a:defRPr sz="1866">
                <a:solidFill>
                  <a:schemeClr val="bg1"/>
                </a:solidFill>
              </a:defRPr>
            </a:lvl4pPr>
            <a:lvl5pPr>
              <a:defRPr sz="1866">
                <a:solidFill>
                  <a:schemeClr val="bg1"/>
                </a:solidFill>
              </a:defRPr>
            </a:lvl5pPr>
          </a:lstStyle>
          <a:p>
            <a:pPr lvl="0"/>
            <a:r>
              <a:rPr lang="en-US" dirty="0"/>
              <a:t>Presenter information</a:t>
            </a:r>
          </a:p>
        </p:txBody>
      </p:sp>
      <p:sp>
        <p:nvSpPr>
          <p:cNvPr id="5" name="Text Placeholder 4"/>
          <p:cNvSpPr>
            <a:spLocks noGrp="1"/>
          </p:cNvSpPr>
          <p:nvPr>
            <p:ph type="body" sz="quarter" idx="13" hasCustomPrompt="1"/>
          </p:nvPr>
        </p:nvSpPr>
        <p:spPr>
          <a:xfrm>
            <a:off x="167597" y="1000618"/>
            <a:ext cx="8127575" cy="1068088"/>
          </a:xfrm>
        </p:spPr>
        <p:txBody>
          <a:bodyPr>
            <a:normAutofit/>
          </a:bodyPr>
          <a:lstStyle>
            <a:lvl1pPr marL="0" indent="0">
              <a:buNone/>
              <a:defRPr sz="2132">
                <a:solidFill>
                  <a:srgbClr val="FFFFFF"/>
                </a:solidFill>
              </a:defRPr>
            </a:lvl1pPr>
          </a:lstStyle>
          <a:p>
            <a:pPr lvl="0"/>
            <a:r>
              <a:rPr lang="en-US" dirty="0"/>
              <a:t>Subtitle</a:t>
            </a:r>
          </a:p>
        </p:txBody>
      </p:sp>
      <p:pic>
        <p:nvPicPr>
          <p:cNvPr id="15" name="Picture 14" descr="Blockchain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16" name="Picture 15" descr="IBMLogo_White.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spTree>
    <p:extLst>
      <p:ext uri="{BB962C8B-B14F-4D97-AF65-F5344CB8AC3E}">
        <p14:creationId xmlns:p14="http://schemas.microsoft.com/office/powerpoint/2010/main" val="2703053825"/>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DT 95">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5"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
        <p:nvSpPr>
          <p:cNvPr id="18" name="Picture Placeholder 17"/>
          <p:cNvSpPr>
            <a:spLocks noGrp="1"/>
          </p:cNvSpPr>
          <p:nvPr>
            <p:ph type="pic" sz="quarter" idx="30" hasCustomPrompt="1"/>
          </p:nvPr>
        </p:nvSpPr>
        <p:spPr>
          <a:xfrm>
            <a:off x="500587" y="1740649"/>
            <a:ext cx="1525438" cy="1525835"/>
          </a:xfrm>
          <a:custGeom>
            <a:avLst/>
            <a:gdLst>
              <a:gd name="connsiteX0" fmla="*/ 572188 w 1144376"/>
              <a:gd name="connsiteY0" fmla="*/ 0 h 1144376"/>
              <a:gd name="connsiteX1" fmla="*/ 1144376 w 1144376"/>
              <a:gd name="connsiteY1" fmla="*/ 572188 h 1144376"/>
              <a:gd name="connsiteX2" fmla="*/ 572188 w 1144376"/>
              <a:gd name="connsiteY2" fmla="*/ 1144376 h 1144376"/>
              <a:gd name="connsiteX3" fmla="*/ 0 w 1144376"/>
              <a:gd name="connsiteY3" fmla="*/ 572188 h 1144376"/>
              <a:gd name="connsiteX4" fmla="*/ 572188 w 1144376"/>
              <a:gd name="connsiteY4" fmla="*/ 0 h 114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376" h="1144376">
                <a:moveTo>
                  <a:pt x="572188" y="0"/>
                </a:moveTo>
                <a:cubicBezTo>
                  <a:pt x="888199" y="0"/>
                  <a:pt x="1144376" y="256177"/>
                  <a:pt x="1144376" y="572188"/>
                </a:cubicBezTo>
                <a:cubicBezTo>
                  <a:pt x="1144376" y="888199"/>
                  <a:pt x="888199" y="1144376"/>
                  <a:pt x="572188" y="1144376"/>
                </a:cubicBezTo>
                <a:cubicBezTo>
                  <a:pt x="256177" y="1144376"/>
                  <a:pt x="0" y="888199"/>
                  <a:pt x="0" y="572188"/>
                </a:cubicBezTo>
                <a:cubicBezTo>
                  <a:pt x="0" y="256177"/>
                  <a:pt x="256177" y="0"/>
                  <a:pt x="572188"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
        <p:nvSpPr>
          <p:cNvPr id="17" name="Picture Placeholder 16"/>
          <p:cNvSpPr>
            <a:spLocks noGrp="1"/>
          </p:cNvSpPr>
          <p:nvPr>
            <p:ph type="pic" sz="quarter" idx="32" hasCustomPrompt="1"/>
          </p:nvPr>
        </p:nvSpPr>
        <p:spPr>
          <a:xfrm>
            <a:off x="500587" y="3339630"/>
            <a:ext cx="1525438" cy="1525835"/>
          </a:xfrm>
          <a:custGeom>
            <a:avLst/>
            <a:gdLst>
              <a:gd name="connsiteX0" fmla="*/ 572188 w 1144376"/>
              <a:gd name="connsiteY0" fmla="*/ 0 h 1144376"/>
              <a:gd name="connsiteX1" fmla="*/ 1144376 w 1144376"/>
              <a:gd name="connsiteY1" fmla="*/ 572188 h 1144376"/>
              <a:gd name="connsiteX2" fmla="*/ 572188 w 1144376"/>
              <a:gd name="connsiteY2" fmla="*/ 1144376 h 1144376"/>
              <a:gd name="connsiteX3" fmla="*/ 0 w 1144376"/>
              <a:gd name="connsiteY3" fmla="*/ 572188 h 1144376"/>
              <a:gd name="connsiteX4" fmla="*/ 572188 w 1144376"/>
              <a:gd name="connsiteY4" fmla="*/ 0 h 114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376" h="1144376">
                <a:moveTo>
                  <a:pt x="572188" y="0"/>
                </a:moveTo>
                <a:cubicBezTo>
                  <a:pt x="888199" y="0"/>
                  <a:pt x="1144376" y="256177"/>
                  <a:pt x="1144376" y="572188"/>
                </a:cubicBezTo>
                <a:cubicBezTo>
                  <a:pt x="1144376" y="888199"/>
                  <a:pt x="888199" y="1144376"/>
                  <a:pt x="572188" y="1144376"/>
                </a:cubicBezTo>
                <a:cubicBezTo>
                  <a:pt x="256177" y="1144376"/>
                  <a:pt x="0" y="888199"/>
                  <a:pt x="0" y="572188"/>
                </a:cubicBezTo>
                <a:cubicBezTo>
                  <a:pt x="0" y="256177"/>
                  <a:pt x="256177" y="0"/>
                  <a:pt x="572188"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
        <p:nvSpPr>
          <p:cNvPr id="13" name="Picture Placeholder 12"/>
          <p:cNvSpPr>
            <a:spLocks noGrp="1"/>
          </p:cNvSpPr>
          <p:nvPr>
            <p:ph type="pic" sz="quarter" idx="33" hasCustomPrompt="1"/>
          </p:nvPr>
        </p:nvSpPr>
        <p:spPr>
          <a:xfrm>
            <a:off x="500587" y="4952284"/>
            <a:ext cx="1525438" cy="1525835"/>
          </a:xfrm>
          <a:custGeom>
            <a:avLst/>
            <a:gdLst>
              <a:gd name="connsiteX0" fmla="*/ 572188 w 1144376"/>
              <a:gd name="connsiteY0" fmla="*/ 0 h 1144376"/>
              <a:gd name="connsiteX1" fmla="*/ 1144376 w 1144376"/>
              <a:gd name="connsiteY1" fmla="*/ 572188 h 1144376"/>
              <a:gd name="connsiteX2" fmla="*/ 572188 w 1144376"/>
              <a:gd name="connsiteY2" fmla="*/ 1144376 h 1144376"/>
              <a:gd name="connsiteX3" fmla="*/ 0 w 1144376"/>
              <a:gd name="connsiteY3" fmla="*/ 572188 h 1144376"/>
              <a:gd name="connsiteX4" fmla="*/ 572188 w 1144376"/>
              <a:gd name="connsiteY4" fmla="*/ 0 h 114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376" h="1144376">
                <a:moveTo>
                  <a:pt x="572188" y="0"/>
                </a:moveTo>
                <a:cubicBezTo>
                  <a:pt x="888199" y="0"/>
                  <a:pt x="1144376" y="256177"/>
                  <a:pt x="1144376" y="572188"/>
                </a:cubicBezTo>
                <a:cubicBezTo>
                  <a:pt x="1144376" y="888199"/>
                  <a:pt x="888199" y="1144376"/>
                  <a:pt x="572188" y="1144376"/>
                </a:cubicBezTo>
                <a:cubicBezTo>
                  <a:pt x="256177" y="1144376"/>
                  <a:pt x="0" y="888199"/>
                  <a:pt x="0" y="572188"/>
                </a:cubicBezTo>
                <a:cubicBezTo>
                  <a:pt x="0" y="256177"/>
                  <a:pt x="256177" y="0"/>
                  <a:pt x="572188"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8849419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DT 96">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1422030" y="1498062"/>
            <a:ext cx="2946172"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386937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DT 97">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7820624" y="1498062"/>
            <a:ext cx="2946172"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855437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8">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5" name="Picture Placeholder 14"/>
          <p:cNvSpPr>
            <a:spLocks noGrp="1"/>
          </p:cNvSpPr>
          <p:nvPr>
            <p:ph type="pic" sz="quarter" idx="12" hasCustomPrompt="1"/>
          </p:nvPr>
        </p:nvSpPr>
        <p:spPr>
          <a:xfrm>
            <a:off x="507868" y="1878857"/>
            <a:ext cx="3614054"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16" name="Picture Placeholder 15"/>
          <p:cNvSpPr>
            <a:spLocks noGrp="1"/>
          </p:cNvSpPr>
          <p:nvPr>
            <p:ph type="pic" sz="quarter" idx="13" hasCustomPrompt="1"/>
          </p:nvPr>
        </p:nvSpPr>
        <p:spPr>
          <a:xfrm>
            <a:off x="4278299" y="1878857"/>
            <a:ext cx="3614054"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8048728" y="1878857"/>
            <a:ext cx="3614054"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782511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DT 99">
    <p:spTree>
      <p:nvGrpSpPr>
        <p:cNvPr id="1" name=""/>
        <p:cNvGrpSpPr/>
        <p:nvPr/>
      </p:nvGrpSpPr>
      <p:grpSpPr>
        <a:xfrm>
          <a:off x="0" y="0"/>
          <a:ext cx="0" cy="0"/>
          <a:chOff x="0" y="0"/>
          <a:chExt cx="0" cy="0"/>
        </a:xfrm>
      </p:grpSpPr>
      <p:sp>
        <p:nvSpPr>
          <p:cNvPr id="15" name="Picture Placeholder 14"/>
          <p:cNvSpPr>
            <a:spLocks noGrp="1"/>
          </p:cNvSpPr>
          <p:nvPr>
            <p:ph type="pic" sz="quarter" idx="12" hasCustomPrompt="1"/>
          </p:nvPr>
        </p:nvSpPr>
        <p:spPr>
          <a:xfrm>
            <a:off x="3290709" y="482600"/>
            <a:ext cx="3299362" cy="4095872"/>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16" name="Picture Placeholder 15"/>
          <p:cNvSpPr>
            <a:spLocks noGrp="1"/>
          </p:cNvSpPr>
          <p:nvPr>
            <p:ph type="pic" sz="quarter" idx="13" hasCustomPrompt="1"/>
          </p:nvPr>
        </p:nvSpPr>
        <p:spPr>
          <a:xfrm>
            <a:off x="5600620" y="2279528"/>
            <a:ext cx="3299362" cy="4095872"/>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a:effectLst>
            <a:outerShdw blurRad="50800" dist="38100" dir="10800000" algn="r" rotWithShape="0">
              <a:prstClr val="black">
                <a:alpha val="40000"/>
              </a:prstClr>
            </a:outerShdw>
          </a:effectLst>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960741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DT 101">
    <p:spTree>
      <p:nvGrpSpPr>
        <p:cNvPr id="1" name=""/>
        <p:cNvGrpSpPr/>
        <p:nvPr/>
      </p:nvGrpSpPr>
      <p:grpSpPr>
        <a:xfrm>
          <a:off x="0" y="0"/>
          <a:ext cx="0" cy="0"/>
          <a:chOff x="0" y="0"/>
          <a:chExt cx="0" cy="0"/>
        </a:xfrm>
      </p:grpSpPr>
      <p:sp>
        <p:nvSpPr>
          <p:cNvPr id="15" name="Picture Placeholder 14"/>
          <p:cNvSpPr>
            <a:spLocks noGrp="1"/>
          </p:cNvSpPr>
          <p:nvPr>
            <p:ph type="pic" sz="quarter" idx="12" hasCustomPrompt="1"/>
          </p:nvPr>
        </p:nvSpPr>
        <p:spPr>
          <a:xfrm>
            <a:off x="6107244" y="482600"/>
            <a:ext cx="5533979" cy="5892800"/>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883384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DT 10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5" name="Picture Placeholder 14"/>
          <p:cNvSpPr>
            <a:spLocks noGrp="1"/>
          </p:cNvSpPr>
          <p:nvPr>
            <p:ph type="pic" sz="quarter" idx="12" hasCustomPrompt="1"/>
          </p:nvPr>
        </p:nvSpPr>
        <p:spPr>
          <a:xfrm>
            <a:off x="2166189" y="1878855"/>
            <a:ext cx="3801258" cy="4505012"/>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119125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DT 10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5" name="Picture Placeholder 14"/>
          <p:cNvSpPr>
            <a:spLocks noGrp="1"/>
          </p:cNvSpPr>
          <p:nvPr>
            <p:ph type="pic" sz="quarter" idx="12" hasCustomPrompt="1"/>
          </p:nvPr>
        </p:nvSpPr>
        <p:spPr>
          <a:xfrm>
            <a:off x="7618017" y="1878855"/>
            <a:ext cx="4044763" cy="4505012"/>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8897468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DT 104">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5" name="Picture Placeholder 14"/>
          <p:cNvSpPr>
            <a:spLocks noGrp="1"/>
          </p:cNvSpPr>
          <p:nvPr>
            <p:ph type="pic" sz="quarter" idx="12" hasCustomPrompt="1"/>
          </p:nvPr>
        </p:nvSpPr>
        <p:spPr>
          <a:xfrm>
            <a:off x="6225254" y="1878855"/>
            <a:ext cx="3801258" cy="4505012"/>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8870649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DT 106">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
            <a:ext cx="12188825" cy="3606265"/>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1169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Black">
    <p:bg>
      <p:bgPr>
        <a:solidFill>
          <a:schemeClr val="tx1"/>
        </a:solidFill>
        <a:effectLst/>
      </p:bgPr>
    </p:bg>
    <p:spTree>
      <p:nvGrpSpPr>
        <p:cNvPr id="1" name=""/>
        <p:cNvGrpSpPr/>
        <p:nvPr/>
      </p:nvGrpSpPr>
      <p:grpSpPr>
        <a:xfrm>
          <a:off x="0" y="0"/>
          <a:ext cx="0" cy="0"/>
          <a:chOff x="0" y="0"/>
          <a:chExt cx="0" cy="0"/>
        </a:xfrm>
      </p:grpSpPr>
      <p:sp>
        <p:nvSpPr>
          <p:cNvPr id="14" name="Text Placeholder 3"/>
          <p:cNvSpPr>
            <a:spLocks noGrp="1"/>
          </p:cNvSpPr>
          <p:nvPr>
            <p:ph type="body" sz="quarter" idx="10" hasCustomPrompt="1"/>
          </p:nvPr>
        </p:nvSpPr>
        <p:spPr>
          <a:xfrm>
            <a:off x="167597" y="186267"/>
            <a:ext cx="8108955" cy="660400"/>
          </a:xfrm>
        </p:spPr>
        <p:txBody>
          <a:bodyPr>
            <a:normAutofit/>
          </a:bodyPr>
          <a:lstStyle>
            <a:lvl1pPr marL="0" indent="0">
              <a:buNone/>
              <a:defRPr sz="3199"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Presentation title</a:t>
            </a:r>
          </a:p>
        </p:txBody>
      </p:sp>
      <p:sp>
        <p:nvSpPr>
          <p:cNvPr id="16" name="Text Placeholder 7"/>
          <p:cNvSpPr>
            <a:spLocks noGrp="1"/>
          </p:cNvSpPr>
          <p:nvPr>
            <p:ph type="body" sz="quarter" idx="11" hasCustomPrompt="1"/>
          </p:nvPr>
        </p:nvSpPr>
        <p:spPr>
          <a:xfrm>
            <a:off x="167597" y="3374045"/>
            <a:ext cx="4062942" cy="1007246"/>
          </a:xfrm>
        </p:spPr>
        <p:txBody>
          <a:bodyPr>
            <a:noAutofit/>
          </a:bodyPr>
          <a:lstStyle>
            <a:lvl1pPr marL="0" indent="0">
              <a:spcBef>
                <a:spcPts val="0"/>
              </a:spcBef>
              <a:buNone/>
              <a:defRPr sz="1866" i="1">
                <a:solidFill>
                  <a:schemeClr val="bg1"/>
                </a:solidFill>
              </a:defRPr>
            </a:lvl1pPr>
            <a:lvl2pPr>
              <a:defRPr sz="1866">
                <a:solidFill>
                  <a:schemeClr val="bg1"/>
                </a:solidFill>
              </a:defRPr>
            </a:lvl2pPr>
            <a:lvl3pPr>
              <a:defRPr sz="1866">
                <a:solidFill>
                  <a:schemeClr val="bg1"/>
                </a:solidFill>
              </a:defRPr>
            </a:lvl3pPr>
            <a:lvl4pPr>
              <a:defRPr sz="1866">
                <a:solidFill>
                  <a:schemeClr val="bg1"/>
                </a:solidFill>
              </a:defRPr>
            </a:lvl4pPr>
            <a:lvl5pPr>
              <a:defRPr sz="1866">
                <a:solidFill>
                  <a:schemeClr val="bg1"/>
                </a:solidFill>
              </a:defRPr>
            </a:lvl5pPr>
          </a:lstStyle>
          <a:p>
            <a:pPr lvl="0"/>
            <a:r>
              <a:rPr lang="en-US" dirty="0"/>
              <a:t>Presenter information</a:t>
            </a:r>
          </a:p>
        </p:txBody>
      </p:sp>
      <p:sp>
        <p:nvSpPr>
          <p:cNvPr id="17" name="Text Placeholder 4"/>
          <p:cNvSpPr>
            <a:spLocks noGrp="1"/>
          </p:cNvSpPr>
          <p:nvPr>
            <p:ph type="body" sz="quarter" idx="13" hasCustomPrompt="1"/>
          </p:nvPr>
        </p:nvSpPr>
        <p:spPr>
          <a:xfrm>
            <a:off x="167597" y="1000618"/>
            <a:ext cx="8127575" cy="1068088"/>
          </a:xfrm>
        </p:spPr>
        <p:txBody>
          <a:bodyPr>
            <a:normAutofit/>
          </a:bodyPr>
          <a:lstStyle>
            <a:lvl1pPr marL="0" indent="0">
              <a:buNone/>
              <a:defRPr sz="2132">
                <a:solidFill>
                  <a:srgbClr val="FFFFFF"/>
                </a:solidFill>
              </a:defRPr>
            </a:lvl1pPr>
          </a:lstStyle>
          <a:p>
            <a:pPr lvl="0"/>
            <a:r>
              <a:rPr lang="en-US" dirty="0"/>
              <a:t>Subtitle</a:t>
            </a:r>
          </a:p>
        </p:txBody>
      </p:sp>
      <p:pic>
        <p:nvPicPr>
          <p:cNvPr id="3" name="Picture 2"/>
          <p:cNvPicPr>
            <a:picLocks noChangeAspect="1"/>
          </p:cNvPicPr>
          <p:nvPr userDrawn="1"/>
        </p:nvPicPr>
        <p:blipFill>
          <a:blip r:embed="rId2"/>
          <a:stretch>
            <a:fillRect/>
          </a:stretch>
        </p:blipFill>
        <p:spPr>
          <a:xfrm>
            <a:off x="6806196" y="1269910"/>
            <a:ext cx="5010963" cy="5012268"/>
          </a:xfrm>
          <a:prstGeom prst="rect">
            <a:avLst/>
          </a:prstGeom>
        </p:spPr>
      </p:pic>
    </p:spTree>
    <p:extLst>
      <p:ext uri="{BB962C8B-B14F-4D97-AF65-F5344CB8AC3E}">
        <p14:creationId xmlns:p14="http://schemas.microsoft.com/office/powerpoint/2010/main" val="2746212676"/>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DT 108">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55" name="Picture Placeholder 54"/>
          <p:cNvSpPr>
            <a:spLocks noGrp="1"/>
          </p:cNvSpPr>
          <p:nvPr>
            <p:ph type="pic" sz="quarter" idx="13" hasCustomPrompt="1"/>
          </p:nvPr>
        </p:nvSpPr>
        <p:spPr>
          <a:xfrm>
            <a:off x="568416" y="2608793"/>
            <a:ext cx="4246566" cy="2333531"/>
          </a:xfrm>
          <a:custGeom>
            <a:avLst/>
            <a:gdLst>
              <a:gd name="connsiteX0" fmla="*/ 0 w 3185754"/>
              <a:gd name="connsiteY0" fmla="*/ 0 h 1750148"/>
              <a:gd name="connsiteX1" fmla="*/ 3185754 w 3185754"/>
              <a:gd name="connsiteY1" fmla="*/ 0 h 1750148"/>
              <a:gd name="connsiteX2" fmla="*/ 3185754 w 3185754"/>
              <a:gd name="connsiteY2" fmla="*/ 1720851 h 1750148"/>
              <a:gd name="connsiteX3" fmla="*/ 3156457 w 3185754"/>
              <a:gd name="connsiteY3" fmla="*/ 1750148 h 1750148"/>
              <a:gd name="connsiteX4" fmla="*/ 29297 w 3185754"/>
              <a:gd name="connsiteY4" fmla="*/ 1750148 h 1750148"/>
              <a:gd name="connsiteX5" fmla="*/ 0 w 3185754"/>
              <a:gd name="connsiteY5" fmla="*/ 1720851 h 17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754" h="1750148">
                <a:moveTo>
                  <a:pt x="0" y="0"/>
                </a:moveTo>
                <a:lnTo>
                  <a:pt x="3185754" y="0"/>
                </a:lnTo>
                <a:lnTo>
                  <a:pt x="3185754" y="1720851"/>
                </a:lnTo>
                <a:cubicBezTo>
                  <a:pt x="3185754" y="1737031"/>
                  <a:pt x="3172637" y="1750148"/>
                  <a:pt x="3156457" y="1750148"/>
                </a:cubicBezTo>
                <a:lnTo>
                  <a:pt x="29297" y="1750148"/>
                </a:lnTo>
                <a:cubicBezTo>
                  <a:pt x="13117" y="1750148"/>
                  <a:pt x="0" y="1737031"/>
                  <a:pt x="0" y="1720851"/>
                </a:cubicBez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56" name="Picture Placeholder 55"/>
          <p:cNvSpPr>
            <a:spLocks noGrp="1"/>
          </p:cNvSpPr>
          <p:nvPr>
            <p:ph type="pic" sz="quarter" idx="14" hasCustomPrompt="1"/>
          </p:nvPr>
        </p:nvSpPr>
        <p:spPr>
          <a:xfrm>
            <a:off x="7373843" y="2608793"/>
            <a:ext cx="4246566" cy="2333531"/>
          </a:xfrm>
          <a:custGeom>
            <a:avLst/>
            <a:gdLst>
              <a:gd name="connsiteX0" fmla="*/ 0 w 3185754"/>
              <a:gd name="connsiteY0" fmla="*/ 0 h 1750148"/>
              <a:gd name="connsiteX1" fmla="*/ 3185754 w 3185754"/>
              <a:gd name="connsiteY1" fmla="*/ 0 h 1750148"/>
              <a:gd name="connsiteX2" fmla="*/ 3185754 w 3185754"/>
              <a:gd name="connsiteY2" fmla="*/ 1720851 h 1750148"/>
              <a:gd name="connsiteX3" fmla="*/ 3156457 w 3185754"/>
              <a:gd name="connsiteY3" fmla="*/ 1750148 h 1750148"/>
              <a:gd name="connsiteX4" fmla="*/ 29297 w 3185754"/>
              <a:gd name="connsiteY4" fmla="*/ 1750148 h 1750148"/>
              <a:gd name="connsiteX5" fmla="*/ 0 w 3185754"/>
              <a:gd name="connsiteY5" fmla="*/ 1720851 h 17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754" h="1750148">
                <a:moveTo>
                  <a:pt x="0" y="0"/>
                </a:moveTo>
                <a:lnTo>
                  <a:pt x="3185754" y="0"/>
                </a:lnTo>
                <a:lnTo>
                  <a:pt x="3185754" y="1720851"/>
                </a:lnTo>
                <a:cubicBezTo>
                  <a:pt x="3185754" y="1737031"/>
                  <a:pt x="3172637" y="1750148"/>
                  <a:pt x="3156457" y="1750148"/>
                </a:cubicBezTo>
                <a:lnTo>
                  <a:pt x="29297" y="1750148"/>
                </a:lnTo>
                <a:cubicBezTo>
                  <a:pt x="13117" y="1750148"/>
                  <a:pt x="0" y="1737031"/>
                  <a:pt x="0" y="1720851"/>
                </a:cubicBez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57" name="Picture Placeholder 82"/>
          <p:cNvSpPr>
            <a:spLocks noGrp="1"/>
          </p:cNvSpPr>
          <p:nvPr>
            <p:ph type="pic" sz="quarter" idx="12" hasCustomPrompt="1"/>
          </p:nvPr>
        </p:nvSpPr>
        <p:spPr>
          <a:xfrm>
            <a:off x="3487153" y="2297620"/>
            <a:ext cx="5202053" cy="2858581"/>
          </a:xfrm>
          <a:custGeom>
            <a:avLst/>
            <a:gdLst>
              <a:gd name="connsiteX0" fmla="*/ 0 w 3902556"/>
              <a:gd name="connsiteY0" fmla="*/ 0 h 2143936"/>
              <a:gd name="connsiteX1" fmla="*/ 3902556 w 3902556"/>
              <a:gd name="connsiteY1" fmla="*/ 0 h 2143936"/>
              <a:gd name="connsiteX2" fmla="*/ 3902556 w 3902556"/>
              <a:gd name="connsiteY2" fmla="*/ 2108047 h 2143936"/>
              <a:gd name="connsiteX3" fmla="*/ 3866667 w 3902556"/>
              <a:gd name="connsiteY3" fmla="*/ 2143936 h 2143936"/>
              <a:gd name="connsiteX4" fmla="*/ 35889 w 3902556"/>
              <a:gd name="connsiteY4" fmla="*/ 2143936 h 2143936"/>
              <a:gd name="connsiteX5" fmla="*/ 0 w 3902556"/>
              <a:gd name="connsiteY5" fmla="*/ 2108047 h 214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56" h="2143936">
                <a:moveTo>
                  <a:pt x="0" y="0"/>
                </a:moveTo>
                <a:lnTo>
                  <a:pt x="3902556" y="0"/>
                </a:lnTo>
                <a:lnTo>
                  <a:pt x="3902556" y="2108047"/>
                </a:lnTo>
                <a:cubicBezTo>
                  <a:pt x="3902556" y="2127868"/>
                  <a:pt x="3886488" y="2143936"/>
                  <a:pt x="3866667" y="2143936"/>
                </a:cubicBezTo>
                <a:lnTo>
                  <a:pt x="35889" y="2143936"/>
                </a:lnTo>
                <a:cubicBezTo>
                  <a:pt x="16068" y="2143936"/>
                  <a:pt x="0" y="2127868"/>
                  <a:pt x="0" y="2108047"/>
                </a:cubicBez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00711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DT 109">
    <p:spTree>
      <p:nvGrpSpPr>
        <p:cNvPr id="1" name=""/>
        <p:cNvGrpSpPr/>
        <p:nvPr/>
      </p:nvGrpSpPr>
      <p:grpSpPr>
        <a:xfrm>
          <a:off x="0" y="0"/>
          <a:ext cx="0" cy="0"/>
          <a:chOff x="0" y="0"/>
          <a:chExt cx="0" cy="0"/>
        </a:xfrm>
      </p:grpSpPr>
      <p:sp>
        <p:nvSpPr>
          <p:cNvPr id="54" name="Picture Placeholder 53"/>
          <p:cNvSpPr>
            <a:spLocks noGrp="1"/>
          </p:cNvSpPr>
          <p:nvPr>
            <p:ph type="pic" sz="quarter" idx="13" hasCustomPrompt="1"/>
          </p:nvPr>
        </p:nvSpPr>
        <p:spPr>
          <a:xfrm>
            <a:off x="507868" y="1013625"/>
            <a:ext cx="5624426" cy="3090681"/>
          </a:xfrm>
          <a:custGeom>
            <a:avLst/>
            <a:gdLst>
              <a:gd name="connsiteX0" fmla="*/ 0 w 4219418"/>
              <a:gd name="connsiteY0" fmla="*/ 0 h 2318011"/>
              <a:gd name="connsiteX1" fmla="*/ 4219418 w 4219418"/>
              <a:gd name="connsiteY1" fmla="*/ 0 h 2318011"/>
              <a:gd name="connsiteX2" fmla="*/ 4219418 w 4219418"/>
              <a:gd name="connsiteY2" fmla="*/ 2279207 h 2318011"/>
              <a:gd name="connsiteX3" fmla="*/ 4180614 w 4219418"/>
              <a:gd name="connsiteY3" fmla="*/ 2318011 h 2318011"/>
              <a:gd name="connsiteX4" fmla="*/ 38804 w 4219418"/>
              <a:gd name="connsiteY4" fmla="*/ 2318011 h 2318011"/>
              <a:gd name="connsiteX5" fmla="*/ 0 w 4219418"/>
              <a:gd name="connsiteY5" fmla="*/ 2279207 h 231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9418" h="2318011">
                <a:moveTo>
                  <a:pt x="0" y="0"/>
                </a:moveTo>
                <a:lnTo>
                  <a:pt x="4219418" y="0"/>
                </a:lnTo>
                <a:lnTo>
                  <a:pt x="4219418" y="2279207"/>
                </a:lnTo>
                <a:cubicBezTo>
                  <a:pt x="4219418" y="2300638"/>
                  <a:pt x="4202045" y="2318011"/>
                  <a:pt x="4180614" y="2318011"/>
                </a:cubicBezTo>
                <a:lnTo>
                  <a:pt x="38804" y="2318011"/>
                </a:lnTo>
                <a:cubicBezTo>
                  <a:pt x="17373" y="2318011"/>
                  <a:pt x="0" y="2300638"/>
                  <a:pt x="0" y="2279207"/>
                </a:cubicBez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59" name="Picture Placeholder 58"/>
          <p:cNvSpPr>
            <a:spLocks noGrp="1"/>
          </p:cNvSpPr>
          <p:nvPr>
            <p:ph type="pic" sz="quarter" idx="12" hasCustomPrompt="1"/>
          </p:nvPr>
        </p:nvSpPr>
        <p:spPr>
          <a:xfrm>
            <a:off x="1935536" y="3293187"/>
            <a:ext cx="5624426" cy="3090681"/>
          </a:xfrm>
          <a:custGeom>
            <a:avLst/>
            <a:gdLst>
              <a:gd name="connsiteX0" fmla="*/ 0 w 4219418"/>
              <a:gd name="connsiteY0" fmla="*/ 0 h 2318011"/>
              <a:gd name="connsiteX1" fmla="*/ 4219418 w 4219418"/>
              <a:gd name="connsiteY1" fmla="*/ 0 h 2318011"/>
              <a:gd name="connsiteX2" fmla="*/ 4219418 w 4219418"/>
              <a:gd name="connsiteY2" fmla="*/ 2279207 h 2318011"/>
              <a:gd name="connsiteX3" fmla="*/ 4180614 w 4219418"/>
              <a:gd name="connsiteY3" fmla="*/ 2318011 h 2318011"/>
              <a:gd name="connsiteX4" fmla="*/ 38804 w 4219418"/>
              <a:gd name="connsiteY4" fmla="*/ 2318011 h 2318011"/>
              <a:gd name="connsiteX5" fmla="*/ 0 w 4219418"/>
              <a:gd name="connsiteY5" fmla="*/ 2279207 h 231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9418" h="2318011">
                <a:moveTo>
                  <a:pt x="0" y="0"/>
                </a:moveTo>
                <a:lnTo>
                  <a:pt x="4219418" y="0"/>
                </a:lnTo>
                <a:lnTo>
                  <a:pt x="4219418" y="2279207"/>
                </a:lnTo>
                <a:cubicBezTo>
                  <a:pt x="4219418" y="2300638"/>
                  <a:pt x="4202045" y="2318011"/>
                  <a:pt x="4180614" y="2318011"/>
                </a:cubicBezTo>
                <a:lnTo>
                  <a:pt x="38804" y="2318011"/>
                </a:lnTo>
                <a:cubicBezTo>
                  <a:pt x="17373" y="2318011"/>
                  <a:pt x="0" y="2300638"/>
                  <a:pt x="0" y="2279207"/>
                </a:cubicBez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4183134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DT 110">
    <p:spTree>
      <p:nvGrpSpPr>
        <p:cNvPr id="1" name=""/>
        <p:cNvGrpSpPr/>
        <p:nvPr/>
      </p:nvGrpSpPr>
      <p:grpSpPr>
        <a:xfrm>
          <a:off x="0" y="0"/>
          <a:ext cx="0" cy="0"/>
          <a:chOff x="0" y="0"/>
          <a:chExt cx="0" cy="0"/>
        </a:xfrm>
      </p:grpSpPr>
      <p:sp>
        <p:nvSpPr>
          <p:cNvPr id="10" name="Rectangle 9"/>
          <p:cNvSpPr/>
          <p:nvPr userDrawn="1"/>
        </p:nvSpPr>
        <p:spPr bwMode="auto">
          <a:xfrm>
            <a:off x="0" y="0"/>
            <a:ext cx="12188825" cy="6858000"/>
          </a:xfrm>
          <a:prstGeom prst="rect">
            <a:avLst/>
          </a:prstGeom>
          <a:solidFill>
            <a:schemeClr val="accent1"/>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bg1"/>
                </a:solidFill>
              </a:defRPr>
            </a:lvl1pPr>
          </a:lstStyle>
          <a:p>
            <a:r>
              <a:rPr lang="en-US" dirty="0"/>
              <a:t>Click to edit Master title style</a:t>
            </a:r>
          </a:p>
        </p:txBody>
      </p:sp>
      <p:sp>
        <p:nvSpPr>
          <p:cNvPr id="9" name="Picture Placeholder 8"/>
          <p:cNvSpPr>
            <a:spLocks noGrp="1"/>
          </p:cNvSpPr>
          <p:nvPr>
            <p:ph type="pic" sz="quarter" idx="13" hasCustomPrompt="1"/>
          </p:nvPr>
        </p:nvSpPr>
        <p:spPr>
          <a:xfrm>
            <a:off x="1899425" y="2037936"/>
            <a:ext cx="4733327" cy="418592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845377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DT 111">
    <p:spTree>
      <p:nvGrpSpPr>
        <p:cNvPr id="1" name=""/>
        <p:cNvGrpSpPr/>
        <p:nvPr/>
      </p:nvGrpSpPr>
      <p:grpSpPr>
        <a:xfrm>
          <a:off x="0" y="0"/>
          <a:ext cx="0" cy="0"/>
          <a:chOff x="0" y="0"/>
          <a:chExt cx="0" cy="0"/>
        </a:xfrm>
      </p:grpSpPr>
      <p:sp>
        <p:nvSpPr>
          <p:cNvPr id="10" name="Rectangle 9"/>
          <p:cNvSpPr/>
          <p:nvPr userDrawn="1"/>
        </p:nvSpPr>
        <p:spPr bwMode="auto">
          <a:xfrm>
            <a:off x="0" y="0"/>
            <a:ext cx="12188825" cy="6858000"/>
          </a:xfrm>
          <a:prstGeom prst="rect">
            <a:avLst/>
          </a:prstGeom>
          <a:solidFill>
            <a:schemeClr val="accent2"/>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bg1"/>
                </a:solidFill>
              </a:defRPr>
            </a:lvl1pPr>
          </a:lstStyle>
          <a:p>
            <a:r>
              <a:rPr lang="en-US" dirty="0"/>
              <a:t>Click to edit Master title style</a:t>
            </a:r>
          </a:p>
        </p:txBody>
      </p:sp>
      <p:sp>
        <p:nvSpPr>
          <p:cNvPr id="9" name="Picture Placeholder 8"/>
          <p:cNvSpPr>
            <a:spLocks noGrp="1"/>
          </p:cNvSpPr>
          <p:nvPr>
            <p:ph type="pic" sz="quarter" idx="13" hasCustomPrompt="1"/>
          </p:nvPr>
        </p:nvSpPr>
        <p:spPr>
          <a:xfrm>
            <a:off x="5525276" y="2037936"/>
            <a:ext cx="4733327" cy="418592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2934330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DT 112">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9" name="Picture Placeholder 8"/>
          <p:cNvSpPr>
            <a:spLocks noGrp="1"/>
          </p:cNvSpPr>
          <p:nvPr>
            <p:ph type="pic" sz="quarter" idx="12" hasCustomPrompt="1"/>
          </p:nvPr>
        </p:nvSpPr>
        <p:spPr>
          <a:xfrm>
            <a:off x="2023334" y="2661467"/>
            <a:ext cx="8129693" cy="4467351"/>
          </a:xfrm>
          <a:custGeom>
            <a:avLst/>
            <a:gdLst>
              <a:gd name="connsiteX0" fmla="*/ 0 w 6098858"/>
              <a:gd name="connsiteY0" fmla="*/ 0 h 3350513"/>
              <a:gd name="connsiteX1" fmla="*/ 6098858 w 6098858"/>
              <a:gd name="connsiteY1" fmla="*/ 0 h 3350513"/>
              <a:gd name="connsiteX2" fmla="*/ 6098858 w 6098858"/>
              <a:gd name="connsiteY2" fmla="*/ 3294425 h 3350513"/>
              <a:gd name="connsiteX3" fmla="*/ 6042770 w 6098858"/>
              <a:gd name="connsiteY3" fmla="*/ 3350513 h 3350513"/>
              <a:gd name="connsiteX4" fmla="*/ 56088 w 6098858"/>
              <a:gd name="connsiteY4" fmla="*/ 3350513 h 3350513"/>
              <a:gd name="connsiteX5" fmla="*/ 0 w 6098858"/>
              <a:gd name="connsiteY5" fmla="*/ 3294425 h 335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858" h="3350513">
                <a:moveTo>
                  <a:pt x="0" y="0"/>
                </a:moveTo>
                <a:lnTo>
                  <a:pt x="6098858" y="0"/>
                </a:lnTo>
                <a:lnTo>
                  <a:pt x="6098858" y="3294425"/>
                </a:lnTo>
                <a:cubicBezTo>
                  <a:pt x="6098858" y="3325402"/>
                  <a:pt x="6073747" y="3350513"/>
                  <a:pt x="6042770" y="3350513"/>
                </a:cubicBezTo>
                <a:lnTo>
                  <a:pt x="56088" y="3350513"/>
                </a:lnTo>
                <a:cubicBezTo>
                  <a:pt x="25111" y="3350513"/>
                  <a:pt x="0" y="3325402"/>
                  <a:pt x="0" y="3294425"/>
                </a:cubicBez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312195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DT 113">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83" name="Picture Placeholder 82"/>
          <p:cNvSpPr>
            <a:spLocks noGrp="1"/>
          </p:cNvSpPr>
          <p:nvPr>
            <p:ph type="pic" sz="quarter" idx="12" hasCustomPrompt="1"/>
          </p:nvPr>
        </p:nvSpPr>
        <p:spPr>
          <a:xfrm>
            <a:off x="507868" y="2239905"/>
            <a:ext cx="7618016" cy="374541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8126339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DT 11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83" name="Picture Placeholder 82"/>
          <p:cNvSpPr>
            <a:spLocks noGrp="1"/>
          </p:cNvSpPr>
          <p:nvPr>
            <p:ph type="pic" sz="quarter" idx="12" hasCustomPrompt="1"/>
          </p:nvPr>
        </p:nvSpPr>
        <p:spPr>
          <a:xfrm>
            <a:off x="507868" y="1860886"/>
            <a:ext cx="3555074" cy="453028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Picture Placeholder 82"/>
          <p:cNvSpPr>
            <a:spLocks noGrp="1"/>
          </p:cNvSpPr>
          <p:nvPr>
            <p:ph type="pic" sz="quarter" idx="13" hasCustomPrompt="1"/>
          </p:nvPr>
        </p:nvSpPr>
        <p:spPr>
          <a:xfrm>
            <a:off x="4307787" y="1860886"/>
            <a:ext cx="3555074" cy="453028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0" name="Picture Placeholder 82"/>
          <p:cNvSpPr>
            <a:spLocks noGrp="1"/>
          </p:cNvSpPr>
          <p:nvPr>
            <p:ph type="pic" sz="quarter" idx="14" hasCustomPrompt="1"/>
          </p:nvPr>
        </p:nvSpPr>
        <p:spPr>
          <a:xfrm>
            <a:off x="8107705" y="1860886"/>
            <a:ext cx="3555074" cy="453028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410804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DT 115">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83" name="Picture Placeholder 82"/>
          <p:cNvSpPr>
            <a:spLocks noGrp="1"/>
          </p:cNvSpPr>
          <p:nvPr>
            <p:ph type="pic" sz="quarter" idx="12" hasCustomPrompt="1"/>
          </p:nvPr>
        </p:nvSpPr>
        <p:spPr>
          <a:xfrm>
            <a:off x="507868" y="1860885"/>
            <a:ext cx="3555074" cy="2685716"/>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Picture Placeholder 82"/>
          <p:cNvSpPr>
            <a:spLocks noGrp="1"/>
          </p:cNvSpPr>
          <p:nvPr>
            <p:ph type="pic" sz="quarter" idx="13" hasCustomPrompt="1"/>
          </p:nvPr>
        </p:nvSpPr>
        <p:spPr>
          <a:xfrm>
            <a:off x="4307787" y="1860885"/>
            <a:ext cx="3555074" cy="2685716"/>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0" name="Picture Placeholder 82"/>
          <p:cNvSpPr>
            <a:spLocks noGrp="1"/>
          </p:cNvSpPr>
          <p:nvPr>
            <p:ph type="pic" sz="quarter" idx="14" hasCustomPrompt="1"/>
          </p:nvPr>
        </p:nvSpPr>
        <p:spPr>
          <a:xfrm>
            <a:off x="8107705" y="1860885"/>
            <a:ext cx="3555074" cy="2685716"/>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476855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DT 116">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83" name="Picture Placeholder 82"/>
          <p:cNvSpPr>
            <a:spLocks noGrp="1"/>
          </p:cNvSpPr>
          <p:nvPr>
            <p:ph type="pic" sz="quarter" idx="12" hasCustomPrompt="1"/>
          </p:nvPr>
        </p:nvSpPr>
        <p:spPr>
          <a:xfrm>
            <a:off x="507868" y="4343400"/>
            <a:ext cx="3555074" cy="2047775"/>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Picture Placeholder 82"/>
          <p:cNvSpPr>
            <a:spLocks noGrp="1"/>
          </p:cNvSpPr>
          <p:nvPr>
            <p:ph type="pic" sz="quarter" idx="13" hasCustomPrompt="1"/>
          </p:nvPr>
        </p:nvSpPr>
        <p:spPr>
          <a:xfrm>
            <a:off x="4307787" y="4343400"/>
            <a:ext cx="3555074" cy="2047775"/>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0" name="Picture Placeholder 82"/>
          <p:cNvSpPr>
            <a:spLocks noGrp="1"/>
          </p:cNvSpPr>
          <p:nvPr>
            <p:ph type="pic" sz="quarter" idx="14" hasCustomPrompt="1"/>
          </p:nvPr>
        </p:nvSpPr>
        <p:spPr>
          <a:xfrm>
            <a:off x="8107705" y="4343400"/>
            <a:ext cx="3555074" cy="2047775"/>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2390203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DT 117">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83" name="Picture Placeholder 82"/>
          <p:cNvSpPr>
            <a:spLocks noGrp="1"/>
          </p:cNvSpPr>
          <p:nvPr>
            <p:ph type="pic" sz="quarter" idx="12" hasCustomPrompt="1"/>
          </p:nvPr>
        </p:nvSpPr>
        <p:spPr>
          <a:xfrm>
            <a:off x="507869" y="4332972"/>
            <a:ext cx="2678335" cy="2047775"/>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Picture Placeholder 82"/>
          <p:cNvSpPr>
            <a:spLocks noGrp="1"/>
          </p:cNvSpPr>
          <p:nvPr>
            <p:ph type="pic" sz="quarter" idx="13" hasCustomPrompt="1"/>
          </p:nvPr>
        </p:nvSpPr>
        <p:spPr>
          <a:xfrm>
            <a:off x="3333394" y="4343400"/>
            <a:ext cx="2678335" cy="2047775"/>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0" name="Picture Placeholder 82"/>
          <p:cNvSpPr>
            <a:spLocks noGrp="1"/>
          </p:cNvSpPr>
          <p:nvPr>
            <p:ph type="pic" sz="quarter" idx="14" hasCustomPrompt="1"/>
          </p:nvPr>
        </p:nvSpPr>
        <p:spPr>
          <a:xfrm>
            <a:off x="6158920" y="4343400"/>
            <a:ext cx="2678335" cy="2047775"/>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7" name="Picture Placeholder 82"/>
          <p:cNvSpPr>
            <a:spLocks noGrp="1"/>
          </p:cNvSpPr>
          <p:nvPr>
            <p:ph type="pic" sz="quarter" idx="15" hasCustomPrompt="1"/>
          </p:nvPr>
        </p:nvSpPr>
        <p:spPr>
          <a:xfrm>
            <a:off x="8984445" y="4343400"/>
            <a:ext cx="2678335" cy="2047775"/>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1334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003BC9"/>
        </a:solidFill>
        <a:effectLst/>
      </p:bgPr>
    </p:bg>
    <p:spTree>
      <p:nvGrpSpPr>
        <p:cNvPr id="1" name=""/>
        <p:cNvGrpSpPr/>
        <p:nvPr/>
      </p:nvGrpSpPr>
      <p:grpSpPr>
        <a:xfrm>
          <a:off x="0" y="0"/>
          <a:ext cx="0" cy="0"/>
          <a:chOff x="0" y="0"/>
          <a:chExt cx="0" cy="0"/>
        </a:xfrm>
      </p:grpSpPr>
      <p:sp>
        <p:nvSpPr>
          <p:cNvPr id="20" name="Rectangle 19"/>
          <p:cNvSpPr/>
          <p:nvPr userDrawn="1"/>
        </p:nvSpPr>
        <p:spPr>
          <a:xfrm>
            <a:off x="11362694" y="6031653"/>
            <a:ext cx="826132" cy="826347"/>
          </a:xfrm>
          <a:prstGeom prst="rect">
            <a:avLst/>
          </a:prstGeom>
          <a:solidFill>
            <a:srgbClr val="003BC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66"/>
          </a:p>
        </p:txBody>
      </p:sp>
      <p:sp>
        <p:nvSpPr>
          <p:cNvPr id="22" name="Text Placeholder 7"/>
          <p:cNvSpPr>
            <a:spLocks noGrp="1"/>
          </p:cNvSpPr>
          <p:nvPr>
            <p:ph type="body" sz="quarter" idx="13" hasCustomPrompt="1"/>
          </p:nvPr>
        </p:nvSpPr>
        <p:spPr>
          <a:xfrm>
            <a:off x="167599" y="1329829"/>
            <a:ext cx="9515417" cy="2410327"/>
          </a:xfrm>
        </p:spPr>
        <p:txBody>
          <a:bodyPr>
            <a:normAutofit/>
          </a:bodyPr>
          <a:lstStyle>
            <a:lvl1pPr marL="0" indent="0">
              <a:buNone/>
              <a:defRPr sz="4266" b="0">
                <a:ln>
                  <a:noFill/>
                </a:ln>
                <a:solidFill>
                  <a:schemeClr val="bg1"/>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Divider title</a:t>
            </a:r>
          </a:p>
        </p:txBody>
      </p:sp>
      <p:pic>
        <p:nvPicPr>
          <p:cNvPr id="2" name="Picture 1" descr="BlockchainLogo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3" name="Picture 2" descr="IBM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pic>
        <p:nvPicPr>
          <p:cNvPr id="8" name="Picture 7" descr="BLOCKCHAIN5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28193" y="1286934"/>
            <a:ext cx="4994039" cy="4995340"/>
          </a:xfrm>
          <a:prstGeom prst="rect">
            <a:avLst/>
          </a:prstGeom>
        </p:spPr>
      </p:pic>
    </p:spTree>
    <p:extLst>
      <p:ext uri="{BB962C8B-B14F-4D97-AF65-F5344CB8AC3E}">
        <p14:creationId xmlns:p14="http://schemas.microsoft.com/office/powerpoint/2010/main" val="1716745473"/>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DT 118">
    <p:spTree>
      <p:nvGrpSpPr>
        <p:cNvPr id="1" name=""/>
        <p:cNvGrpSpPr/>
        <p:nvPr/>
      </p:nvGrpSpPr>
      <p:grpSpPr>
        <a:xfrm>
          <a:off x="0" y="0"/>
          <a:ext cx="0" cy="0"/>
          <a:chOff x="0" y="0"/>
          <a:chExt cx="0" cy="0"/>
        </a:xfrm>
      </p:grpSpPr>
      <p:sp>
        <p:nvSpPr>
          <p:cNvPr id="83" name="Picture Placeholder 82"/>
          <p:cNvSpPr>
            <a:spLocks noGrp="1"/>
          </p:cNvSpPr>
          <p:nvPr>
            <p:ph type="pic" sz="quarter" idx="12" hasCustomPrompt="1"/>
          </p:nvPr>
        </p:nvSpPr>
        <p:spPr>
          <a:xfrm>
            <a:off x="507868" y="478879"/>
            <a:ext cx="5265572" cy="5912296"/>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6" name="Picture Placeholder 82"/>
          <p:cNvSpPr>
            <a:spLocks noGrp="1"/>
          </p:cNvSpPr>
          <p:nvPr>
            <p:ph type="pic" sz="quarter" idx="15" hasCustomPrompt="1"/>
          </p:nvPr>
        </p:nvSpPr>
        <p:spPr>
          <a:xfrm>
            <a:off x="6399135" y="478879"/>
            <a:ext cx="5263646" cy="5912296"/>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951245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DT 119">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0" y="-1"/>
            <a:ext cx="5992839" cy="3733800"/>
          </a:xfrm>
          <a:custGeom>
            <a:avLst/>
            <a:gdLst>
              <a:gd name="connsiteX0" fmla="*/ 0 w 4495800"/>
              <a:gd name="connsiteY0" fmla="*/ 0 h 2800350"/>
              <a:gd name="connsiteX1" fmla="*/ 4495800 w 4495800"/>
              <a:gd name="connsiteY1" fmla="*/ 0 h 2800350"/>
              <a:gd name="connsiteX2" fmla="*/ 4495800 w 4495800"/>
              <a:gd name="connsiteY2" fmla="*/ 2800350 h 2800350"/>
              <a:gd name="connsiteX3" fmla="*/ 0 w 4495800"/>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4495800" h="2800350">
                <a:moveTo>
                  <a:pt x="0" y="0"/>
                </a:moveTo>
                <a:lnTo>
                  <a:pt x="4495800" y="0"/>
                </a:lnTo>
                <a:lnTo>
                  <a:pt x="4495800" y="2800350"/>
                </a:lnTo>
                <a:lnTo>
                  <a:pt x="0" y="2800350"/>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0" name="Picture Placeholder 9"/>
          <p:cNvSpPr>
            <a:spLocks noGrp="1"/>
          </p:cNvSpPr>
          <p:nvPr>
            <p:ph type="pic" sz="quarter" idx="15" hasCustomPrompt="1"/>
          </p:nvPr>
        </p:nvSpPr>
        <p:spPr>
          <a:xfrm>
            <a:off x="6195985" y="-1"/>
            <a:ext cx="5992839" cy="3733800"/>
          </a:xfrm>
          <a:custGeom>
            <a:avLst/>
            <a:gdLst>
              <a:gd name="connsiteX0" fmla="*/ 0 w 4495800"/>
              <a:gd name="connsiteY0" fmla="*/ 0 h 2800350"/>
              <a:gd name="connsiteX1" fmla="*/ 4495800 w 4495800"/>
              <a:gd name="connsiteY1" fmla="*/ 0 h 2800350"/>
              <a:gd name="connsiteX2" fmla="*/ 4495800 w 4495800"/>
              <a:gd name="connsiteY2" fmla="*/ 2800350 h 2800350"/>
              <a:gd name="connsiteX3" fmla="*/ 0 w 4495800"/>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4495800" h="2800350">
                <a:moveTo>
                  <a:pt x="0" y="0"/>
                </a:moveTo>
                <a:lnTo>
                  <a:pt x="4495800" y="0"/>
                </a:lnTo>
                <a:lnTo>
                  <a:pt x="4495800" y="2800350"/>
                </a:lnTo>
                <a:lnTo>
                  <a:pt x="0" y="2800350"/>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893973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DT 120">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1"/>
            <a:ext cx="3964575" cy="3733800"/>
          </a:xfrm>
          <a:custGeom>
            <a:avLst/>
            <a:gdLst>
              <a:gd name="connsiteX0" fmla="*/ 0 w 4495800"/>
              <a:gd name="connsiteY0" fmla="*/ 0 h 2800350"/>
              <a:gd name="connsiteX1" fmla="*/ 4495800 w 4495800"/>
              <a:gd name="connsiteY1" fmla="*/ 0 h 2800350"/>
              <a:gd name="connsiteX2" fmla="*/ 4495800 w 4495800"/>
              <a:gd name="connsiteY2" fmla="*/ 2800350 h 2800350"/>
              <a:gd name="connsiteX3" fmla="*/ 0 w 4495800"/>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4495800" h="2800350">
                <a:moveTo>
                  <a:pt x="0" y="0"/>
                </a:moveTo>
                <a:lnTo>
                  <a:pt x="4495800" y="0"/>
                </a:lnTo>
                <a:lnTo>
                  <a:pt x="4495800" y="2800350"/>
                </a:lnTo>
                <a:lnTo>
                  <a:pt x="0" y="2800350"/>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5" name="Picture Placeholder 4"/>
          <p:cNvSpPr>
            <a:spLocks noGrp="1"/>
          </p:cNvSpPr>
          <p:nvPr>
            <p:ph type="pic" sz="quarter" idx="13" hasCustomPrompt="1"/>
          </p:nvPr>
        </p:nvSpPr>
        <p:spPr>
          <a:xfrm>
            <a:off x="4112125" y="-1"/>
            <a:ext cx="3964575" cy="3733800"/>
          </a:xfrm>
          <a:custGeom>
            <a:avLst/>
            <a:gdLst>
              <a:gd name="connsiteX0" fmla="*/ 0 w 4495800"/>
              <a:gd name="connsiteY0" fmla="*/ 0 h 2800350"/>
              <a:gd name="connsiteX1" fmla="*/ 4495800 w 4495800"/>
              <a:gd name="connsiteY1" fmla="*/ 0 h 2800350"/>
              <a:gd name="connsiteX2" fmla="*/ 4495800 w 4495800"/>
              <a:gd name="connsiteY2" fmla="*/ 2800350 h 2800350"/>
              <a:gd name="connsiteX3" fmla="*/ 0 w 4495800"/>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4495800" h="2800350">
                <a:moveTo>
                  <a:pt x="0" y="0"/>
                </a:moveTo>
                <a:lnTo>
                  <a:pt x="4495800" y="0"/>
                </a:lnTo>
                <a:lnTo>
                  <a:pt x="4495800" y="2800350"/>
                </a:lnTo>
                <a:lnTo>
                  <a:pt x="0" y="2800350"/>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6" name="Picture Placeholder 5"/>
          <p:cNvSpPr>
            <a:spLocks noGrp="1"/>
          </p:cNvSpPr>
          <p:nvPr>
            <p:ph type="pic" sz="quarter" idx="14" hasCustomPrompt="1"/>
          </p:nvPr>
        </p:nvSpPr>
        <p:spPr>
          <a:xfrm>
            <a:off x="8224250" y="-1"/>
            <a:ext cx="3964575" cy="3733800"/>
          </a:xfrm>
          <a:custGeom>
            <a:avLst/>
            <a:gdLst>
              <a:gd name="connsiteX0" fmla="*/ 0 w 4495800"/>
              <a:gd name="connsiteY0" fmla="*/ 0 h 2800350"/>
              <a:gd name="connsiteX1" fmla="*/ 4495800 w 4495800"/>
              <a:gd name="connsiteY1" fmla="*/ 0 h 2800350"/>
              <a:gd name="connsiteX2" fmla="*/ 4495800 w 4495800"/>
              <a:gd name="connsiteY2" fmla="*/ 2800350 h 2800350"/>
              <a:gd name="connsiteX3" fmla="*/ 0 w 4495800"/>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4495800" h="2800350">
                <a:moveTo>
                  <a:pt x="0" y="0"/>
                </a:moveTo>
                <a:lnTo>
                  <a:pt x="4495800" y="0"/>
                </a:lnTo>
                <a:lnTo>
                  <a:pt x="4495800" y="2800350"/>
                </a:lnTo>
                <a:lnTo>
                  <a:pt x="0" y="2800350"/>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021090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DT 121">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20" name="Picture Placeholder 82"/>
          <p:cNvSpPr>
            <a:spLocks noGrp="1"/>
          </p:cNvSpPr>
          <p:nvPr>
            <p:ph type="pic" sz="quarter" idx="20" hasCustomPrompt="1"/>
          </p:nvPr>
        </p:nvSpPr>
        <p:spPr>
          <a:xfrm>
            <a:off x="507868" y="1870130"/>
            <a:ext cx="3555074"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1" name="Picture Placeholder 82"/>
          <p:cNvSpPr>
            <a:spLocks noGrp="1"/>
          </p:cNvSpPr>
          <p:nvPr>
            <p:ph type="pic" sz="quarter" idx="21" hasCustomPrompt="1"/>
          </p:nvPr>
        </p:nvSpPr>
        <p:spPr>
          <a:xfrm>
            <a:off x="4307787" y="1870130"/>
            <a:ext cx="3555074"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2" name="Picture Placeholder 82"/>
          <p:cNvSpPr>
            <a:spLocks noGrp="1"/>
          </p:cNvSpPr>
          <p:nvPr>
            <p:ph type="pic" sz="quarter" idx="22" hasCustomPrompt="1"/>
          </p:nvPr>
        </p:nvSpPr>
        <p:spPr>
          <a:xfrm>
            <a:off x="8107705" y="1870130"/>
            <a:ext cx="3555074"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3" name="Picture Placeholder 82"/>
          <p:cNvSpPr>
            <a:spLocks noGrp="1"/>
          </p:cNvSpPr>
          <p:nvPr>
            <p:ph type="pic" sz="quarter" idx="23" hasCustomPrompt="1"/>
          </p:nvPr>
        </p:nvSpPr>
        <p:spPr>
          <a:xfrm>
            <a:off x="507868" y="4217358"/>
            <a:ext cx="3555074"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4" name="Picture Placeholder 82"/>
          <p:cNvSpPr>
            <a:spLocks noGrp="1"/>
          </p:cNvSpPr>
          <p:nvPr>
            <p:ph type="pic" sz="quarter" idx="24" hasCustomPrompt="1"/>
          </p:nvPr>
        </p:nvSpPr>
        <p:spPr>
          <a:xfrm>
            <a:off x="4307787" y="4217358"/>
            <a:ext cx="3555074"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5" name="Picture Placeholder 82"/>
          <p:cNvSpPr>
            <a:spLocks noGrp="1"/>
          </p:cNvSpPr>
          <p:nvPr>
            <p:ph type="pic" sz="quarter" idx="25" hasCustomPrompt="1"/>
          </p:nvPr>
        </p:nvSpPr>
        <p:spPr>
          <a:xfrm>
            <a:off x="8107705" y="4217358"/>
            <a:ext cx="3555074"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58258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DT 122">
    <p:spTree>
      <p:nvGrpSpPr>
        <p:cNvPr id="1" name=""/>
        <p:cNvGrpSpPr/>
        <p:nvPr/>
      </p:nvGrpSpPr>
      <p:grpSpPr>
        <a:xfrm>
          <a:off x="0" y="0"/>
          <a:ext cx="0" cy="0"/>
          <a:chOff x="0" y="0"/>
          <a:chExt cx="0" cy="0"/>
        </a:xfrm>
      </p:grpSpPr>
      <p:sp>
        <p:nvSpPr>
          <p:cNvPr id="6" name="Title 2"/>
          <p:cNvSpPr>
            <a:spLocks noGrp="1"/>
          </p:cNvSpPr>
          <p:nvPr>
            <p:ph type="title"/>
          </p:nvPr>
        </p:nvSpPr>
        <p:spPr>
          <a:xfrm>
            <a:off x="507869" y="478881"/>
            <a:ext cx="11154911" cy="891517"/>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83" name="Picture Placeholder 82"/>
          <p:cNvSpPr>
            <a:spLocks noGrp="1"/>
          </p:cNvSpPr>
          <p:nvPr>
            <p:ph type="pic" sz="quarter" idx="12" hasCustomPrompt="1"/>
          </p:nvPr>
        </p:nvSpPr>
        <p:spPr>
          <a:xfrm>
            <a:off x="3555075" y="1860885"/>
            <a:ext cx="8107705" cy="3498516"/>
          </a:xfrm>
          <a:prstGeom prst="rect">
            <a:avLst/>
          </a:prstGeom>
          <a:solidFill>
            <a:schemeClr val="bg1">
              <a:lumMod val="95000"/>
            </a:schemeClr>
          </a:solidFill>
          <a:ln w="19050">
            <a:noFill/>
          </a:ln>
          <a:effectLst>
            <a:outerShdw blurRad="76200" dir="13500000" sy="23000" kx="1200000" algn="br" rotWithShape="0">
              <a:prstClr val="black">
                <a:alpha val="20000"/>
              </a:prstClr>
            </a:outerShdw>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9720549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DT 123">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83" name="Picture Placeholder 82"/>
          <p:cNvSpPr>
            <a:spLocks noGrp="1"/>
          </p:cNvSpPr>
          <p:nvPr>
            <p:ph type="pic" sz="quarter" idx="12" hasCustomPrompt="1"/>
          </p:nvPr>
        </p:nvSpPr>
        <p:spPr>
          <a:xfrm>
            <a:off x="507869" y="4206930"/>
            <a:ext cx="2678335"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Picture Placeholder 82"/>
          <p:cNvSpPr>
            <a:spLocks noGrp="1"/>
          </p:cNvSpPr>
          <p:nvPr>
            <p:ph type="pic" sz="quarter" idx="13" hasCustomPrompt="1"/>
          </p:nvPr>
        </p:nvSpPr>
        <p:spPr>
          <a:xfrm>
            <a:off x="3333394" y="4217358"/>
            <a:ext cx="2678335"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0" name="Picture Placeholder 82"/>
          <p:cNvSpPr>
            <a:spLocks noGrp="1"/>
          </p:cNvSpPr>
          <p:nvPr>
            <p:ph type="pic" sz="quarter" idx="14" hasCustomPrompt="1"/>
          </p:nvPr>
        </p:nvSpPr>
        <p:spPr>
          <a:xfrm>
            <a:off x="6158920" y="4217358"/>
            <a:ext cx="2678335"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7" name="Picture Placeholder 82"/>
          <p:cNvSpPr>
            <a:spLocks noGrp="1"/>
          </p:cNvSpPr>
          <p:nvPr>
            <p:ph type="pic" sz="quarter" idx="15" hasCustomPrompt="1"/>
          </p:nvPr>
        </p:nvSpPr>
        <p:spPr>
          <a:xfrm>
            <a:off x="8984445" y="4217358"/>
            <a:ext cx="2678335"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8" name="Picture Placeholder 82"/>
          <p:cNvSpPr>
            <a:spLocks noGrp="1"/>
          </p:cNvSpPr>
          <p:nvPr>
            <p:ph type="pic" sz="quarter" idx="16" hasCustomPrompt="1"/>
          </p:nvPr>
        </p:nvSpPr>
        <p:spPr>
          <a:xfrm>
            <a:off x="507869" y="1870130"/>
            <a:ext cx="2678335"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82"/>
          <p:cNvSpPr>
            <a:spLocks noGrp="1"/>
          </p:cNvSpPr>
          <p:nvPr>
            <p:ph type="pic" sz="quarter" idx="17" hasCustomPrompt="1"/>
          </p:nvPr>
        </p:nvSpPr>
        <p:spPr>
          <a:xfrm>
            <a:off x="3333394" y="1880558"/>
            <a:ext cx="2678335"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82"/>
          <p:cNvSpPr>
            <a:spLocks noGrp="1"/>
          </p:cNvSpPr>
          <p:nvPr>
            <p:ph type="pic" sz="quarter" idx="18" hasCustomPrompt="1"/>
          </p:nvPr>
        </p:nvSpPr>
        <p:spPr>
          <a:xfrm>
            <a:off x="6158920" y="1880558"/>
            <a:ext cx="2678335"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9" hasCustomPrompt="1"/>
          </p:nvPr>
        </p:nvSpPr>
        <p:spPr>
          <a:xfrm>
            <a:off x="8984445" y="1880558"/>
            <a:ext cx="2678335" cy="2158043"/>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801537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DT 124">
    <p:spTree>
      <p:nvGrpSpPr>
        <p:cNvPr id="1" name=""/>
        <p:cNvGrpSpPr/>
        <p:nvPr/>
      </p:nvGrpSpPr>
      <p:grpSpPr>
        <a:xfrm>
          <a:off x="0" y="0"/>
          <a:ext cx="0" cy="0"/>
          <a:chOff x="0" y="0"/>
          <a:chExt cx="0" cy="0"/>
        </a:xfrm>
      </p:grpSpPr>
      <p:sp>
        <p:nvSpPr>
          <p:cNvPr id="83" name="Picture Placeholder 82"/>
          <p:cNvSpPr>
            <a:spLocks noGrp="1"/>
          </p:cNvSpPr>
          <p:nvPr>
            <p:ph type="pic" sz="quarter" idx="12" hasCustomPrompt="1"/>
          </p:nvPr>
        </p:nvSpPr>
        <p:spPr>
          <a:xfrm>
            <a:off x="4174139" y="482600"/>
            <a:ext cx="3840549" cy="3840904"/>
          </a:xfrm>
          <a:prstGeom prst="rect">
            <a:avLst/>
          </a:prstGeom>
          <a:solidFill>
            <a:schemeClr val="bg1">
              <a:lumMod val="95000"/>
            </a:schemeClr>
          </a:solidFill>
          <a:ln w="76200">
            <a:solidFill>
              <a:schemeClr val="bg1"/>
            </a:solidFill>
          </a:ln>
          <a:effectLst>
            <a:outerShdw blurRad="63500" sx="102000" sy="102000" algn="ctr" rotWithShape="0">
              <a:prstClr val="black">
                <a:alpha val="40000"/>
              </a:prstClr>
            </a:outerShdw>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4" name="Picture Placeholder 82"/>
          <p:cNvSpPr>
            <a:spLocks noGrp="1"/>
          </p:cNvSpPr>
          <p:nvPr>
            <p:ph type="pic" sz="quarter" idx="13" hasCustomPrompt="1"/>
          </p:nvPr>
        </p:nvSpPr>
        <p:spPr>
          <a:xfrm rot="19800000">
            <a:off x="1821085" y="2100096"/>
            <a:ext cx="3840549" cy="3840904"/>
          </a:xfrm>
          <a:prstGeom prst="rect">
            <a:avLst/>
          </a:prstGeom>
          <a:solidFill>
            <a:schemeClr val="bg1">
              <a:lumMod val="95000"/>
            </a:schemeClr>
          </a:solidFill>
          <a:ln w="76200">
            <a:solidFill>
              <a:schemeClr val="bg1"/>
            </a:solidFill>
          </a:ln>
          <a:effectLst>
            <a:outerShdw blurRad="50800" dist="38100" algn="l" rotWithShape="0">
              <a:prstClr val="black">
                <a:alpha val="40000"/>
              </a:prstClr>
            </a:outerShdw>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5" name="Picture Placeholder 82"/>
          <p:cNvSpPr>
            <a:spLocks noGrp="1"/>
          </p:cNvSpPr>
          <p:nvPr>
            <p:ph type="pic" sz="quarter" idx="14" hasCustomPrompt="1"/>
          </p:nvPr>
        </p:nvSpPr>
        <p:spPr>
          <a:xfrm rot="1800000">
            <a:off x="6567489" y="2100096"/>
            <a:ext cx="3840549" cy="3840904"/>
          </a:xfrm>
          <a:prstGeom prst="rect">
            <a:avLst/>
          </a:pr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271956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DT 125">
    <p:spTree>
      <p:nvGrpSpPr>
        <p:cNvPr id="1" name=""/>
        <p:cNvGrpSpPr/>
        <p:nvPr/>
      </p:nvGrpSpPr>
      <p:grpSpPr>
        <a:xfrm>
          <a:off x="0" y="0"/>
          <a:ext cx="0" cy="0"/>
          <a:chOff x="0" y="0"/>
          <a:chExt cx="0" cy="0"/>
        </a:xfrm>
      </p:grpSpPr>
      <p:sp>
        <p:nvSpPr>
          <p:cNvPr id="83" name="Picture Placeholder 82"/>
          <p:cNvSpPr>
            <a:spLocks noGrp="1"/>
          </p:cNvSpPr>
          <p:nvPr>
            <p:ph type="pic" sz="quarter" idx="12" hasCustomPrompt="1"/>
          </p:nvPr>
        </p:nvSpPr>
        <p:spPr>
          <a:xfrm>
            <a:off x="1675985" y="347023"/>
            <a:ext cx="3221148" cy="3221445"/>
          </a:xfrm>
          <a:prstGeom prst="rect">
            <a:avLst/>
          </a:prstGeom>
          <a:solidFill>
            <a:schemeClr val="bg1">
              <a:lumMod val="95000"/>
            </a:schemeClr>
          </a:solidFill>
          <a:ln w="76200">
            <a:solidFill>
              <a:schemeClr val="bg1"/>
            </a:solidFill>
          </a:ln>
          <a:effectLst>
            <a:outerShdw blurRad="63500" sx="102000" sy="102000" algn="ctr" rotWithShape="0">
              <a:prstClr val="black">
                <a:alpha val="40000"/>
              </a:prstClr>
            </a:outerShdw>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4" name="Picture Placeholder 82"/>
          <p:cNvSpPr>
            <a:spLocks noGrp="1"/>
          </p:cNvSpPr>
          <p:nvPr>
            <p:ph type="pic" sz="quarter" idx="13" hasCustomPrompt="1"/>
          </p:nvPr>
        </p:nvSpPr>
        <p:spPr>
          <a:xfrm rot="18900000">
            <a:off x="404008" y="2547444"/>
            <a:ext cx="3221148" cy="3221445"/>
          </a:xfrm>
          <a:prstGeom prst="rect">
            <a:avLst/>
          </a:prstGeom>
          <a:solidFill>
            <a:schemeClr val="bg1">
              <a:lumMod val="95000"/>
            </a:schemeClr>
          </a:solidFill>
          <a:ln w="76200">
            <a:solidFill>
              <a:schemeClr val="bg1"/>
            </a:solidFill>
          </a:ln>
          <a:effectLst>
            <a:outerShdw blurRad="50800" dist="38100" algn="l" rotWithShape="0">
              <a:prstClr val="black">
                <a:alpha val="40000"/>
              </a:prstClr>
            </a:outerShdw>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5" name="Picture Placeholder 82"/>
          <p:cNvSpPr>
            <a:spLocks noGrp="1"/>
          </p:cNvSpPr>
          <p:nvPr>
            <p:ph type="pic" sz="quarter" idx="14" hasCustomPrompt="1"/>
          </p:nvPr>
        </p:nvSpPr>
        <p:spPr>
          <a:xfrm rot="1800000">
            <a:off x="3286559" y="2547444"/>
            <a:ext cx="3221148" cy="3221445"/>
          </a:xfrm>
          <a:prstGeom prst="rect">
            <a:avLst/>
          </a:pr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453017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DT 126">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505329" y="485140"/>
            <a:ext cx="11178168" cy="5887720"/>
          </a:xfrm>
          <a:custGeom>
            <a:avLst/>
            <a:gdLst>
              <a:gd name="connsiteX0" fmla="*/ 0 w 8385810"/>
              <a:gd name="connsiteY0" fmla="*/ 0 h 4415790"/>
              <a:gd name="connsiteX1" fmla="*/ 8385810 w 8385810"/>
              <a:gd name="connsiteY1" fmla="*/ 0 h 4415790"/>
              <a:gd name="connsiteX2" fmla="*/ 8385810 w 8385810"/>
              <a:gd name="connsiteY2" fmla="*/ 4415790 h 4415790"/>
              <a:gd name="connsiteX3" fmla="*/ 0 w 8385810"/>
              <a:gd name="connsiteY3" fmla="*/ 4415790 h 4415790"/>
            </a:gdLst>
            <a:ahLst/>
            <a:cxnLst>
              <a:cxn ang="0">
                <a:pos x="connsiteX0" y="connsiteY0"/>
              </a:cxn>
              <a:cxn ang="0">
                <a:pos x="connsiteX1" y="connsiteY1"/>
              </a:cxn>
              <a:cxn ang="0">
                <a:pos x="connsiteX2" y="connsiteY2"/>
              </a:cxn>
              <a:cxn ang="0">
                <a:pos x="connsiteX3" y="connsiteY3"/>
              </a:cxn>
            </a:cxnLst>
            <a:rect l="l" t="t" r="r" b="b"/>
            <a:pathLst>
              <a:path w="8385810" h="4415790">
                <a:moveTo>
                  <a:pt x="0" y="0"/>
                </a:moveTo>
                <a:lnTo>
                  <a:pt x="8385810" y="0"/>
                </a:lnTo>
                <a:lnTo>
                  <a:pt x="8385810" y="4415790"/>
                </a:lnTo>
                <a:lnTo>
                  <a:pt x="0" y="4415790"/>
                </a:lnTo>
                <a:close/>
              </a:path>
            </a:pathLst>
          </a:custGeom>
          <a:solidFill>
            <a:schemeClr val="tx2">
              <a:lumMod val="10000"/>
              <a:lumOff val="90000"/>
            </a:schemeClr>
          </a:solidFill>
          <a:ln w="19050">
            <a:noFill/>
          </a:ln>
        </p:spPr>
        <p:txBody>
          <a:bodyPr wrap="square" lIns="0" tIns="91440" rIns="0" bIns="1463040" anchor="b">
            <a:noAutofit/>
          </a:bodyPr>
          <a:lstStyle>
            <a:lvl1pPr algn="ctr" rtl="0">
              <a:buNone/>
              <a:defRPr sz="1866">
                <a:solidFill>
                  <a:schemeClr val="tx1">
                    <a:lumMod val="75000"/>
                    <a:lumOff val="25000"/>
                  </a:schemeClr>
                </a:solidFill>
              </a:defRPr>
            </a:lvl1pPr>
          </a:lstStyle>
          <a:p>
            <a:r>
              <a:rPr lang="en-US" dirty="0"/>
              <a:t>Image Holder</a:t>
            </a:r>
          </a:p>
        </p:txBody>
      </p:sp>
      <p:sp>
        <p:nvSpPr>
          <p:cNvPr id="3" name="Picture Placeholder 11"/>
          <p:cNvSpPr>
            <a:spLocks noGrp="1"/>
          </p:cNvSpPr>
          <p:nvPr>
            <p:ph type="pic" sz="quarter" idx="15" hasCustomPrompt="1"/>
          </p:nvPr>
        </p:nvSpPr>
        <p:spPr>
          <a:xfrm>
            <a:off x="812589" y="755077"/>
            <a:ext cx="2548957" cy="4528125"/>
          </a:xfrm>
          <a:custGeom>
            <a:avLst/>
            <a:gdLst>
              <a:gd name="connsiteX0" fmla="*/ 1677284 w 1677284"/>
              <a:gd name="connsiteY0" fmla="*/ 0 h 2754674"/>
              <a:gd name="connsiteX1" fmla="*/ 1677284 w 1677284"/>
              <a:gd name="connsiteY1" fmla="*/ 2754674 h 2754674"/>
              <a:gd name="connsiteX2" fmla="*/ 0 w 1677284"/>
              <a:gd name="connsiteY2" fmla="*/ 2754674 h 2754674"/>
              <a:gd name="connsiteX3" fmla="*/ 0 w 1677284"/>
              <a:gd name="connsiteY3" fmla="*/ 2690 h 2754674"/>
            </a:gdLst>
            <a:ahLst/>
            <a:cxnLst>
              <a:cxn ang="0">
                <a:pos x="connsiteX0" y="connsiteY0"/>
              </a:cxn>
              <a:cxn ang="0">
                <a:pos x="connsiteX1" y="connsiteY1"/>
              </a:cxn>
              <a:cxn ang="0">
                <a:pos x="connsiteX2" y="connsiteY2"/>
              </a:cxn>
              <a:cxn ang="0">
                <a:pos x="connsiteX3" y="connsiteY3"/>
              </a:cxn>
            </a:cxnLst>
            <a:rect l="l" t="t" r="r" b="b"/>
            <a:pathLst>
              <a:path w="1677284" h="2754674">
                <a:moveTo>
                  <a:pt x="1677284" y="0"/>
                </a:moveTo>
                <a:lnTo>
                  <a:pt x="1677284" y="2754674"/>
                </a:lnTo>
                <a:lnTo>
                  <a:pt x="0" y="2754674"/>
                </a:lnTo>
                <a:lnTo>
                  <a:pt x="0" y="2690"/>
                </a:lnTo>
                <a:close/>
              </a:path>
            </a:pathLst>
          </a:custGeom>
          <a:noFill/>
          <a:ln w="19050">
            <a:noFill/>
          </a:ln>
          <a:scene3d>
            <a:camera prst="isometricRightUp"/>
            <a:lightRig rig="threePt" dir="t"/>
          </a:scene3d>
          <a:sp3d extrusionH="63500"/>
        </p:spPr>
        <p:txBody>
          <a:bodyPr wrap="square" lIns="0" tIns="0" rIns="0" bIns="6400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5" name="Picture Placeholder 11"/>
          <p:cNvSpPr>
            <a:spLocks noGrp="1"/>
          </p:cNvSpPr>
          <p:nvPr>
            <p:ph type="pic" sz="quarter" idx="14" hasCustomPrompt="1"/>
          </p:nvPr>
        </p:nvSpPr>
        <p:spPr>
          <a:xfrm>
            <a:off x="2031471" y="1161477"/>
            <a:ext cx="2548957" cy="4528125"/>
          </a:xfrm>
          <a:custGeom>
            <a:avLst/>
            <a:gdLst>
              <a:gd name="connsiteX0" fmla="*/ 1677284 w 1677284"/>
              <a:gd name="connsiteY0" fmla="*/ 0 h 2754674"/>
              <a:gd name="connsiteX1" fmla="*/ 1677284 w 1677284"/>
              <a:gd name="connsiteY1" fmla="*/ 2754674 h 2754674"/>
              <a:gd name="connsiteX2" fmla="*/ 0 w 1677284"/>
              <a:gd name="connsiteY2" fmla="*/ 2754674 h 2754674"/>
              <a:gd name="connsiteX3" fmla="*/ 0 w 1677284"/>
              <a:gd name="connsiteY3" fmla="*/ 2690 h 2754674"/>
            </a:gdLst>
            <a:ahLst/>
            <a:cxnLst>
              <a:cxn ang="0">
                <a:pos x="connsiteX0" y="connsiteY0"/>
              </a:cxn>
              <a:cxn ang="0">
                <a:pos x="connsiteX1" y="connsiteY1"/>
              </a:cxn>
              <a:cxn ang="0">
                <a:pos x="connsiteX2" y="connsiteY2"/>
              </a:cxn>
              <a:cxn ang="0">
                <a:pos x="connsiteX3" y="connsiteY3"/>
              </a:cxn>
            </a:cxnLst>
            <a:rect l="l" t="t" r="r" b="b"/>
            <a:pathLst>
              <a:path w="1677284" h="2754674">
                <a:moveTo>
                  <a:pt x="1677284" y="0"/>
                </a:moveTo>
                <a:lnTo>
                  <a:pt x="1677284" y="2754674"/>
                </a:lnTo>
                <a:lnTo>
                  <a:pt x="0" y="2754674"/>
                </a:lnTo>
                <a:lnTo>
                  <a:pt x="0" y="2690"/>
                </a:lnTo>
                <a:close/>
              </a:path>
            </a:pathLst>
          </a:custGeom>
          <a:noFill/>
          <a:ln w="19050">
            <a:noFill/>
          </a:ln>
          <a:scene3d>
            <a:camera prst="isometricRightUp"/>
            <a:lightRig rig="threePt" dir="t"/>
          </a:scene3d>
          <a:sp3d extrusionH="63500"/>
        </p:spPr>
        <p:txBody>
          <a:bodyPr wrap="square" lIns="0" tIns="0" rIns="0" bIns="6400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6" name="Picture Placeholder 11"/>
          <p:cNvSpPr>
            <a:spLocks noGrp="1"/>
          </p:cNvSpPr>
          <p:nvPr>
            <p:ph type="pic" sz="quarter" idx="13" hasCustomPrompt="1"/>
          </p:nvPr>
        </p:nvSpPr>
        <p:spPr>
          <a:xfrm>
            <a:off x="3047207" y="1567876"/>
            <a:ext cx="2548957" cy="4528125"/>
          </a:xfrm>
          <a:custGeom>
            <a:avLst/>
            <a:gdLst>
              <a:gd name="connsiteX0" fmla="*/ 1677284 w 1677284"/>
              <a:gd name="connsiteY0" fmla="*/ 0 h 2754674"/>
              <a:gd name="connsiteX1" fmla="*/ 1677284 w 1677284"/>
              <a:gd name="connsiteY1" fmla="*/ 2754674 h 2754674"/>
              <a:gd name="connsiteX2" fmla="*/ 0 w 1677284"/>
              <a:gd name="connsiteY2" fmla="*/ 2754674 h 2754674"/>
              <a:gd name="connsiteX3" fmla="*/ 0 w 1677284"/>
              <a:gd name="connsiteY3" fmla="*/ 2690 h 2754674"/>
            </a:gdLst>
            <a:ahLst/>
            <a:cxnLst>
              <a:cxn ang="0">
                <a:pos x="connsiteX0" y="connsiteY0"/>
              </a:cxn>
              <a:cxn ang="0">
                <a:pos x="connsiteX1" y="connsiteY1"/>
              </a:cxn>
              <a:cxn ang="0">
                <a:pos x="connsiteX2" y="connsiteY2"/>
              </a:cxn>
              <a:cxn ang="0">
                <a:pos x="connsiteX3" y="connsiteY3"/>
              </a:cxn>
            </a:cxnLst>
            <a:rect l="l" t="t" r="r" b="b"/>
            <a:pathLst>
              <a:path w="1677284" h="2754674">
                <a:moveTo>
                  <a:pt x="1677284" y="0"/>
                </a:moveTo>
                <a:lnTo>
                  <a:pt x="1677284" y="2754674"/>
                </a:lnTo>
                <a:lnTo>
                  <a:pt x="0" y="2754674"/>
                </a:lnTo>
                <a:lnTo>
                  <a:pt x="0" y="2690"/>
                </a:lnTo>
                <a:close/>
              </a:path>
            </a:pathLst>
          </a:custGeom>
          <a:noFill/>
          <a:ln w="19050">
            <a:noFill/>
          </a:ln>
          <a:scene3d>
            <a:camera prst="isometricRightUp"/>
            <a:lightRig rig="threePt" dir="t"/>
          </a:scene3d>
          <a:sp3d extrusionH="63500"/>
        </p:spPr>
        <p:txBody>
          <a:bodyPr wrap="square" lIns="0" tIns="0" rIns="0" bIns="6400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1568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accel="20000" decel="8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accel="20000" decel="8000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DT 131">
    <p:spTree>
      <p:nvGrpSpPr>
        <p:cNvPr id="1" name=""/>
        <p:cNvGrpSpPr/>
        <p:nvPr/>
      </p:nvGrpSpPr>
      <p:grpSpPr>
        <a:xfrm>
          <a:off x="0" y="0"/>
          <a:ext cx="0" cy="0"/>
          <a:chOff x="0" y="0"/>
          <a:chExt cx="0" cy="0"/>
        </a:xfrm>
      </p:grpSpPr>
      <p:sp>
        <p:nvSpPr>
          <p:cNvPr id="10" name="Picture Placeholder 7"/>
          <p:cNvSpPr>
            <a:spLocks noGrp="1"/>
          </p:cNvSpPr>
          <p:nvPr>
            <p:ph type="pic" sz="quarter" idx="39" hasCustomPrompt="1"/>
          </p:nvPr>
        </p:nvSpPr>
        <p:spPr>
          <a:xfrm>
            <a:off x="0" y="0"/>
            <a:ext cx="12188825" cy="34290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49" name="Picture Placeholder 7"/>
          <p:cNvSpPr>
            <a:spLocks noGrp="1"/>
          </p:cNvSpPr>
          <p:nvPr>
            <p:ph type="pic" sz="quarter" idx="19" hasCustomPrompt="1"/>
          </p:nvPr>
        </p:nvSpPr>
        <p:spPr>
          <a:xfrm>
            <a:off x="921544" y="2312096"/>
            <a:ext cx="2227236" cy="2231029"/>
          </a:xfrm>
          <a:prstGeom prst="ellipse">
            <a:avLst/>
          </a:prstGeom>
          <a:solidFill>
            <a:schemeClr val="tx2">
              <a:lumMod val="10000"/>
              <a:lumOff val="90000"/>
            </a:schemeClr>
          </a:solidFill>
          <a:ln w="28575">
            <a:solidFill>
              <a:schemeClr val="bg1">
                <a:lumMod val="95000"/>
              </a:schemeClr>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9" name="Picture Placeholder 7"/>
          <p:cNvSpPr>
            <a:spLocks noGrp="1"/>
          </p:cNvSpPr>
          <p:nvPr>
            <p:ph type="pic" sz="quarter" idx="34" hasCustomPrompt="1"/>
          </p:nvPr>
        </p:nvSpPr>
        <p:spPr>
          <a:xfrm>
            <a:off x="4980795" y="2312096"/>
            <a:ext cx="2227236" cy="2231029"/>
          </a:xfrm>
          <a:prstGeom prst="ellipse">
            <a:avLst/>
          </a:prstGeom>
          <a:solidFill>
            <a:schemeClr val="tx2">
              <a:lumMod val="10000"/>
              <a:lumOff val="90000"/>
            </a:schemeClr>
          </a:solidFill>
          <a:ln w="28575">
            <a:solidFill>
              <a:schemeClr val="bg1">
                <a:lumMod val="95000"/>
              </a:schemeClr>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1" name="Picture Placeholder 7"/>
          <p:cNvSpPr>
            <a:spLocks noGrp="1"/>
          </p:cNvSpPr>
          <p:nvPr>
            <p:ph type="pic" sz="quarter" idx="40" hasCustomPrompt="1"/>
          </p:nvPr>
        </p:nvSpPr>
        <p:spPr>
          <a:xfrm>
            <a:off x="9040045" y="2312096"/>
            <a:ext cx="2227236" cy="2231029"/>
          </a:xfrm>
          <a:prstGeom prst="ellipse">
            <a:avLst/>
          </a:prstGeom>
          <a:solidFill>
            <a:schemeClr val="tx2">
              <a:lumMod val="10000"/>
              <a:lumOff val="90000"/>
            </a:schemeClr>
          </a:solidFill>
          <a:ln w="28575">
            <a:solidFill>
              <a:schemeClr val="bg1">
                <a:lumMod val="95000"/>
              </a:schemeClr>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8667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Width Copy">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sp>
        <p:nvSpPr>
          <p:cNvPr id="11" name="Text Placeholder 5"/>
          <p:cNvSpPr>
            <a:spLocks noGrp="1"/>
          </p:cNvSpPr>
          <p:nvPr>
            <p:ph type="body" sz="quarter" idx="22" hasCustomPrompt="1"/>
          </p:nvPr>
        </p:nvSpPr>
        <p:spPr>
          <a:xfrm>
            <a:off x="167596" y="1693178"/>
            <a:ext cx="11860143" cy="3954959"/>
          </a:xfrm>
        </p:spPr>
        <p:txBody>
          <a:bodyPr>
            <a:normAutofit/>
          </a:bodyPr>
          <a:lstStyle>
            <a:lvl1pPr marL="228534" indent="-228534">
              <a:buFont typeface="Arial"/>
              <a:buChar char="•"/>
              <a:defRPr sz="1600" baseline="0"/>
            </a:lvl1pPr>
          </a:lstStyle>
          <a:p>
            <a:pPr lvl="0"/>
            <a:r>
              <a:rPr lang="en-US" dirty="0"/>
              <a:t>Content</a:t>
            </a:r>
          </a:p>
        </p:txBody>
      </p:sp>
      <p:pic>
        <p:nvPicPr>
          <p:cNvPr id="7" name="Picture 6" descr="BLOCKCHAIN4_MARK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Tree>
    <p:extLst>
      <p:ext uri="{BB962C8B-B14F-4D97-AF65-F5344CB8AC3E}">
        <p14:creationId xmlns:p14="http://schemas.microsoft.com/office/powerpoint/2010/main" val="1277108823"/>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DT 132">
    <p:spTree>
      <p:nvGrpSpPr>
        <p:cNvPr id="1" name=""/>
        <p:cNvGrpSpPr/>
        <p:nvPr/>
      </p:nvGrpSpPr>
      <p:grpSpPr>
        <a:xfrm>
          <a:off x="0" y="0"/>
          <a:ext cx="0" cy="0"/>
          <a:chOff x="0" y="0"/>
          <a:chExt cx="0" cy="0"/>
        </a:xfrm>
      </p:grpSpPr>
      <p:sp>
        <p:nvSpPr>
          <p:cNvPr id="10" name="Picture Placeholder 7"/>
          <p:cNvSpPr>
            <a:spLocks noGrp="1"/>
          </p:cNvSpPr>
          <p:nvPr>
            <p:ph type="pic" sz="quarter" idx="39" hasCustomPrompt="1"/>
          </p:nvPr>
        </p:nvSpPr>
        <p:spPr>
          <a:xfrm>
            <a:off x="0" y="0"/>
            <a:ext cx="12188825" cy="34290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49" name="Picture Placeholder 7"/>
          <p:cNvSpPr>
            <a:spLocks noGrp="1"/>
          </p:cNvSpPr>
          <p:nvPr>
            <p:ph type="pic" sz="quarter" idx="19" hasCustomPrompt="1"/>
          </p:nvPr>
        </p:nvSpPr>
        <p:spPr>
          <a:xfrm>
            <a:off x="721857" y="2312096"/>
            <a:ext cx="2227236" cy="2231029"/>
          </a:xfrm>
          <a:prstGeom prst="ellipse">
            <a:avLst/>
          </a:prstGeom>
          <a:solidFill>
            <a:schemeClr val="tx2">
              <a:lumMod val="10000"/>
              <a:lumOff val="90000"/>
            </a:schemeClr>
          </a:solidFill>
          <a:ln w="28575">
            <a:solidFill>
              <a:schemeClr val="bg1">
                <a:lumMod val="95000"/>
              </a:schemeClr>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75" name="Picture Placeholder 7"/>
          <p:cNvSpPr>
            <a:spLocks noGrp="1"/>
          </p:cNvSpPr>
          <p:nvPr>
            <p:ph type="pic" sz="quarter" idx="30" hasCustomPrompt="1"/>
          </p:nvPr>
        </p:nvSpPr>
        <p:spPr>
          <a:xfrm>
            <a:off x="3573980" y="2312096"/>
            <a:ext cx="2227236" cy="2231029"/>
          </a:xfrm>
          <a:prstGeom prst="ellipse">
            <a:avLst/>
          </a:prstGeom>
          <a:solidFill>
            <a:schemeClr val="tx2">
              <a:lumMod val="10000"/>
              <a:lumOff val="90000"/>
            </a:schemeClr>
          </a:solidFill>
          <a:ln w="28575">
            <a:solidFill>
              <a:schemeClr val="bg1">
                <a:lumMod val="95000"/>
              </a:schemeClr>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9" name="Picture Placeholder 7"/>
          <p:cNvSpPr>
            <a:spLocks noGrp="1"/>
          </p:cNvSpPr>
          <p:nvPr>
            <p:ph type="pic" sz="quarter" idx="34" hasCustomPrompt="1"/>
          </p:nvPr>
        </p:nvSpPr>
        <p:spPr>
          <a:xfrm>
            <a:off x="6383534" y="2312096"/>
            <a:ext cx="2227236" cy="2231029"/>
          </a:xfrm>
          <a:prstGeom prst="ellipse">
            <a:avLst/>
          </a:prstGeom>
          <a:solidFill>
            <a:schemeClr val="tx2">
              <a:lumMod val="10000"/>
              <a:lumOff val="90000"/>
            </a:schemeClr>
          </a:solidFill>
          <a:ln w="28575">
            <a:solidFill>
              <a:schemeClr val="bg1">
                <a:lumMod val="95000"/>
              </a:schemeClr>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1" name="Picture Placeholder 7"/>
          <p:cNvSpPr>
            <a:spLocks noGrp="1"/>
          </p:cNvSpPr>
          <p:nvPr>
            <p:ph type="pic" sz="quarter" idx="40" hasCustomPrompt="1"/>
          </p:nvPr>
        </p:nvSpPr>
        <p:spPr>
          <a:xfrm>
            <a:off x="9216408" y="2312096"/>
            <a:ext cx="2227236" cy="2231029"/>
          </a:xfrm>
          <a:prstGeom prst="ellipse">
            <a:avLst/>
          </a:prstGeom>
          <a:solidFill>
            <a:schemeClr val="tx2">
              <a:lumMod val="10000"/>
              <a:lumOff val="90000"/>
            </a:schemeClr>
          </a:solidFill>
          <a:ln w="28575">
            <a:solidFill>
              <a:schemeClr val="bg1">
                <a:lumMod val="95000"/>
              </a:schemeClr>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805409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DT 133">
    <p:spTree>
      <p:nvGrpSpPr>
        <p:cNvPr id="1" name=""/>
        <p:cNvGrpSpPr/>
        <p:nvPr/>
      </p:nvGrpSpPr>
      <p:grpSpPr>
        <a:xfrm>
          <a:off x="0" y="0"/>
          <a:ext cx="0" cy="0"/>
          <a:chOff x="0" y="0"/>
          <a:chExt cx="0" cy="0"/>
        </a:xfrm>
      </p:grpSpPr>
      <p:sp>
        <p:nvSpPr>
          <p:cNvPr id="9" name="Picture Placeholder 8"/>
          <p:cNvSpPr>
            <a:spLocks noGrp="1"/>
          </p:cNvSpPr>
          <p:nvPr>
            <p:ph type="pic" sz="quarter" idx="40" hasCustomPrompt="1"/>
          </p:nvPr>
        </p:nvSpPr>
        <p:spPr>
          <a:xfrm>
            <a:off x="4367663" y="0"/>
            <a:ext cx="7821164" cy="6858000"/>
          </a:xfrm>
          <a:custGeom>
            <a:avLst/>
            <a:gdLst>
              <a:gd name="connsiteX0" fmla="*/ 0 w 6477000"/>
              <a:gd name="connsiteY0" fmla="*/ 0 h 5143500"/>
              <a:gd name="connsiteX1" fmla="*/ 2693274 w 6477000"/>
              <a:gd name="connsiteY1" fmla="*/ 0 h 5143500"/>
              <a:gd name="connsiteX2" fmla="*/ 2754635 w 6477000"/>
              <a:gd name="connsiteY2" fmla="*/ 0 h 5143500"/>
              <a:gd name="connsiteX3" fmla="*/ 6477000 w 6477000"/>
              <a:gd name="connsiteY3" fmla="*/ 0 h 5143500"/>
              <a:gd name="connsiteX4" fmla="*/ 6477000 w 6477000"/>
              <a:gd name="connsiteY4" fmla="*/ 5143500 h 5143500"/>
              <a:gd name="connsiteX5" fmla="*/ 5029736 w 6477000"/>
              <a:gd name="connsiteY5" fmla="*/ 5143500 h 5143500"/>
              <a:gd name="connsiteX6" fmla="*/ 2693274 w 6477000"/>
              <a:gd name="connsiteY6" fmla="*/ 5143500 h 5143500"/>
              <a:gd name="connsiteX7" fmla="*/ 2275100 w 6477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00" h="5143500">
                <a:moveTo>
                  <a:pt x="0" y="0"/>
                </a:moveTo>
                <a:lnTo>
                  <a:pt x="2693274" y="0"/>
                </a:lnTo>
                <a:lnTo>
                  <a:pt x="2754635" y="0"/>
                </a:lnTo>
                <a:lnTo>
                  <a:pt x="6477000" y="0"/>
                </a:lnTo>
                <a:lnTo>
                  <a:pt x="6477000" y="5143500"/>
                </a:lnTo>
                <a:lnTo>
                  <a:pt x="5029736" y="5143500"/>
                </a:lnTo>
                <a:lnTo>
                  <a:pt x="2693274" y="5143500"/>
                </a:lnTo>
                <a:lnTo>
                  <a:pt x="2275100" y="5143500"/>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545819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Full-Width Copy">
    <p:bg>
      <p:bgRef idx="1001">
        <a:schemeClr val="bg1"/>
      </p:bgRef>
    </p:bg>
    <p:spTree>
      <p:nvGrpSpPr>
        <p:cNvPr id="1" name=""/>
        <p:cNvGrpSpPr/>
        <p:nvPr/>
      </p:nvGrpSpPr>
      <p:grpSpPr>
        <a:xfrm>
          <a:off x="0" y="0"/>
          <a:ext cx="0" cy="0"/>
          <a:chOff x="0" y="0"/>
          <a:chExt cx="0" cy="0"/>
        </a:xfrm>
      </p:grpSpPr>
      <p:sp>
        <p:nvSpPr>
          <p:cNvPr id="11" name="Text Placeholder 5"/>
          <p:cNvSpPr>
            <a:spLocks noGrp="1"/>
          </p:cNvSpPr>
          <p:nvPr>
            <p:ph type="body" sz="quarter" idx="22" hasCustomPrompt="1"/>
          </p:nvPr>
        </p:nvSpPr>
        <p:spPr>
          <a:xfrm>
            <a:off x="167596" y="1693178"/>
            <a:ext cx="11860143" cy="3954959"/>
          </a:xfrm>
        </p:spPr>
        <p:txBody>
          <a:bodyPr>
            <a:normAutofit/>
          </a:bodyPr>
          <a:lstStyle>
            <a:lvl1pPr marL="228534" indent="-228534">
              <a:buFont typeface="Arial"/>
              <a:buChar char="•"/>
              <a:defRPr sz="1600" baseline="0"/>
            </a:lvl1pPr>
          </a:lstStyle>
          <a:p>
            <a:pPr lvl="0"/>
            <a:r>
              <a:rPr lang="en-US" dirty="0"/>
              <a:t>Content</a:t>
            </a:r>
          </a:p>
        </p:txBody>
      </p:sp>
      <p:sp>
        <p:nvSpPr>
          <p:cNvPr id="13"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8" name="Picture 7" descr="BLOCKCHAIN4_MARK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Tree>
    <p:extLst>
      <p:ext uri="{BB962C8B-B14F-4D97-AF65-F5344CB8AC3E}">
        <p14:creationId xmlns:p14="http://schemas.microsoft.com/office/powerpoint/2010/main" val="231106990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ull-Width Copy">
    <p:bg>
      <p:bgRef idx="1001">
        <a:schemeClr val="bg1"/>
      </p:bgRef>
    </p:bg>
    <p:spTree>
      <p:nvGrpSpPr>
        <p:cNvPr id="1" name=""/>
        <p:cNvGrpSpPr/>
        <p:nvPr/>
      </p:nvGrpSpPr>
      <p:grpSpPr>
        <a:xfrm>
          <a:off x="0" y="0"/>
          <a:ext cx="0" cy="0"/>
          <a:chOff x="0" y="0"/>
          <a:chExt cx="0" cy="0"/>
        </a:xfrm>
      </p:grpSpPr>
      <p:pic>
        <p:nvPicPr>
          <p:cNvPr id="2" name="Picture 1" descr="BlockchainLogo_DarkGray.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8" y="6352712"/>
            <a:ext cx="1796981" cy="195072"/>
          </a:xfrm>
          <a:prstGeom prst="rect">
            <a:avLst/>
          </a:prstGeom>
        </p:spPr>
      </p:pic>
      <p:pic>
        <p:nvPicPr>
          <p:cNvPr id="4" name="Picture 3" descr="IBMLogo_DarkGray.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04409" y="6352712"/>
            <a:ext cx="523331" cy="195072"/>
          </a:xfrm>
          <a:prstGeom prst="rect">
            <a:avLst/>
          </a:prstGeom>
        </p:spPr>
      </p:pic>
      <p:sp>
        <p:nvSpPr>
          <p:cNvPr id="5" name="Content Placeholder 4"/>
          <p:cNvSpPr>
            <a:spLocks noGrp="1"/>
          </p:cNvSpPr>
          <p:nvPr>
            <p:ph sz="quarter" idx="24" hasCustomPrompt="1"/>
          </p:nvPr>
        </p:nvSpPr>
        <p:spPr>
          <a:xfrm>
            <a:off x="167175" y="1693335"/>
            <a:ext cx="5834130" cy="3953933"/>
          </a:xfrm>
        </p:spPr>
        <p:txBody>
          <a:bodyPr>
            <a:normAutofit/>
          </a:bodyPr>
          <a:lstStyle>
            <a:lvl1pPr marL="0" indent="0">
              <a:buNone/>
              <a:defRPr sz="1600" baseline="0"/>
            </a:lvl1pPr>
          </a:lstStyle>
          <a:p>
            <a:pPr lvl="0"/>
            <a:r>
              <a:rPr lang="en-US" dirty="0"/>
              <a:t>Content</a:t>
            </a:r>
          </a:p>
        </p:txBody>
      </p:sp>
      <p:sp>
        <p:nvSpPr>
          <p:cNvPr id="10" name="Content Placeholder 4"/>
          <p:cNvSpPr>
            <a:spLocks noGrp="1"/>
          </p:cNvSpPr>
          <p:nvPr>
            <p:ph sz="quarter" idx="25" hasCustomPrompt="1"/>
          </p:nvPr>
        </p:nvSpPr>
        <p:spPr>
          <a:xfrm>
            <a:off x="6193610" y="1693335"/>
            <a:ext cx="5834130" cy="3953933"/>
          </a:xfrm>
        </p:spPr>
        <p:txBody>
          <a:bodyPr>
            <a:normAutofit/>
          </a:bodyPr>
          <a:lstStyle>
            <a:lvl1pPr marL="0" indent="0">
              <a:buNone/>
              <a:defRPr sz="1600" baseline="0"/>
            </a:lvl1pPr>
          </a:lstStyle>
          <a:p>
            <a:pPr lvl="0"/>
            <a:r>
              <a:rPr lang="en-US" dirty="0"/>
              <a:t>Content</a:t>
            </a:r>
          </a:p>
        </p:txBody>
      </p:sp>
      <p:sp>
        <p:nvSpPr>
          <p:cNvPr id="11"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2" name="Picture 11"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13" name="TextBox 12"/>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306969978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py w/ Supporting Object">
    <p:bg>
      <p:bgPr>
        <a:solidFill>
          <a:schemeClr val="bg1">
            <a:alpha val="3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67597" y="192620"/>
            <a:ext cx="4696564" cy="4090867"/>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2" name="Picture 1" descr="BlockchainLogo_DarkGray.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8" y="6352712"/>
            <a:ext cx="1796981" cy="195072"/>
          </a:xfrm>
          <a:prstGeom prst="rect">
            <a:avLst/>
          </a:prstGeom>
        </p:spPr>
      </p:pic>
      <p:pic>
        <p:nvPicPr>
          <p:cNvPr id="6" name="Picture 5" descr="3Grid_Light.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28003" y="315892"/>
            <a:ext cx="8469045" cy="6226219"/>
          </a:xfrm>
          <a:prstGeom prst="rect">
            <a:avLst/>
          </a:prstGeom>
        </p:spPr>
      </p:pic>
      <p:sp>
        <p:nvSpPr>
          <p:cNvPr id="9" name="Content Placeholder 4"/>
          <p:cNvSpPr>
            <a:spLocks noGrp="1"/>
          </p:cNvSpPr>
          <p:nvPr>
            <p:ph sz="quarter" idx="24" hasCustomPrompt="1"/>
          </p:nvPr>
        </p:nvSpPr>
        <p:spPr>
          <a:xfrm>
            <a:off x="5446535" y="454884"/>
            <a:ext cx="1993679" cy="1757536"/>
          </a:xfrm>
        </p:spPr>
        <p:txBody>
          <a:bodyPr anchor="ctr">
            <a:normAutofit/>
          </a:bodyPr>
          <a:lstStyle>
            <a:lvl1pPr marL="0" indent="0" algn="ctr">
              <a:buNone/>
              <a:defRPr sz="1600" baseline="0"/>
            </a:lvl1pPr>
          </a:lstStyle>
          <a:p>
            <a:pPr lvl="0"/>
            <a:r>
              <a:rPr lang="en-US" dirty="0"/>
              <a:t>Content</a:t>
            </a:r>
          </a:p>
        </p:txBody>
      </p:sp>
      <p:sp>
        <p:nvSpPr>
          <p:cNvPr id="10" name="Content Placeholder 4"/>
          <p:cNvSpPr>
            <a:spLocks noGrp="1"/>
          </p:cNvSpPr>
          <p:nvPr>
            <p:ph sz="quarter" idx="25" hasCustomPrompt="1"/>
          </p:nvPr>
        </p:nvSpPr>
        <p:spPr>
          <a:xfrm>
            <a:off x="7696420" y="2563858"/>
            <a:ext cx="1993679" cy="1757536"/>
          </a:xfrm>
        </p:spPr>
        <p:txBody>
          <a:bodyPr anchor="ctr">
            <a:normAutofit/>
          </a:bodyPr>
          <a:lstStyle>
            <a:lvl1pPr marL="0" indent="0" algn="ctr">
              <a:buNone/>
              <a:defRPr sz="1600" baseline="0"/>
            </a:lvl1pPr>
          </a:lstStyle>
          <a:p>
            <a:pPr lvl="0"/>
            <a:r>
              <a:rPr lang="en-US" dirty="0"/>
              <a:t>Content</a:t>
            </a:r>
          </a:p>
        </p:txBody>
      </p:sp>
      <p:sp>
        <p:nvSpPr>
          <p:cNvPr id="13" name="Content Placeholder 4"/>
          <p:cNvSpPr>
            <a:spLocks noGrp="1"/>
          </p:cNvSpPr>
          <p:nvPr>
            <p:ph sz="quarter" idx="27" hasCustomPrompt="1"/>
          </p:nvPr>
        </p:nvSpPr>
        <p:spPr>
          <a:xfrm>
            <a:off x="9946305" y="4698103"/>
            <a:ext cx="1993679" cy="1757536"/>
          </a:xfrm>
        </p:spPr>
        <p:txBody>
          <a:bodyPr anchor="ctr">
            <a:normAutofit/>
          </a:bodyPr>
          <a:lstStyle>
            <a:lvl1pPr marL="0" indent="0" algn="ctr">
              <a:buNone/>
              <a:defRPr sz="1600" baseline="0"/>
            </a:lvl1pPr>
          </a:lstStyle>
          <a:p>
            <a:pPr lvl="0"/>
            <a:r>
              <a:rPr lang="en-US" dirty="0"/>
              <a:t>Content</a:t>
            </a:r>
          </a:p>
        </p:txBody>
      </p:sp>
      <p:pic>
        <p:nvPicPr>
          <p:cNvPr id="11" name="Picture 10" descr="IBMLogo_DarkGray.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504409" y="6352712"/>
            <a:ext cx="523331" cy="195072"/>
          </a:xfrm>
          <a:prstGeom prst="rect">
            <a:avLst/>
          </a:prstGeom>
        </p:spPr>
      </p:pic>
      <p:sp>
        <p:nvSpPr>
          <p:cNvPr id="12" name="TextBox 11"/>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3559543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
    <p:bg>
      <p:bgRef idx="1001">
        <a:schemeClr val="bg1"/>
      </p:bgRef>
    </p:bg>
    <p:spTree>
      <p:nvGrpSpPr>
        <p:cNvPr id="1" name=""/>
        <p:cNvGrpSpPr/>
        <p:nvPr/>
      </p:nvGrpSpPr>
      <p:grpSpPr>
        <a:xfrm>
          <a:off x="0" y="0"/>
          <a:ext cx="0" cy="0"/>
          <a:chOff x="0" y="0"/>
          <a:chExt cx="0" cy="0"/>
        </a:xfrm>
      </p:grpSpPr>
      <p:pic>
        <p:nvPicPr>
          <p:cNvPr id="2" name="Picture 1" descr="BlockchainLogo_DarkGray.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8" y="6352712"/>
            <a:ext cx="1796981" cy="195072"/>
          </a:xfrm>
          <a:prstGeom prst="rect">
            <a:avLst/>
          </a:prstGeom>
        </p:spPr>
      </p:pic>
      <p:pic>
        <p:nvPicPr>
          <p:cNvPr id="4" name="Picture 3" descr="IBMLogo_DarkGray.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04409" y="6352712"/>
            <a:ext cx="523331" cy="195072"/>
          </a:xfrm>
          <a:prstGeom prst="rect">
            <a:avLst/>
          </a:prstGeom>
        </p:spPr>
      </p:pic>
      <p:sp>
        <p:nvSpPr>
          <p:cNvPr id="5" name="Content Placeholder 4"/>
          <p:cNvSpPr>
            <a:spLocks noGrp="1"/>
          </p:cNvSpPr>
          <p:nvPr>
            <p:ph sz="quarter" idx="24" hasCustomPrompt="1"/>
          </p:nvPr>
        </p:nvSpPr>
        <p:spPr>
          <a:xfrm>
            <a:off x="167598" y="1693335"/>
            <a:ext cx="2778869" cy="3953933"/>
          </a:xfrm>
        </p:spPr>
        <p:txBody>
          <a:bodyPr>
            <a:normAutofit/>
          </a:bodyPr>
          <a:lstStyle>
            <a:lvl1pPr marL="0" indent="0" algn="ctr">
              <a:buNone/>
              <a:defRPr sz="1600" baseline="0"/>
            </a:lvl1pPr>
          </a:lstStyle>
          <a:p>
            <a:pPr lvl="0"/>
            <a:r>
              <a:rPr lang="en-US" dirty="0"/>
              <a:t>Content</a:t>
            </a:r>
          </a:p>
        </p:txBody>
      </p:sp>
      <p:sp>
        <p:nvSpPr>
          <p:cNvPr id="10" name="Content Placeholder 4"/>
          <p:cNvSpPr>
            <a:spLocks noGrp="1"/>
          </p:cNvSpPr>
          <p:nvPr>
            <p:ph sz="quarter" idx="25" hasCustomPrompt="1"/>
          </p:nvPr>
        </p:nvSpPr>
        <p:spPr>
          <a:xfrm>
            <a:off x="3194689" y="1693335"/>
            <a:ext cx="2778869" cy="3953933"/>
          </a:xfrm>
        </p:spPr>
        <p:txBody>
          <a:bodyPr>
            <a:normAutofit/>
          </a:bodyPr>
          <a:lstStyle>
            <a:lvl1pPr marL="0" indent="0" algn="ctr">
              <a:buNone/>
              <a:defRPr sz="1600" baseline="0"/>
            </a:lvl1pPr>
          </a:lstStyle>
          <a:p>
            <a:pPr lvl="0"/>
            <a:r>
              <a:rPr lang="en-US" dirty="0"/>
              <a:t>Content</a:t>
            </a:r>
          </a:p>
        </p:txBody>
      </p:sp>
      <p:sp>
        <p:nvSpPr>
          <p:cNvPr id="9" name="Content Placeholder 4"/>
          <p:cNvSpPr>
            <a:spLocks noGrp="1"/>
          </p:cNvSpPr>
          <p:nvPr>
            <p:ph sz="quarter" idx="26" hasCustomPrompt="1"/>
          </p:nvPr>
        </p:nvSpPr>
        <p:spPr>
          <a:xfrm>
            <a:off x="6221781" y="1693335"/>
            <a:ext cx="2778869" cy="3953933"/>
          </a:xfrm>
        </p:spPr>
        <p:txBody>
          <a:bodyPr>
            <a:normAutofit/>
          </a:bodyPr>
          <a:lstStyle>
            <a:lvl1pPr marL="0" indent="0" algn="ctr">
              <a:buNone/>
              <a:defRPr sz="1600" baseline="0"/>
            </a:lvl1pPr>
          </a:lstStyle>
          <a:p>
            <a:pPr lvl="0"/>
            <a:r>
              <a:rPr lang="en-US" dirty="0"/>
              <a:t>Content</a:t>
            </a:r>
          </a:p>
        </p:txBody>
      </p:sp>
      <p:sp>
        <p:nvSpPr>
          <p:cNvPr id="11" name="Content Placeholder 4"/>
          <p:cNvSpPr>
            <a:spLocks noGrp="1"/>
          </p:cNvSpPr>
          <p:nvPr>
            <p:ph sz="quarter" idx="27" hasCustomPrompt="1"/>
          </p:nvPr>
        </p:nvSpPr>
        <p:spPr>
          <a:xfrm>
            <a:off x="9248870" y="1693335"/>
            <a:ext cx="2778869" cy="3953933"/>
          </a:xfrm>
        </p:spPr>
        <p:txBody>
          <a:bodyPr>
            <a:normAutofit/>
          </a:bodyPr>
          <a:lstStyle>
            <a:lvl1pPr marL="0" indent="0" algn="ctr">
              <a:buNone/>
              <a:defRPr sz="1600" baseline="0"/>
            </a:lvl1pPr>
          </a:lstStyle>
          <a:p>
            <a:pPr lvl="0"/>
            <a:r>
              <a:rPr lang="en-US" dirty="0"/>
              <a:t>Content</a:t>
            </a:r>
          </a:p>
        </p:txBody>
      </p:sp>
      <p:sp>
        <p:nvSpPr>
          <p:cNvPr id="14"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5" name="Picture 14"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12" name="TextBox 11"/>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341515206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py w/ Supporting Object">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734"/>
            <a:ext cx="12188825" cy="6695139"/>
          </a:xfrm>
          <a:prstGeom prst="rect">
            <a:avLst/>
          </a:prstGeom>
        </p:spPr>
      </p:pic>
      <p:sp>
        <p:nvSpPr>
          <p:cNvPr id="8" name="Text Placeholder 7"/>
          <p:cNvSpPr>
            <a:spLocks noGrp="1"/>
          </p:cNvSpPr>
          <p:nvPr>
            <p:ph type="body" sz="quarter" idx="13" hasCustomPrompt="1"/>
          </p:nvPr>
        </p:nvSpPr>
        <p:spPr>
          <a:xfrm>
            <a:off x="167596" y="192619"/>
            <a:ext cx="7046520" cy="1589008"/>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2" name="Picture 1" descr="BlockchainLogo_DarkGray.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7598" y="6352712"/>
            <a:ext cx="1796981" cy="195072"/>
          </a:xfrm>
          <a:prstGeom prst="rect">
            <a:avLst/>
          </a:prstGeom>
        </p:spPr>
      </p:pic>
      <p:sp>
        <p:nvSpPr>
          <p:cNvPr id="13" name="Content Placeholder 4"/>
          <p:cNvSpPr>
            <a:spLocks noGrp="1"/>
          </p:cNvSpPr>
          <p:nvPr>
            <p:ph sz="quarter" idx="27" hasCustomPrompt="1"/>
          </p:nvPr>
        </p:nvSpPr>
        <p:spPr>
          <a:xfrm>
            <a:off x="6863565" y="4230588"/>
            <a:ext cx="1222310" cy="1190112"/>
          </a:xfrm>
        </p:spPr>
        <p:txBody>
          <a:bodyPr anchor="ctr">
            <a:normAutofit/>
          </a:bodyPr>
          <a:lstStyle>
            <a:lvl1pPr marL="0" indent="0" algn="ctr">
              <a:buNone/>
              <a:defRPr sz="1600" baseline="0"/>
            </a:lvl1pPr>
          </a:lstStyle>
          <a:p>
            <a:pPr lvl="0"/>
            <a:r>
              <a:rPr lang="en-US" dirty="0"/>
              <a:t>Content</a:t>
            </a:r>
          </a:p>
        </p:txBody>
      </p:sp>
      <p:sp>
        <p:nvSpPr>
          <p:cNvPr id="7" name="Content Placeholder 4"/>
          <p:cNvSpPr>
            <a:spLocks noGrp="1"/>
          </p:cNvSpPr>
          <p:nvPr>
            <p:ph sz="quarter" idx="28" hasCustomPrompt="1"/>
          </p:nvPr>
        </p:nvSpPr>
        <p:spPr>
          <a:xfrm>
            <a:off x="8225849" y="2854331"/>
            <a:ext cx="1222310" cy="1190112"/>
          </a:xfrm>
        </p:spPr>
        <p:txBody>
          <a:bodyPr anchor="ctr">
            <a:normAutofit/>
          </a:bodyPr>
          <a:lstStyle>
            <a:lvl1pPr marL="0" indent="0" algn="ctr">
              <a:buNone/>
              <a:defRPr sz="1600" baseline="0"/>
            </a:lvl1pPr>
          </a:lstStyle>
          <a:p>
            <a:pPr lvl="0"/>
            <a:r>
              <a:rPr lang="en-US" dirty="0"/>
              <a:t>Content</a:t>
            </a:r>
          </a:p>
        </p:txBody>
      </p:sp>
      <p:sp>
        <p:nvSpPr>
          <p:cNvPr id="9" name="Content Placeholder 4"/>
          <p:cNvSpPr>
            <a:spLocks noGrp="1"/>
          </p:cNvSpPr>
          <p:nvPr>
            <p:ph sz="quarter" idx="29" hasCustomPrompt="1"/>
          </p:nvPr>
        </p:nvSpPr>
        <p:spPr>
          <a:xfrm>
            <a:off x="4116620" y="4243224"/>
            <a:ext cx="1222310" cy="1190112"/>
          </a:xfrm>
        </p:spPr>
        <p:txBody>
          <a:bodyPr anchor="ctr">
            <a:normAutofit/>
          </a:bodyPr>
          <a:lstStyle>
            <a:lvl1pPr marL="0" indent="0" algn="ctr">
              <a:buNone/>
              <a:defRPr sz="1600" baseline="0"/>
            </a:lvl1pPr>
          </a:lstStyle>
          <a:p>
            <a:pPr lvl="0"/>
            <a:r>
              <a:rPr lang="en-US" dirty="0"/>
              <a:t>Content</a:t>
            </a:r>
          </a:p>
        </p:txBody>
      </p:sp>
      <p:sp>
        <p:nvSpPr>
          <p:cNvPr id="10" name="Content Placeholder 4"/>
          <p:cNvSpPr>
            <a:spLocks noGrp="1"/>
          </p:cNvSpPr>
          <p:nvPr>
            <p:ph sz="quarter" idx="30" hasCustomPrompt="1"/>
          </p:nvPr>
        </p:nvSpPr>
        <p:spPr>
          <a:xfrm>
            <a:off x="5478905" y="2866967"/>
            <a:ext cx="1222310" cy="1190112"/>
          </a:xfrm>
        </p:spPr>
        <p:txBody>
          <a:bodyPr anchor="ctr">
            <a:normAutofit/>
          </a:bodyPr>
          <a:lstStyle>
            <a:lvl1pPr marL="0" indent="0" algn="ctr">
              <a:buNone/>
              <a:defRPr sz="1600" baseline="0"/>
            </a:lvl1pPr>
          </a:lstStyle>
          <a:p>
            <a:pPr lvl="0"/>
            <a:r>
              <a:rPr lang="en-US" dirty="0"/>
              <a:t>Content</a:t>
            </a:r>
          </a:p>
        </p:txBody>
      </p:sp>
      <p:sp>
        <p:nvSpPr>
          <p:cNvPr id="12" name="Content Placeholder 4"/>
          <p:cNvSpPr>
            <a:spLocks noGrp="1"/>
          </p:cNvSpPr>
          <p:nvPr>
            <p:ph sz="quarter" idx="31" hasCustomPrompt="1"/>
          </p:nvPr>
        </p:nvSpPr>
        <p:spPr>
          <a:xfrm>
            <a:off x="2745390" y="5608907"/>
            <a:ext cx="1222310" cy="1190112"/>
          </a:xfrm>
        </p:spPr>
        <p:txBody>
          <a:bodyPr anchor="ctr">
            <a:normAutofit/>
          </a:bodyPr>
          <a:lstStyle>
            <a:lvl1pPr marL="0" indent="0" algn="ctr">
              <a:buNone/>
              <a:defRPr sz="1600" baseline="0"/>
            </a:lvl1pPr>
          </a:lstStyle>
          <a:p>
            <a:pPr lvl="0"/>
            <a:r>
              <a:rPr lang="en-US" dirty="0"/>
              <a:t>Content</a:t>
            </a:r>
          </a:p>
        </p:txBody>
      </p:sp>
      <p:sp>
        <p:nvSpPr>
          <p:cNvPr id="14" name="Content Placeholder 4"/>
          <p:cNvSpPr>
            <a:spLocks noGrp="1"/>
          </p:cNvSpPr>
          <p:nvPr>
            <p:ph sz="quarter" idx="32" hasCustomPrompt="1"/>
          </p:nvPr>
        </p:nvSpPr>
        <p:spPr>
          <a:xfrm>
            <a:off x="1366057" y="4232649"/>
            <a:ext cx="1222310" cy="1190112"/>
          </a:xfrm>
        </p:spPr>
        <p:txBody>
          <a:bodyPr anchor="ctr">
            <a:normAutofit/>
          </a:bodyPr>
          <a:lstStyle>
            <a:lvl1pPr marL="0" indent="0" algn="ctr">
              <a:buNone/>
              <a:defRPr sz="1600" baseline="0"/>
            </a:lvl1pPr>
          </a:lstStyle>
          <a:p>
            <a:pPr lvl="0"/>
            <a:r>
              <a:rPr lang="en-US" dirty="0"/>
              <a:t>Content</a:t>
            </a:r>
          </a:p>
        </p:txBody>
      </p:sp>
      <p:pic>
        <p:nvPicPr>
          <p:cNvPr id="15" name="Picture 14" descr="IBMLogo_DarkGray.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504409" y="6352712"/>
            <a:ext cx="523331" cy="195072"/>
          </a:xfrm>
          <a:prstGeom prst="rect">
            <a:avLst/>
          </a:prstGeom>
        </p:spPr>
      </p:pic>
      <p:sp>
        <p:nvSpPr>
          <p:cNvPr id="16" name="TextBox 15"/>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233580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10/24/18</a:t>
            </a:fld>
            <a:endParaRPr dirty="0"/>
          </a:p>
        </p:txBody>
      </p:sp>
      <p:sp>
        <p:nvSpPr>
          <p:cNvPr id="6" name="Slide Number Placeholder 5"/>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w/ Supporting Object">
    <p:bg>
      <p:bgPr>
        <a:solidFill>
          <a:schemeClr val="bg1">
            <a:alpha val="30000"/>
          </a:schemeClr>
        </a:solidFill>
        <a:effectLst/>
      </p:bgPr>
    </p:bg>
    <p:spTree>
      <p:nvGrpSpPr>
        <p:cNvPr id="1" name=""/>
        <p:cNvGrpSpPr/>
        <p:nvPr/>
      </p:nvGrpSpPr>
      <p:grpSpPr>
        <a:xfrm>
          <a:off x="0" y="0"/>
          <a:ext cx="0" cy="0"/>
          <a:chOff x="0" y="0"/>
          <a:chExt cx="0" cy="0"/>
        </a:xfrm>
      </p:grpSpPr>
      <p:pic>
        <p:nvPicPr>
          <p:cNvPr id="2" name="Picture 1" descr="BlockchainLogo_DarkGray.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8" y="6352712"/>
            <a:ext cx="1796981" cy="195072"/>
          </a:xfrm>
          <a:prstGeom prst="rect">
            <a:avLst/>
          </a:prstGeom>
        </p:spPr>
      </p:pic>
      <p:pic>
        <p:nvPicPr>
          <p:cNvPr id="7" name="Picture 6" descr="IBMLogo_DarkGray.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04409" y="6352712"/>
            <a:ext cx="523331" cy="195072"/>
          </a:xfrm>
          <a:prstGeom prst="rect">
            <a:avLst/>
          </a:prstGeom>
        </p:spPr>
      </p:pic>
      <p:sp>
        <p:nvSpPr>
          <p:cNvPr id="19" name="Content Placeholder 4"/>
          <p:cNvSpPr>
            <a:spLocks noGrp="1"/>
          </p:cNvSpPr>
          <p:nvPr>
            <p:ph sz="quarter" idx="24" hasCustomPrompt="1"/>
          </p:nvPr>
        </p:nvSpPr>
        <p:spPr>
          <a:xfrm>
            <a:off x="167175" y="1693335"/>
            <a:ext cx="5834130" cy="3953933"/>
          </a:xfrm>
        </p:spPr>
        <p:txBody>
          <a:bodyPr>
            <a:normAutofit/>
          </a:bodyPr>
          <a:lstStyle>
            <a:lvl1pPr marL="0" indent="0">
              <a:buNone/>
              <a:defRPr sz="1600" baseline="0"/>
            </a:lvl1pPr>
          </a:lstStyle>
          <a:p>
            <a:pPr lvl="0"/>
            <a:r>
              <a:rPr lang="en-US" dirty="0"/>
              <a:t>Content</a:t>
            </a:r>
          </a:p>
        </p:txBody>
      </p:sp>
      <p:sp>
        <p:nvSpPr>
          <p:cNvPr id="20" name="Content Placeholder 4"/>
          <p:cNvSpPr>
            <a:spLocks noGrp="1"/>
          </p:cNvSpPr>
          <p:nvPr>
            <p:ph sz="quarter" idx="25" hasCustomPrompt="1"/>
          </p:nvPr>
        </p:nvSpPr>
        <p:spPr>
          <a:xfrm>
            <a:off x="6193610" y="1693335"/>
            <a:ext cx="5834130" cy="3953933"/>
          </a:xfrm>
        </p:spPr>
        <p:txBody>
          <a:bodyPr>
            <a:normAutofit/>
          </a:bodyPr>
          <a:lstStyle>
            <a:lvl1pPr marL="0" indent="0">
              <a:buNone/>
              <a:defRPr sz="1600" baseline="0"/>
            </a:lvl1pPr>
          </a:lstStyle>
          <a:p>
            <a:pPr lvl="0"/>
            <a:r>
              <a:rPr lang="en-US" dirty="0"/>
              <a:t>Content</a:t>
            </a:r>
          </a:p>
        </p:txBody>
      </p:sp>
      <p:sp>
        <p:nvSpPr>
          <p:cNvPr id="21" name="Text Placeholder 7"/>
          <p:cNvSpPr>
            <a:spLocks noGrp="1"/>
          </p:cNvSpPr>
          <p:nvPr>
            <p:ph type="body" sz="quarter" idx="26"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22" name="Picture 21"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9" name="TextBox 8"/>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1582136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 w/ Supporting Copy">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quarter" idx="16" hasCustomPrompt="1"/>
          </p:nvPr>
        </p:nvSpPr>
        <p:spPr>
          <a:xfrm>
            <a:off x="2615277" y="1693177"/>
            <a:ext cx="9425097" cy="4409844"/>
          </a:xfrm>
        </p:spPr>
        <p:txBody>
          <a:bodyPr>
            <a:normAutofit/>
          </a:bodyPr>
          <a:lstStyle>
            <a:lvl1pPr marL="0" indent="0">
              <a:buNone/>
              <a:defRPr sz="1600" baseline="0"/>
            </a:lvl1pPr>
          </a:lstStyle>
          <a:p>
            <a:pPr lvl="0"/>
            <a:r>
              <a:rPr lang="en-US" dirty="0"/>
              <a:t>Content</a:t>
            </a:r>
          </a:p>
        </p:txBody>
      </p:sp>
      <p:sp>
        <p:nvSpPr>
          <p:cNvPr id="11" name="Text Placeholder 5"/>
          <p:cNvSpPr>
            <a:spLocks noGrp="1"/>
          </p:cNvSpPr>
          <p:nvPr>
            <p:ph type="body" sz="quarter" idx="22" hasCustomPrompt="1"/>
          </p:nvPr>
        </p:nvSpPr>
        <p:spPr>
          <a:xfrm>
            <a:off x="167597" y="1693177"/>
            <a:ext cx="2296069" cy="4409844"/>
          </a:xfrm>
        </p:spPr>
        <p:txBody>
          <a:bodyPr>
            <a:normAutofit/>
          </a:bodyPr>
          <a:lstStyle>
            <a:lvl1pPr marL="0" indent="0">
              <a:buNone/>
              <a:defRPr sz="1600" baseline="0"/>
            </a:lvl1pPr>
          </a:lstStyle>
          <a:p>
            <a:pPr lvl="0"/>
            <a:r>
              <a:rPr lang="en-US" dirty="0"/>
              <a:t>Content</a:t>
            </a:r>
          </a:p>
        </p:txBody>
      </p:sp>
      <p:pic>
        <p:nvPicPr>
          <p:cNvPr id="2" name="Picture 1" descr="BlockchainLogo_DarkGray.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8" y="6352712"/>
            <a:ext cx="1796981" cy="195072"/>
          </a:xfrm>
          <a:prstGeom prst="rect">
            <a:avLst/>
          </a:prstGeom>
        </p:spPr>
      </p:pic>
      <p:pic>
        <p:nvPicPr>
          <p:cNvPr id="7" name="Picture 6" descr="IBMLogo_DarkGray.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04409" y="6352712"/>
            <a:ext cx="523331" cy="195072"/>
          </a:xfrm>
          <a:prstGeom prst="rect">
            <a:avLst/>
          </a:prstGeom>
        </p:spPr>
      </p:pic>
      <p:sp>
        <p:nvSpPr>
          <p:cNvPr id="10"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2" name="Picture 11"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9" name="TextBox 8"/>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361438887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p:bg>
      <p:bgPr>
        <a:solidFill>
          <a:schemeClr val="bg1">
            <a:alpha val="30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167596" y="1693335"/>
            <a:ext cx="11860143" cy="4271013"/>
          </a:xfrm>
        </p:spPr>
        <p:txBody>
          <a:bodyPr>
            <a:normAutofit/>
          </a:bodyPr>
          <a:lstStyle>
            <a:lvl1pPr marL="0" indent="0" algn="ctr">
              <a:buNone/>
              <a:defRPr sz="1866" baseline="0"/>
            </a:lvl1pPr>
          </a:lstStyle>
          <a:p>
            <a:r>
              <a:rPr lang="en-US"/>
              <a:t>Drag picture to placeholder or click icon to add</a:t>
            </a:r>
            <a:endParaRPr lang="en-US" dirty="0"/>
          </a:p>
        </p:txBody>
      </p:sp>
      <p:pic>
        <p:nvPicPr>
          <p:cNvPr id="10" name="Picture 9" descr="BlockchainLogo_DarkGray.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8" y="6352712"/>
            <a:ext cx="1796981" cy="195072"/>
          </a:xfrm>
          <a:prstGeom prst="rect">
            <a:avLst/>
          </a:prstGeom>
        </p:spPr>
      </p:pic>
      <p:pic>
        <p:nvPicPr>
          <p:cNvPr id="14" name="Picture 13" descr="IBMLogo_DarkGray.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04409" y="6352712"/>
            <a:ext cx="523331" cy="195072"/>
          </a:xfrm>
          <a:prstGeom prst="rect">
            <a:avLst/>
          </a:prstGeom>
        </p:spPr>
      </p:pic>
      <p:sp>
        <p:nvSpPr>
          <p:cNvPr id="11"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2" name="Picture 11"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9" name="TextBox 8"/>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1975286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2">
    <p:bg>
      <p:bgRef idx="1001">
        <a:schemeClr val="bg1"/>
      </p:bgRef>
    </p:bg>
    <p:spTree>
      <p:nvGrpSpPr>
        <p:cNvPr id="1" name=""/>
        <p:cNvGrpSpPr/>
        <p:nvPr/>
      </p:nvGrpSpPr>
      <p:grpSpPr>
        <a:xfrm>
          <a:off x="0" y="0"/>
          <a:ext cx="0" cy="0"/>
          <a:chOff x="0" y="0"/>
          <a:chExt cx="0" cy="0"/>
        </a:xfrm>
      </p:grpSpPr>
      <p:pic>
        <p:nvPicPr>
          <p:cNvPr id="11" name="Picture 10" descr="BlockchainLogo_DarkGray.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8" y="6352712"/>
            <a:ext cx="1796981" cy="195072"/>
          </a:xfrm>
          <a:prstGeom prst="rect">
            <a:avLst/>
          </a:prstGeom>
        </p:spPr>
      </p:pic>
      <p:pic>
        <p:nvPicPr>
          <p:cNvPr id="14" name="Picture 13" descr="IBMLogo_DarkGray.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04409" y="6352712"/>
            <a:ext cx="523331" cy="195072"/>
          </a:xfrm>
          <a:prstGeom prst="rect">
            <a:avLst/>
          </a:prstGeom>
        </p:spPr>
      </p:pic>
      <p:sp>
        <p:nvSpPr>
          <p:cNvPr id="16" name="Text Placeholder 5"/>
          <p:cNvSpPr>
            <a:spLocks noGrp="1"/>
          </p:cNvSpPr>
          <p:nvPr>
            <p:ph type="body" sz="quarter" idx="22" hasCustomPrompt="1"/>
          </p:nvPr>
        </p:nvSpPr>
        <p:spPr>
          <a:xfrm>
            <a:off x="167175" y="1655829"/>
            <a:ext cx="2647245" cy="4453719"/>
          </a:xfrm>
        </p:spPr>
        <p:txBody>
          <a:bodyPr>
            <a:normAutofit/>
          </a:bodyPr>
          <a:lstStyle>
            <a:lvl1pPr marL="0" indent="0">
              <a:buNone/>
              <a:defRPr sz="2399" baseline="0"/>
            </a:lvl1pPr>
          </a:lstStyle>
          <a:p>
            <a:pPr lvl="0"/>
            <a:r>
              <a:rPr lang="en-US" dirty="0"/>
              <a:t>Body copy</a:t>
            </a:r>
          </a:p>
        </p:txBody>
      </p:sp>
      <p:sp>
        <p:nvSpPr>
          <p:cNvPr id="17" name="Text Placeholder 5"/>
          <p:cNvSpPr>
            <a:spLocks noGrp="1"/>
          </p:cNvSpPr>
          <p:nvPr>
            <p:ph type="body" sz="quarter" idx="24" hasCustomPrompt="1"/>
          </p:nvPr>
        </p:nvSpPr>
        <p:spPr>
          <a:xfrm>
            <a:off x="3036184" y="1786346"/>
            <a:ext cx="2291551" cy="4328148"/>
          </a:xfrm>
        </p:spPr>
        <p:txBody>
          <a:bodyPr>
            <a:normAutofit/>
          </a:bodyPr>
          <a:lstStyle>
            <a:lvl1pPr marL="0" indent="0">
              <a:buNone/>
              <a:defRPr sz="1866" baseline="0"/>
            </a:lvl1pPr>
          </a:lstStyle>
          <a:p>
            <a:pPr lvl="0"/>
            <a:r>
              <a:rPr lang="en-US" dirty="0"/>
              <a:t>Detail copy</a:t>
            </a:r>
          </a:p>
        </p:txBody>
      </p:sp>
      <p:sp>
        <p:nvSpPr>
          <p:cNvPr id="18" name="Text Placeholder 2"/>
          <p:cNvSpPr>
            <a:spLocks noGrp="1"/>
          </p:cNvSpPr>
          <p:nvPr>
            <p:ph type="body" sz="quarter" idx="25" hasCustomPrompt="1"/>
          </p:nvPr>
        </p:nvSpPr>
        <p:spPr>
          <a:xfrm>
            <a:off x="5556921" y="1655829"/>
            <a:ext cx="6382337" cy="3414148"/>
          </a:xfrm>
        </p:spPr>
        <p:txBody>
          <a:bodyPr>
            <a:normAutofit/>
          </a:bodyPr>
          <a:lstStyle>
            <a:lvl1pPr marL="0" indent="0">
              <a:buNone/>
              <a:defRPr sz="3199" baseline="0"/>
            </a:lvl1pPr>
          </a:lstStyle>
          <a:p>
            <a:pPr lvl="0"/>
            <a:r>
              <a:rPr lang="en-US" dirty="0"/>
              <a:t>Quote, stat, etc.</a:t>
            </a:r>
          </a:p>
        </p:txBody>
      </p:sp>
      <p:sp>
        <p:nvSpPr>
          <p:cNvPr id="19"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20" name="Picture 19"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10" name="TextBox 9"/>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402409293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Full-Width Copy">
    <p:bg>
      <p:bgRef idx="1001">
        <a:schemeClr val="bg1"/>
      </p:bgRef>
    </p:bg>
    <p:spTree>
      <p:nvGrpSpPr>
        <p:cNvPr id="1" name=""/>
        <p:cNvGrpSpPr/>
        <p:nvPr/>
      </p:nvGrpSpPr>
      <p:grpSpPr>
        <a:xfrm>
          <a:off x="0" y="0"/>
          <a:ext cx="0" cy="0"/>
          <a:chOff x="0" y="0"/>
          <a:chExt cx="0" cy="0"/>
        </a:xfrm>
      </p:grpSpPr>
      <p:sp>
        <p:nvSpPr>
          <p:cNvPr id="11" name="Text Placeholder 5"/>
          <p:cNvSpPr>
            <a:spLocks noGrp="1"/>
          </p:cNvSpPr>
          <p:nvPr>
            <p:ph type="body" sz="quarter" idx="22" hasCustomPrompt="1"/>
          </p:nvPr>
        </p:nvSpPr>
        <p:spPr>
          <a:xfrm>
            <a:off x="167596" y="1693178"/>
            <a:ext cx="11860143" cy="3954959"/>
          </a:xfrm>
        </p:spPr>
        <p:txBody>
          <a:bodyPr>
            <a:normAutofit/>
          </a:bodyPr>
          <a:lstStyle>
            <a:lvl1pPr marL="228534" indent="-228534">
              <a:buFont typeface="Arial"/>
              <a:buChar char="•"/>
              <a:defRPr sz="1600" baseline="0"/>
            </a:lvl1pPr>
          </a:lstStyle>
          <a:p>
            <a:pPr lvl="0"/>
            <a:r>
              <a:rPr lang="en-US" dirty="0"/>
              <a:t>Content</a:t>
            </a:r>
          </a:p>
        </p:txBody>
      </p:sp>
      <p:sp>
        <p:nvSpPr>
          <p:cNvPr id="13"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8" name="Picture 7" descr="BLOCKCHAIN4_MARK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Tree>
    <p:extLst>
      <p:ext uri="{BB962C8B-B14F-4D97-AF65-F5344CB8AC3E}">
        <p14:creationId xmlns:p14="http://schemas.microsoft.com/office/powerpoint/2010/main" val="292160148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Full-Width Copy">
    <p:bg>
      <p:bgRef idx="1001">
        <a:schemeClr val="bg1"/>
      </p:bgRef>
    </p:bg>
    <p:spTree>
      <p:nvGrpSpPr>
        <p:cNvPr id="1" name=""/>
        <p:cNvGrpSpPr/>
        <p:nvPr/>
      </p:nvGrpSpPr>
      <p:grpSpPr>
        <a:xfrm>
          <a:off x="0" y="0"/>
          <a:ext cx="0" cy="0"/>
          <a:chOff x="0" y="0"/>
          <a:chExt cx="0" cy="0"/>
        </a:xfrm>
      </p:grpSpPr>
      <p:sp>
        <p:nvSpPr>
          <p:cNvPr id="5" name="Content Placeholder 4"/>
          <p:cNvSpPr>
            <a:spLocks noGrp="1"/>
          </p:cNvSpPr>
          <p:nvPr>
            <p:ph sz="quarter" idx="24" hasCustomPrompt="1"/>
          </p:nvPr>
        </p:nvSpPr>
        <p:spPr>
          <a:xfrm>
            <a:off x="167175" y="1693335"/>
            <a:ext cx="5834130" cy="3953933"/>
          </a:xfrm>
        </p:spPr>
        <p:txBody>
          <a:bodyPr>
            <a:normAutofit/>
          </a:bodyPr>
          <a:lstStyle>
            <a:lvl1pPr marL="0" indent="0">
              <a:buNone/>
              <a:defRPr sz="1600" baseline="0"/>
            </a:lvl1pPr>
          </a:lstStyle>
          <a:p>
            <a:pPr lvl="0"/>
            <a:r>
              <a:rPr lang="en-US" dirty="0"/>
              <a:t>Content</a:t>
            </a:r>
          </a:p>
        </p:txBody>
      </p:sp>
      <p:sp>
        <p:nvSpPr>
          <p:cNvPr id="10" name="Content Placeholder 4"/>
          <p:cNvSpPr>
            <a:spLocks noGrp="1"/>
          </p:cNvSpPr>
          <p:nvPr>
            <p:ph sz="quarter" idx="25" hasCustomPrompt="1"/>
          </p:nvPr>
        </p:nvSpPr>
        <p:spPr>
          <a:xfrm>
            <a:off x="6193610" y="1693335"/>
            <a:ext cx="5834130" cy="3953933"/>
          </a:xfrm>
        </p:spPr>
        <p:txBody>
          <a:bodyPr>
            <a:normAutofit/>
          </a:bodyPr>
          <a:lstStyle>
            <a:lvl1pPr marL="0" indent="0">
              <a:buNone/>
              <a:defRPr sz="1600" baseline="0"/>
            </a:lvl1pPr>
          </a:lstStyle>
          <a:p>
            <a:pPr lvl="0"/>
            <a:r>
              <a:rPr lang="en-US" dirty="0"/>
              <a:t>Content</a:t>
            </a:r>
          </a:p>
        </p:txBody>
      </p:sp>
      <p:pic>
        <p:nvPicPr>
          <p:cNvPr id="9" name="Picture 8" descr="BlockchainLogo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11" name="Picture 10" descr="IBM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sp>
        <p:nvSpPr>
          <p:cNvPr id="13" name="Text Placeholder 7"/>
          <p:cNvSpPr>
            <a:spLocks noGrp="1"/>
          </p:cNvSpPr>
          <p:nvPr>
            <p:ph type="body" sz="quarter" idx="26"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6" name="Picture 15"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14" name="TextBox 13"/>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231264164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py w/ Supporting Object">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67597" y="192620"/>
            <a:ext cx="4696564" cy="4090867"/>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sp>
        <p:nvSpPr>
          <p:cNvPr id="9" name="Content Placeholder 4"/>
          <p:cNvSpPr>
            <a:spLocks noGrp="1"/>
          </p:cNvSpPr>
          <p:nvPr>
            <p:ph sz="quarter" idx="24" hasCustomPrompt="1"/>
          </p:nvPr>
        </p:nvSpPr>
        <p:spPr>
          <a:xfrm>
            <a:off x="5446535" y="454884"/>
            <a:ext cx="1993679" cy="1757536"/>
          </a:xfrm>
        </p:spPr>
        <p:txBody>
          <a:bodyPr anchor="ctr">
            <a:normAutofit/>
          </a:bodyPr>
          <a:lstStyle>
            <a:lvl1pPr marL="0" indent="0" algn="ctr">
              <a:buNone/>
              <a:defRPr sz="1600" baseline="0"/>
            </a:lvl1pPr>
          </a:lstStyle>
          <a:p>
            <a:pPr lvl="0"/>
            <a:r>
              <a:rPr lang="en-US" dirty="0"/>
              <a:t>Content</a:t>
            </a:r>
          </a:p>
        </p:txBody>
      </p:sp>
      <p:sp>
        <p:nvSpPr>
          <p:cNvPr id="10" name="Content Placeholder 4"/>
          <p:cNvSpPr>
            <a:spLocks noGrp="1"/>
          </p:cNvSpPr>
          <p:nvPr>
            <p:ph sz="quarter" idx="25" hasCustomPrompt="1"/>
          </p:nvPr>
        </p:nvSpPr>
        <p:spPr>
          <a:xfrm>
            <a:off x="7696420" y="2563858"/>
            <a:ext cx="1993679" cy="1757536"/>
          </a:xfrm>
        </p:spPr>
        <p:txBody>
          <a:bodyPr anchor="ctr">
            <a:normAutofit/>
          </a:bodyPr>
          <a:lstStyle>
            <a:lvl1pPr marL="0" indent="0" algn="ctr">
              <a:buNone/>
              <a:defRPr sz="1600" baseline="0"/>
            </a:lvl1pPr>
          </a:lstStyle>
          <a:p>
            <a:pPr lvl="0"/>
            <a:r>
              <a:rPr lang="en-US" dirty="0"/>
              <a:t>Content</a:t>
            </a:r>
          </a:p>
        </p:txBody>
      </p:sp>
      <p:sp>
        <p:nvSpPr>
          <p:cNvPr id="13" name="Content Placeholder 4"/>
          <p:cNvSpPr>
            <a:spLocks noGrp="1"/>
          </p:cNvSpPr>
          <p:nvPr>
            <p:ph sz="quarter" idx="27" hasCustomPrompt="1"/>
          </p:nvPr>
        </p:nvSpPr>
        <p:spPr>
          <a:xfrm>
            <a:off x="9946305" y="4698103"/>
            <a:ext cx="1993679" cy="1757536"/>
          </a:xfrm>
        </p:spPr>
        <p:txBody>
          <a:bodyPr anchor="ctr">
            <a:normAutofit/>
          </a:bodyPr>
          <a:lstStyle>
            <a:lvl1pPr marL="0" indent="0" algn="ctr">
              <a:buNone/>
              <a:defRPr sz="1600" baseline="0"/>
            </a:lvl1pPr>
          </a:lstStyle>
          <a:p>
            <a:pPr lvl="0"/>
            <a:r>
              <a:rPr lang="en-US" dirty="0"/>
              <a:t>Content</a:t>
            </a:r>
          </a:p>
        </p:txBody>
      </p:sp>
      <p:pic>
        <p:nvPicPr>
          <p:cNvPr id="11" name="Picture 10" descr="BlockchainLogo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3" name="Picture 2" descr="3Grid_Dark.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28003" y="321565"/>
            <a:ext cx="8469045" cy="6226220"/>
          </a:xfrm>
          <a:prstGeom prst="rect">
            <a:avLst/>
          </a:prstGeom>
        </p:spPr>
      </p:pic>
      <p:pic>
        <p:nvPicPr>
          <p:cNvPr id="12" name="Picture 11" descr="IBMLogo_White.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sp>
        <p:nvSpPr>
          <p:cNvPr id="14" name="TextBox 13"/>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2688379531"/>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4-Column">
    <p:bg>
      <p:bgRef idx="1001">
        <a:schemeClr val="bg1"/>
      </p:bgRef>
    </p:bg>
    <p:spTree>
      <p:nvGrpSpPr>
        <p:cNvPr id="1" name=""/>
        <p:cNvGrpSpPr/>
        <p:nvPr/>
      </p:nvGrpSpPr>
      <p:grpSpPr>
        <a:xfrm>
          <a:off x="0" y="0"/>
          <a:ext cx="0" cy="0"/>
          <a:chOff x="0" y="0"/>
          <a:chExt cx="0" cy="0"/>
        </a:xfrm>
      </p:grpSpPr>
      <p:sp>
        <p:nvSpPr>
          <p:cNvPr id="5" name="Content Placeholder 4"/>
          <p:cNvSpPr>
            <a:spLocks noGrp="1"/>
          </p:cNvSpPr>
          <p:nvPr>
            <p:ph sz="quarter" idx="24" hasCustomPrompt="1"/>
          </p:nvPr>
        </p:nvSpPr>
        <p:spPr>
          <a:xfrm>
            <a:off x="167598" y="1693335"/>
            <a:ext cx="2778869" cy="3953933"/>
          </a:xfrm>
        </p:spPr>
        <p:txBody>
          <a:bodyPr>
            <a:normAutofit/>
          </a:bodyPr>
          <a:lstStyle>
            <a:lvl1pPr marL="0" indent="0" algn="ctr">
              <a:buNone/>
              <a:defRPr sz="1600" baseline="0"/>
            </a:lvl1pPr>
          </a:lstStyle>
          <a:p>
            <a:pPr lvl="0"/>
            <a:r>
              <a:rPr lang="en-US" dirty="0"/>
              <a:t>Content</a:t>
            </a:r>
          </a:p>
        </p:txBody>
      </p:sp>
      <p:sp>
        <p:nvSpPr>
          <p:cNvPr id="10" name="Content Placeholder 4"/>
          <p:cNvSpPr>
            <a:spLocks noGrp="1"/>
          </p:cNvSpPr>
          <p:nvPr>
            <p:ph sz="quarter" idx="25" hasCustomPrompt="1"/>
          </p:nvPr>
        </p:nvSpPr>
        <p:spPr>
          <a:xfrm>
            <a:off x="3194689" y="1693335"/>
            <a:ext cx="2778869" cy="3953933"/>
          </a:xfrm>
        </p:spPr>
        <p:txBody>
          <a:bodyPr>
            <a:normAutofit/>
          </a:bodyPr>
          <a:lstStyle>
            <a:lvl1pPr marL="0" indent="0" algn="ctr">
              <a:buNone/>
              <a:defRPr sz="1600" baseline="0"/>
            </a:lvl1pPr>
          </a:lstStyle>
          <a:p>
            <a:pPr lvl="0"/>
            <a:r>
              <a:rPr lang="en-US" dirty="0"/>
              <a:t>Content</a:t>
            </a:r>
          </a:p>
        </p:txBody>
      </p:sp>
      <p:sp>
        <p:nvSpPr>
          <p:cNvPr id="9" name="Content Placeholder 4"/>
          <p:cNvSpPr>
            <a:spLocks noGrp="1"/>
          </p:cNvSpPr>
          <p:nvPr>
            <p:ph sz="quarter" idx="26" hasCustomPrompt="1"/>
          </p:nvPr>
        </p:nvSpPr>
        <p:spPr>
          <a:xfrm>
            <a:off x="6221781" y="1693335"/>
            <a:ext cx="2778869" cy="3953933"/>
          </a:xfrm>
        </p:spPr>
        <p:txBody>
          <a:bodyPr>
            <a:normAutofit/>
          </a:bodyPr>
          <a:lstStyle>
            <a:lvl1pPr marL="0" indent="0" algn="ctr">
              <a:buNone/>
              <a:defRPr sz="1600" baseline="0"/>
            </a:lvl1pPr>
          </a:lstStyle>
          <a:p>
            <a:pPr lvl="0"/>
            <a:r>
              <a:rPr lang="en-US" dirty="0"/>
              <a:t>Content</a:t>
            </a:r>
          </a:p>
        </p:txBody>
      </p:sp>
      <p:sp>
        <p:nvSpPr>
          <p:cNvPr id="11" name="Content Placeholder 4"/>
          <p:cNvSpPr>
            <a:spLocks noGrp="1"/>
          </p:cNvSpPr>
          <p:nvPr>
            <p:ph sz="quarter" idx="27" hasCustomPrompt="1"/>
          </p:nvPr>
        </p:nvSpPr>
        <p:spPr>
          <a:xfrm>
            <a:off x="9248870" y="1693335"/>
            <a:ext cx="2778869" cy="3953933"/>
          </a:xfrm>
        </p:spPr>
        <p:txBody>
          <a:bodyPr>
            <a:normAutofit/>
          </a:bodyPr>
          <a:lstStyle>
            <a:lvl1pPr marL="0" indent="0" algn="ctr">
              <a:buNone/>
              <a:defRPr sz="1600" baseline="0"/>
            </a:lvl1pPr>
          </a:lstStyle>
          <a:p>
            <a:pPr lvl="0"/>
            <a:r>
              <a:rPr lang="en-US" dirty="0"/>
              <a:t>Content</a:t>
            </a:r>
          </a:p>
        </p:txBody>
      </p:sp>
      <p:pic>
        <p:nvPicPr>
          <p:cNvPr id="12" name="Picture 11" descr="BlockchainLogo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13" name="Picture 12" descr="IBM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sp>
        <p:nvSpPr>
          <p:cNvPr id="15"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6" name="Picture 15"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14" name="TextBox 13"/>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407275877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py w/ Supporting Object">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734"/>
            <a:ext cx="12188825" cy="6695139"/>
          </a:xfrm>
          <a:prstGeom prst="rect">
            <a:avLst/>
          </a:prstGeom>
        </p:spPr>
      </p:pic>
      <p:sp>
        <p:nvSpPr>
          <p:cNvPr id="8" name="Text Placeholder 7"/>
          <p:cNvSpPr>
            <a:spLocks noGrp="1"/>
          </p:cNvSpPr>
          <p:nvPr>
            <p:ph type="body" sz="quarter" idx="13" hasCustomPrompt="1"/>
          </p:nvPr>
        </p:nvSpPr>
        <p:spPr>
          <a:xfrm>
            <a:off x="167596" y="192619"/>
            <a:ext cx="7046520" cy="1589008"/>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sp>
        <p:nvSpPr>
          <p:cNvPr id="13" name="Content Placeholder 4"/>
          <p:cNvSpPr>
            <a:spLocks noGrp="1"/>
          </p:cNvSpPr>
          <p:nvPr>
            <p:ph sz="quarter" idx="27" hasCustomPrompt="1"/>
          </p:nvPr>
        </p:nvSpPr>
        <p:spPr>
          <a:xfrm>
            <a:off x="6863565" y="4214551"/>
            <a:ext cx="1222310" cy="1190112"/>
          </a:xfrm>
        </p:spPr>
        <p:txBody>
          <a:bodyPr anchor="ctr">
            <a:normAutofit/>
          </a:bodyPr>
          <a:lstStyle>
            <a:lvl1pPr marL="0" indent="0" algn="ctr">
              <a:buNone/>
              <a:defRPr sz="1600" baseline="0"/>
            </a:lvl1pPr>
          </a:lstStyle>
          <a:p>
            <a:pPr lvl="0"/>
            <a:r>
              <a:rPr lang="en-US" dirty="0"/>
              <a:t>Content</a:t>
            </a:r>
          </a:p>
        </p:txBody>
      </p:sp>
      <p:sp>
        <p:nvSpPr>
          <p:cNvPr id="7" name="Content Placeholder 4"/>
          <p:cNvSpPr>
            <a:spLocks noGrp="1"/>
          </p:cNvSpPr>
          <p:nvPr>
            <p:ph sz="quarter" idx="28" hasCustomPrompt="1"/>
          </p:nvPr>
        </p:nvSpPr>
        <p:spPr>
          <a:xfrm>
            <a:off x="8225849" y="2838293"/>
            <a:ext cx="1222310" cy="1190112"/>
          </a:xfrm>
        </p:spPr>
        <p:txBody>
          <a:bodyPr anchor="ctr">
            <a:normAutofit/>
          </a:bodyPr>
          <a:lstStyle>
            <a:lvl1pPr marL="0" indent="0" algn="ctr">
              <a:buNone/>
              <a:defRPr sz="1600" baseline="0"/>
            </a:lvl1pPr>
          </a:lstStyle>
          <a:p>
            <a:pPr lvl="0"/>
            <a:r>
              <a:rPr lang="en-US" dirty="0"/>
              <a:t>Content</a:t>
            </a:r>
          </a:p>
        </p:txBody>
      </p:sp>
      <p:sp>
        <p:nvSpPr>
          <p:cNvPr id="9" name="Content Placeholder 4"/>
          <p:cNvSpPr>
            <a:spLocks noGrp="1"/>
          </p:cNvSpPr>
          <p:nvPr>
            <p:ph sz="quarter" idx="29" hasCustomPrompt="1"/>
          </p:nvPr>
        </p:nvSpPr>
        <p:spPr>
          <a:xfrm>
            <a:off x="4116620" y="4227187"/>
            <a:ext cx="1222310" cy="1190112"/>
          </a:xfrm>
        </p:spPr>
        <p:txBody>
          <a:bodyPr anchor="ctr">
            <a:normAutofit/>
          </a:bodyPr>
          <a:lstStyle>
            <a:lvl1pPr marL="0" indent="0" algn="ctr">
              <a:buNone/>
              <a:defRPr sz="1600" baseline="0"/>
            </a:lvl1pPr>
          </a:lstStyle>
          <a:p>
            <a:pPr lvl="0"/>
            <a:r>
              <a:rPr lang="en-US" dirty="0"/>
              <a:t>Content</a:t>
            </a:r>
          </a:p>
        </p:txBody>
      </p:sp>
      <p:sp>
        <p:nvSpPr>
          <p:cNvPr id="10" name="Content Placeholder 4"/>
          <p:cNvSpPr>
            <a:spLocks noGrp="1"/>
          </p:cNvSpPr>
          <p:nvPr>
            <p:ph sz="quarter" idx="30" hasCustomPrompt="1"/>
          </p:nvPr>
        </p:nvSpPr>
        <p:spPr>
          <a:xfrm>
            <a:off x="5478905" y="2850929"/>
            <a:ext cx="1222310" cy="1190112"/>
          </a:xfrm>
        </p:spPr>
        <p:txBody>
          <a:bodyPr anchor="ctr">
            <a:normAutofit/>
          </a:bodyPr>
          <a:lstStyle>
            <a:lvl1pPr marL="0" indent="0" algn="ctr">
              <a:buNone/>
              <a:defRPr sz="1600" baseline="0"/>
            </a:lvl1pPr>
          </a:lstStyle>
          <a:p>
            <a:pPr lvl="0"/>
            <a:r>
              <a:rPr lang="en-US" dirty="0"/>
              <a:t>Content</a:t>
            </a:r>
          </a:p>
        </p:txBody>
      </p:sp>
      <p:sp>
        <p:nvSpPr>
          <p:cNvPr id="12" name="Content Placeholder 4"/>
          <p:cNvSpPr>
            <a:spLocks noGrp="1"/>
          </p:cNvSpPr>
          <p:nvPr>
            <p:ph sz="quarter" idx="31" hasCustomPrompt="1"/>
          </p:nvPr>
        </p:nvSpPr>
        <p:spPr>
          <a:xfrm>
            <a:off x="2745390" y="5592869"/>
            <a:ext cx="1222310" cy="1190112"/>
          </a:xfrm>
        </p:spPr>
        <p:txBody>
          <a:bodyPr anchor="ctr">
            <a:normAutofit/>
          </a:bodyPr>
          <a:lstStyle>
            <a:lvl1pPr marL="0" indent="0" algn="ctr">
              <a:buNone/>
              <a:defRPr sz="1600" baseline="0"/>
            </a:lvl1pPr>
          </a:lstStyle>
          <a:p>
            <a:pPr lvl="0"/>
            <a:r>
              <a:rPr lang="en-US" dirty="0"/>
              <a:t>Content</a:t>
            </a:r>
          </a:p>
        </p:txBody>
      </p:sp>
      <p:sp>
        <p:nvSpPr>
          <p:cNvPr id="14" name="Content Placeholder 4"/>
          <p:cNvSpPr>
            <a:spLocks noGrp="1"/>
          </p:cNvSpPr>
          <p:nvPr>
            <p:ph sz="quarter" idx="32" hasCustomPrompt="1"/>
          </p:nvPr>
        </p:nvSpPr>
        <p:spPr>
          <a:xfrm>
            <a:off x="1366057" y="4216612"/>
            <a:ext cx="1222310" cy="1190112"/>
          </a:xfrm>
        </p:spPr>
        <p:txBody>
          <a:bodyPr anchor="ctr">
            <a:normAutofit/>
          </a:bodyPr>
          <a:lstStyle>
            <a:lvl1pPr marL="0" indent="0" algn="ctr">
              <a:buNone/>
              <a:defRPr sz="1600" baseline="0"/>
            </a:lvl1pPr>
          </a:lstStyle>
          <a:p>
            <a:pPr lvl="0"/>
            <a:r>
              <a:rPr lang="en-US" dirty="0"/>
              <a:t>Content</a:t>
            </a:r>
          </a:p>
        </p:txBody>
      </p:sp>
      <p:pic>
        <p:nvPicPr>
          <p:cNvPr id="17" name="Picture 16" descr="Blockchain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15" name="Picture 14" descr="IBMLogo_White.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sp>
        <p:nvSpPr>
          <p:cNvPr id="16" name="TextBox 15"/>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286735361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py w/ Supporting Object">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67598" y="192620"/>
            <a:ext cx="575783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sp>
        <p:nvSpPr>
          <p:cNvPr id="11" name="Text Placeholder 5"/>
          <p:cNvSpPr>
            <a:spLocks noGrp="1"/>
          </p:cNvSpPr>
          <p:nvPr>
            <p:ph type="body" sz="quarter" idx="22" hasCustomPrompt="1"/>
          </p:nvPr>
        </p:nvSpPr>
        <p:spPr>
          <a:xfrm>
            <a:off x="167598" y="1693177"/>
            <a:ext cx="5757833" cy="4409844"/>
          </a:xfrm>
        </p:spPr>
        <p:txBody>
          <a:bodyPr>
            <a:normAutofit/>
          </a:bodyPr>
          <a:lstStyle>
            <a:lvl1pPr marL="0" indent="0">
              <a:buNone/>
              <a:defRPr sz="1600" baseline="0"/>
            </a:lvl1pPr>
          </a:lstStyle>
          <a:p>
            <a:pPr lvl="0"/>
            <a:r>
              <a:rPr lang="en-US" dirty="0"/>
              <a:t>Content</a:t>
            </a:r>
          </a:p>
        </p:txBody>
      </p:sp>
      <p:pic>
        <p:nvPicPr>
          <p:cNvPr id="7" name="Picture 6" descr="BlockchainLogo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10" name="Picture 9" descr="IBM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sp>
        <p:nvSpPr>
          <p:cNvPr id="9" name="Content Placeholder 2"/>
          <p:cNvSpPr>
            <a:spLocks noGrp="1"/>
          </p:cNvSpPr>
          <p:nvPr>
            <p:ph sz="quarter" idx="16" hasCustomPrompt="1"/>
          </p:nvPr>
        </p:nvSpPr>
        <p:spPr>
          <a:xfrm>
            <a:off x="6102310" y="1693174"/>
            <a:ext cx="6086515" cy="4409846"/>
          </a:xfrm>
        </p:spPr>
        <p:txBody>
          <a:bodyPr>
            <a:normAutofit/>
          </a:bodyPr>
          <a:lstStyle>
            <a:lvl1pPr marL="0" indent="0">
              <a:buNone/>
              <a:defRPr sz="1600" baseline="0"/>
            </a:lvl1pPr>
          </a:lstStyle>
          <a:p>
            <a:pPr lvl="0"/>
            <a:r>
              <a:rPr lang="en-US" dirty="0"/>
              <a:t>Content</a:t>
            </a:r>
          </a:p>
        </p:txBody>
      </p:sp>
      <p:sp>
        <p:nvSpPr>
          <p:cNvPr id="14" name="Text Placeholder 7"/>
          <p:cNvSpPr>
            <a:spLocks noGrp="1"/>
          </p:cNvSpPr>
          <p:nvPr>
            <p:ph type="body" sz="quarter" idx="2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5" name="Picture 14"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12" name="TextBox 11"/>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64586586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10/24/18</a:t>
            </a:fld>
            <a:endParaRPr dirty="0"/>
          </a:p>
        </p:txBody>
      </p:sp>
      <p:sp>
        <p:nvSpPr>
          <p:cNvPr id="6" name="Slide Number Placeholder 5"/>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Object w/ Supporting Copy">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quarter" idx="16" hasCustomPrompt="1"/>
          </p:nvPr>
        </p:nvSpPr>
        <p:spPr>
          <a:xfrm>
            <a:off x="2615277" y="1693177"/>
            <a:ext cx="9425097" cy="4409844"/>
          </a:xfrm>
        </p:spPr>
        <p:txBody>
          <a:bodyPr>
            <a:normAutofit/>
          </a:bodyPr>
          <a:lstStyle>
            <a:lvl1pPr marL="0" indent="0">
              <a:buNone/>
              <a:defRPr sz="1600" baseline="0"/>
            </a:lvl1pPr>
          </a:lstStyle>
          <a:p>
            <a:pPr lvl="0"/>
            <a:r>
              <a:rPr lang="en-US" dirty="0"/>
              <a:t>Content</a:t>
            </a:r>
          </a:p>
        </p:txBody>
      </p:sp>
      <p:sp>
        <p:nvSpPr>
          <p:cNvPr id="11" name="Text Placeholder 5"/>
          <p:cNvSpPr>
            <a:spLocks noGrp="1"/>
          </p:cNvSpPr>
          <p:nvPr>
            <p:ph type="body" sz="quarter" idx="22" hasCustomPrompt="1"/>
          </p:nvPr>
        </p:nvSpPr>
        <p:spPr>
          <a:xfrm>
            <a:off x="167597" y="1693177"/>
            <a:ext cx="2296069" cy="4409844"/>
          </a:xfrm>
        </p:spPr>
        <p:txBody>
          <a:bodyPr>
            <a:normAutofit/>
          </a:bodyPr>
          <a:lstStyle>
            <a:lvl1pPr marL="0" indent="0">
              <a:buNone/>
              <a:defRPr sz="1600" baseline="0"/>
            </a:lvl1pPr>
          </a:lstStyle>
          <a:p>
            <a:pPr lvl="0"/>
            <a:r>
              <a:rPr lang="en-US" dirty="0"/>
              <a:t>Content</a:t>
            </a:r>
          </a:p>
        </p:txBody>
      </p:sp>
      <p:pic>
        <p:nvPicPr>
          <p:cNvPr id="10" name="Picture 9" descr="BlockchainLogo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12" name="Picture 11" descr="IBM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sp>
        <p:nvSpPr>
          <p:cNvPr id="16"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7" name="Picture 16"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13" name="TextBox 12"/>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3507647356"/>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ase Study 2">
    <p:bg>
      <p:bgRef idx="1001">
        <a:schemeClr val="bg1"/>
      </p:bgRef>
    </p:bg>
    <p:spTree>
      <p:nvGrpSpPr>
        <p:cNvPr id="1" name=""/>
        <p:cNvGrpSpPr/>
        <p:nvPr/>
      </p:nvGrpSpPr>
      <p:grpSpPr>
        <a:xfrm>
          <a:off x="0" y="0"/>
          <a:ext cx="0" cy="0"/>
          <a:chOff x="0" y="0"/>
          <a:chExt cx="0" cy="0"/>
        </a:xfrm>
      </p:grpSpPr>
      <p:pic>
        <p:nvPicPr>
          <p:cNvPr id="9" name="Picture 8" descr="BlockchainLogo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10" name="Picture 9" descr="IBM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sp>
        <p:nvSpPr>
          <p:cNvPr id="15" name="Text Placeholder 5"/>
          <p:cNvSpPr>
            <a:spLocks noGrp="1"/>
          </p:cNvSpPr>
          <p:nvPr>
            <p:ph type="body" sz="quarter" idx="22" hasCustomPrompt="1"/>
          </p:nvPr>
        </p:nvSpPr>
        <p:spPr>
          <a:xfrm>
            <a:off x="167175" y="1655829"/>
            <a:ext cx="2647245" cy="4453719"/>
          </a:xfrm>
        </p:spPr>
        <p:txBody>
          <a:bodyPr>
            <a:normAutofit/>
          </a:bodyPr>
          <a:lstStyle>
            <a:lvl1pPr marL="0" indent="0">
              <a:buNone/>
              <a:defRPr sz="2399" baseline="0"/>
            </a:lvl1pPr>
          </a:lstStyle>
          <a:p>
            <a:pPr lvl="0"/>
            <a:r>
              <a:rPr lang="en-US" dirty="0"/>
              <a:t>Body copy</a:t>
            </a:r>
          </a:p>
        </p:txBody>
      </p:sp>
      <p:sp>
        <p:nvSpPr>
          <p:cNvPr id="16" name="Text Placeholder 5"/>
          <p:cNvSpPr>
            <a:spLocks noGrp="1"/>
          </p:cNvSpPr>
          <p:nvPr>
            <p:ph type="body" sz="quarter" idx="24" hasCustomPrompt="1"/>
          </p:nvPr>
        </p:nvSpPr>
        <p:spPr>
          <a:xfrm>
            <a:off x="3036184" y="1786346"/>
            <a:ext cx="2291551" cy="4328148"/>
          </a:xfrm>
        </p:spPr>
        <p:txBody>
          <a:bodyPr>
            <a:normAutofit/>
          </a:bodyPr>
          <a:lstStyle>
            <a:lvl1pPr marL="0" indent="0">
              <a:buNone/>
              <a:defRPr sz="1866" baseline="0"/>
            </a:lvl1pPr>
          </a:lstStyle>
          <a:p>
            <a:pPr lvl="0"/>
            <a:r>
              <a:rPr lang="en-US" dirty="0"/>
              <a:t>Detail copy</a:t>
            </a:r>
          </a:p>
        </p:txBody>
      </p:sp>
      <p:sp>
        <p:nvSpPr>
          <p:cNvPr id="17" name="Text Placeholder 2"/>
          <p:cNvSpPr>
            <a:spLocks noGrp="1"/>
          </p:cNvSpPr>
          <p:nvPr>
            <p:ph type="body" sz="quarter" idx="25" hasCustomPrompt="1"/>
          </p:nvPr>
        </p:nvSpPr>
        <p:spPr>
          <a:xfrm>
            <a:off x="5556921" y="1655829"/>
            <a:ext cx="6382337" cy="3414148"/>
          </a:xfrm>
        </p:spPr>
        <p:txBody>
          <a:bodyPr>
            <a:normAutofit/>
          </a:bodyPr>
          <a:lstStyle>
            <a:lvl1pPr marL="0" indent="0">
              <a:buNone/>
              <a:defRPr sz="3199" baseline="0"/>
            </a:lvl1pPr>
          </a:lstStyle>
          <a:p>
            <a:pPr lvl="0"/>
            <a:r>
              <a:rPr lang="en-US" dirty="0"/>
              <a:t>Quote, stat, etc.</a:t>
            </a:r>
          </a:p>
        </p:txBody>
      </p:sp>
      <p:sp>
        <p:nvSpPr>
          <p:cNvPr id="18" name="Text Placeholder 7"/>
          <p:cNvSpPr>
            <a:spLocks noGrp="1"/>
          </p:cNvSpPr>
          <p:nvPr>
            <p:ph type="body" sz="quarter" idx="13" hasCustomPrompt="1"/>
          </p:nvPr>
        </p:nvSpPr>
        <p:spPr>
          <a:xfrm>
            <a:off x="167597" y="192620"/>
            <a:ext cx="10355423" cy="1348931"/>
          </a:xfrm>
        </p:spPr>
        <p:txBody>
          <a:bodyPr/>
          <a:lstStyle>
            <a:lvl1pPr marL="0" indent="0">
              <a:buNone/>
              <a:defRPr sz="3199"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9" name="Picture 18"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020312" y="347239"/>
            <a:ext cx="1162049" cy="852806"/>
          </a:xfrm>
          <a:prstGeom prst="rect">
            <a:avLst/>
          </a:prstGeom>
        </p:spPr>
      </p:pic>
      <p:sp>
        <p:nvSpPr>
          <p:cNvPr id="12" name="TextBox 11"/>
          <p:cNvSpPr txBox="1"/>
          <p:nvPr userDrawn="1"/>
        </p:nvSpPr>
        <p:spPr>
          <a:xfrm>
            <a:off x="11413952" y="6560657"/>
            <a:ext cx="704244" cy="276999"/>
          </a:xfrm>
          <a:prstGeom prst="rect">
            <a:avLst/>
          </a:prstGeom>
          <a:noFill/>
        </p:spPr>
        <p:txBody>
          <a:bodyPr wrap="square" rtlCol="0">
            <a:spAutoFit/>
          </a:bodyPr>
          <a:lstStyle/>
          <a:p>
            <a:pPr algn="r"/>
            <a:fld id="{213620BF-9500-5846-90F5-A7283DB76046}" type="slidenum">
              <a:rPr lang="en-US" sz="1200" smtClean="0">
                <a:solidFill>
                  <a:schemeClr val="accent3"/>
                </a:solidFill>
              </a:rPr>
              <a:pPr algn="r"/>
              <a:t>‹#›</a:t>
            </a:fld>
            <a:endParaRPr lang="en-US" sz="1200" dirty="0">
              <a:solidFill>
                <a:schemeClr val="accent3"/>
              </a:solidFill>
            </a:endParaRPr>
          </a:p>
        </p:txBody>
      </p:sp>
    </p:spTree>
    <p:extLst>
      <p:ext uri="{BB962C8B-B14F-4D97-AF65-F5344CB8AC3E}">
        <p14:creationId xmlns:p14="http://schemas.microsoft.com/office/powerpoint/2010/main" val="381392004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tro – Blue">
    <p:bg>
      <p:bgPr>
        <a:solidFill>
          <a:srgbClr val="003BC9"/>
        </a:solidFill>
        <a:effectLst/>
      </p:bgPr>
    </p:bg>
    <p:spTree>
      <p:nvGrpSpPr>
        <p:cNvPr id="1" name=""/>
        <p:cNvGrpSpPr/>
        <p:nvPr/>
      </p:nvGrpSpPr>
      <p:grpSpPr>
        <a:xfrm>
          <a:off x="0" y="0"/>
          <a:ext cx="0" cy="0"/>
          <a:chOff x="0" y="0"/>
          <a:chExt cx="0" cy="0"/>
        </a:xfrm>
      </p:grpSpPr>
      <p:pic>
        <p:nvPicPr>
          <p:cNvPr id="13" name="Picture 12" descr="BLOCKCHAIN5_MARK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28193" y="1286934"/>
            <a:ext cx="4994039" cy="4995340"/>
          </a:xfrm>
          <a:prstGeom prst="rect">
            <a:avLst/>
          </a:prstGeom>
        </p:spPr>
      </p:pic>
      <p:sp>
        <p:nvSpPr>
          <p:cNvPr id="4" name="Text Placeholder 3"/>
          <p:cNvSpPr>
            <a:spLocks noGrp="1"/>
          </p:cNvSpPr>
          <p:nvPr>
            <p:ph type="body" sz="quarter" idx="10" hasCustomPrompt="1"/>
          </p:nvPr>
        </p:nvSpPr>
        <p:spPr>
          <a:xfrm>
            <a:off x="186218" y="186267"/>
            <a:ext cx="8108955" cy="660400"/>
          </a:xfrm>
        </p:spPr>
        <p:txBody>
          <a:bodyPr>
            <a:normAutofit/>
          </a:bodyPr>
          <a:lstStyle>
            <a:lvl1pPr marL="0" indent="0">
              <a:buNone/>
              <a:defRPr sz="3199"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
        <p:nvSpPr>
          <p:cNvPr id="8" name="Text Placeholder 7"/>
          <p:cNvSpPr>
            <a:spLocks noGrp="1"/>
          </p:cNvSpPr>
          <p:nvPr>
            <p:ph type="body" sz="quarter" idx="11" hasCustomPrompt="1"/>
          </p:nvPr>
        </p:nvSpPr>
        <p:spPr>
          <a:xfrm>
            <a:off x="177755" y="2495648"/>
            <a:ext cx="4062942" cy="1007246"/>
          </a:xfrm>
        </p:spPr>
        <p:txBody>
          <a:bodyPr>
            <a:noAutofit/>
          </a:bodyPr>
          <a:lstStyle>
            <a:lvl1pPr marL="0" indent="0">
              <a:spcBef>
                <a:spcPts val="0"/>
              </a:spcBef>
              <a:buNone/>
              <a:defRPr sz="1866" i="1" baseline="0">
                <a:solidFill>
                  <a:schemeClr val="bg1"/>
                </a:solidFill>
              </a:defRPr>
            </a:lvl1pPr>
            <a:lvl2pPr>
              <a:defRPr sz="1866">
                <a:solidFill>
                  <a:schemeClr val="bg1"/>
                </a:solidFill>
              </a:defRPr>
            </a:lvl2pPr>
            <a:lvl3pPr>
              <a:defRPr sz="1866">
                <a:solidFill>
                  <a:schemeClr val="bg1"/>
                </a:solidFill>
              </a:defRPr>
            </a:lvl3pPr>
            <a:lvl4pPr>
              <a:defRPr sz="1866">
                <a:solidFill>
                  <a:schemeClr val="bg1"/>
                </a:solidFill>
              </a:defRPr>
            </a:lvl4pPr>
            <a:lvl5pPr>
              <a:defRPr sz="1866">
                <a:solidFill>
                  <a:schemeClr val="bg1"/>
                </a:solidFill>
              </a:defRPr>
            </a:lvl5pPr>
          </a:lstStyle>
          <a:p>
            <a:pPr lvl="0"/>
            <a:r>
              <a:rPr lang="en-US" dirty="0"/>
              <a:t>Presenter Name</a:t>
            </a:r>
          </a:p>
          <a:p>
            <a:pPr lvl="0"/>
            <a:r>
              <a:rPr lang="en-US" dirty="0"/>
              <a:t>Presenter Email</a:t>
            </a:r>
          </a:p>
          <a:p>
            <a:pPr lvl="0"/>
            <a:r>
              <a:rPr lang="en-US" dirty="0"/>
              <a:t>Presenter Phone</a:t>
            </a:r>
          </a:p>
        </p:txBody>
      </p:sp>
      <p:pic>
        <p:nvPicPr>
          <p:cNvPr id="10" name="Picture 9" descr="Blockchain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12" name="Picture 11" descr="IBMLogo_White.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grpSp>
        <p:nvGrpSpPr>
          <p:cNvPr id="7" name="Group 6"/>
          <p:cNvGrpSpPr/>
          <p:nvPr userDrawn="1"/>
        </p:nvGrpSpPr>
        <p:grpSpPr>
          <a:xfrm>
            <a:off x="120878" y="4503855"/>
            <a:ext cx="3012486" cy="1381494"/>
            <a:chOff x="90681" y="2914901"/>
            <a:chExt cx="2259953" cy="1036120"/>
          </a:xfrm>
        </p:grpSpPr>
        <p:sp>
          <p:nvSpPr>
            <p:cNvPr id="9" name="Rectangle 8"/>
            <p:cNvSpPr/>
            <p:nvPr/>
          </p:nvSpPr>
          <p:spPr>
            <a:xfrm>
              <a:off x="90681" y="2914901"/>
              <a:ext cx="1772498" cy="377218"/>
            </a:xfrm>
            <a:prstGeom prst="rect">
              <a:avLst/>
            </a:prstGeom>
          </p:spPr>
          <p:txBody>
            <a:bodyPr wrap="square">
              <a:spAutoFit/>
            </a:bodyPr>
            <a:lstStyle/>
            <a:p>
              <a:r>
                <a:rPr lang="en-US" sz="1334" b="1" i="1" dirty="0">
                  <a:solidFill>
                    <a:schemeClr val="bg1">
                      <a:lumMod val="75000"/>
                    </a:schemeClr>
                  </a:solidFill>
                  <a:latin typeface="+mj-lt"/>
                </a:rPr>
                <a:t>Questions? Tweet us or go to ibm.com/blockchain</a:t>
              </a:r>
            </a:p>
          </p:txBody>
        </p:sp>
        <p:grpSp>
          <p:nvGrpSpPr>
            <p:cNvPr id="11" name="Group 10"/>
            <p:cNvGrpSpPr/>
            <p:nvPr/>
          </p:nvGrpSpPr>
          <p:grpSpPr>
            <a:xfrm>
              <a:off x="128914" y="3305231"/>
              <a:ext cx="2221720" cy="264627"/>
              <a:chOff x="128914" y="3235781"/>
              <a:chExt cx="2221720" cy="264627"/>
            </a:xfrm>
          </p:grpSpPr>
          <p:pic>
            <p:nvPicPr>
              <p:cNvPr id="20" name="Picture 2" descr="mage result for twitter logo png"/>
              <p:cNvPicPr>
                <a:picLocks noChangeAspect="1" noChangeArrowheads="1"/>
              </p:cNvPicPr>
              <p:nvPr/>
            </p:nvPicPr>
            <p:blipFill>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88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28914" y="3235781"/>
                <a:ext cx="264627" cy="264627"/>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ectangle 20"/>
              <p:cNvSpPr/>
              <p:nvPr/>
            </p:nvSpPr>
            <p:spPr>
              <a:xfrm>
                <a:off x="330852" y="3237461"/>
                <a:ext cx="2019782" cy="223235"/>
              </a:xfrm>
              <a:prstGeom prst="rect">
                <a:avLst/>
              </a:prstGeom>
            </p:spPr>
            <p:txBody>
              <a:bodyPr wrap="square">
                <a:spAutoFit/>
              </a:bodyPr>
              <a:lstStyle/>
              <a:p>
                <a:r>
                  <a:rPr lang="en-US" sz="1334">
                    <a:solidFill>
                      <a:schemeClr val="bg1">
                        <a:lumMod val="75000"/>
                      </a:schemeClr>
                    </a:solidFill>
                  </a:rPr>
                  <a:t>@IBMBlockchain</a:t>
                </a:r>
                <a:endParaRPr lang="en-US" sz="1334" dirty="0">
                  <a:solidFill>
                    <a:schemeClr val="bg1">
                      <a:lumMod val="75000"/>
                    </a:schemeClr>
                  </a:solidFill>
                </a:endParaRPr>
              </a:p>
            </p:txBody>
          </p:sp>
        </p:grpSp>
        <p:grpSp>
          <p:nvGrpSpPr>
            <p:cNvPr id="14" name="Group 13"/>
            <p:cNvGrpSpPr/>
            <p:nvPr/>
          </p:nvGrpSpPr>
          <p:grpSpPr>
            <a:xfrm>
              <a:off x="128913" y="3523757"/>
              <a:ext cx="1238058" cy="235670"/>
              <a:chOff x="128913" y="3570057"/>
              <a:chExt cx="1238058" cy="235670"/>
            </a:xfrm>
          </p:grpSpPr>
          <p:pic>
            <p:nvPicPr>
              <p:cNvPr id="18" name="Picture 17"/>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8913" y="3575824"/>
                <a:ext cx="229903" cy="229903"/>
              </a:xfrm>
              <a:prstGeom prst="rect">
                <a:avLst/>
              </a:prstGeom>
            </p:spPr>
          </p:pic>
          <p:sp>
            <p:nvSpPr>
              <p:cNvPr id="19" name="Rectangle 18"/>
              <p:cNvSpPr/>
              <p:nvPr/>
            </p:nvSpPr>
            <p:spPr>
              <a:xfrm>
                <a:off x="346019" y="3570057"/>
                <a:ext cx="1020952" cy="223234"/>
              </a:xfrm>
              <a:prstGeom prst="rect">
                <a:avLst/>
              </a:prstGeom>
            </p:spPr>
            <p:txBody>
              <a:bodyPr wrap="none">
                <a:spAutoFit/>
              </a:bodyPr>
              <a:lstStyle/>
              <a:p>
                <a:r>
                  <a:rPr lang="en-US" sz="1334" dirty="0">
                    <a:solidFill>
                      <a:schemeClr val="bg1">
                        <a:lumMod val="75000"/>
                      </a:schemeClr>
                    </a:solidFill>
                  </a:rPr>
                  <a:t>IBM Blockchain</a:t>
                </a:r>
              </a:p>
            </p:txBody>
          </p:sp>
        </p:grpSp>
        <p:grpSp>
          <p:nvGrpSpPr>
            <p:cNvPr id="15" name="Group 14"/>
            <p:cNvGrpSpPr/>
            <p:nvPr/>
          </p:nvGrpSpPr>
          <p:grpSpPr>
            <a:xfrm>
              <a:off x="152867" y="3727787"/>
              <a:ext cx="1214104" cy="223234"/>
              <a:chOff x="152867" y="3947712"/>
              <a:chExt cx="1214104" cy="223234"/>
            </a:xfrm>
          </p:grpSpPr>
          <p:pic>
            <p:nvPicPr>
              <p:cNvPr id="16" name="Picture 15"/>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52867" y="4002806"/>
                <a:ext cx="183604" cy="129276"/>
              </a:xfrm>
              <a:prstGeom prst="rect">
                <a:avLst/>
              </a:prstGeom>
            </p:spPr>
          </p:pic>
          <p:sp>
            <p:nvSpPr>
              <p:cNvPr id="17" name="Rectangle 16"/>
              <p:cNvSpPr/>
              <p:nvPr/>
            </p:nvSpPr>
            <p:spPr>
              <a:xfrm>
                <a:off x="346018" y="3947712"/>
                <a:ext cx="1020953" cy="223234"/>
              </a:xfrm>
              <a:prstGeom prst="rect">
                <a:avLst/>
              </a:prstGeom>
            </p:spPr>
            <p:txBody>
              <a:bodyPr wrap="none">
                <a:spAutoFit/>
              </a:bodyPr>
              <a:lstStyle/>
              <a:p>
                <a:r>
                  <a:rPr lang="en-US" sz="1334" dirty="0">
                    <a:solidFill>
                      <a:schemeClr val="bg1">
                        <a:lumMod val="75000"/>
                      </a:schemeClr>
                    </a:solidFill>
                  </a:rPr>
                  <a:t>IBM Blockchain</a:t>
                </a:r>
              </a:p>
            </p:txBody>
          </p:sp>
        </p:grpSp>
      </p:grpSp>
    </p:spTree>
    <p:extLst>
      <p:ext uri="{BB962C8B-B14F-4D97-AF65-F5344CB8AC3E}">
        <p14:creationId xmlns:p14="http://schemas.microsoft.com/office/powerpoint/2010/main" val="1723420831"/>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tro – Black">
    <p:bg>
      <p:bgPr>
        <a:solidFill>
          <a:schemeClr val="tx1"/>
        </a:solidFill>
        <a:effectLst/>
      </p:bgPr>
    </p:bg>
    <p:spTree>
      <p:nvGrpSpPr>
        <p:cNvPr id="1" name=""/>
        <p:cNvGrpSpPr/>
        <p:nvPr/>
      </p:nvGrpSpPr>
      <p:grpSpPr>
        <a:xfrm>
          <a:off x="0" y="0"/>
          <a:ext cx="0" cy="0"/>
          <a:chOff x="0" y="0"/>
          <a:chExt cx="0" cy="0"/>
        </a:xfrm>
      </p:grpSpPr>
      <p:sp>
        <p:nvSpPr>
          <p:cNvPr id="12" name="Text Placeholder 3"/>
          <p:cNvSpPr>
            <a:spLocks noGrp="1"/>
          </p:cNvSpPr>
          <p:nvPr>
            <p:ph type="body" sz="quarter" idx="10" hasCustomPrompt="1"/>
          </p:nvPr>
        </p:nvSpPr>
        <p:spPr>
          <a:xfrm>
            <a:off x="186218" y="186267"/>
            <a:ext cx="8108955" cy="660400"/>
          </a:xfrm>
        </p:spPr>
        <p:txBody>
          <a:bodyPr>
            <a:normAutofit/>
          </a:bodyPr>
          <a:lstStyle>
            <a:lvl1pPr marL="0" indent="0">
              <a:buNone/>
              <a:defRPr sz="3199"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
        <p:nvSpPr>
          <p:cNvPr id="13" name="Text Placeholder 7"/>
          <p:cNvSpPr>
            <a:spLocks noGrp="1"/>
          </p:cNvSpPr>
          <p:nvPr>
            <p:ph type="body" sz="quarter" idx="11" hasCustomPrompt="1"/>
          </p:nvPr>
        </p:nvSpPr>
        <p:spPr>
          <a:xfrm>
            <a:off x="177755" y="2495648"/>
            <a:ext cx="4062942" cy="1007246"/>
          </a:xfrm>
        </p:spPr>
        <p:txBody>
          <a:bodyPr>
            <a:noAutofit/>
          </a:bodyPr>
          <a:lstStyle>
            <a:lvl1pPr marL="0" indent="0">
              <a:spcBef>
                <a:spcPts val="0"/>
              </a:spcBef>
              <a:buNone/>
              <a:defRPr sz="1866" i="1" baseline="0">
                <a:solidFill>
                  <a:schemeClr val="bg1"/>
                </a:solidFill>
              </a:defRPr>
            </a:lvl1pPr>
            <a:lvl2pPr>
              <a:defRPr sz="1866">
                <a:solidFill>
                  <a:schemeClr val="bg1"/>
                </a:solidFill>
              </a:defRPr>
            </a:lvl2pPr>
            <a:lvl3pPr>
              <a:defRPr sz="1866">
                <a:solidFill>
                  <a:schemeClr val="bg1"/>
                </a:solidFill>
              </a:defRPr>
            </a:lvl3pPr>
            <a:lvl4pPr>
              <a:defRPr sz="1866">
                <a:solidFill>
                  <a:schemeClr val="bg1"/>
                </a:solidFill>
              </a:defRPr>
            </a:lvl4pPr>
            <a:lvl5pPr>
              <a:defRPr sz="1866">
                <a:solidFill>
                  <a:schemeClr val="bg1"/>
                </a:solidFill>
              </a:defRPr>
            </a:lvl5pPr>
          </a:lstStyle>
          <a:p>
            <a:pPr lvl="0"/>
            <a:r>
              <a:rPr lang="en-US" dirty="0"/>
              <a:t>Presenter Name</a:t>
            </a:r>
          </a:p>
          <a:p>
            <a:pPr lvl="0"/>
            <a:r>
              <a:rPr lang="en-US" dirty="0"/>
              <a:t>Presenter Email</a:t>
            </a:r>
          </a:p>
          <a:p>
            <a:pPr lvl="0"/>
            <a:r>
              <a:rPr lang="en-US" dirty="0"/>
              <a:t>Presenter Phone</a:t>
            </a:r>
          </a:p>
        </p:txBody>
      </p:sp>
      <p:pic>
        <p:nvPicPr>
          <p:cNvPr id="8" name="Picture 7" descr="BlockchainLogo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599" y="6352712"/>
            <a:ext cx="1796983" cy="195072"/>
          </a:xfrm>
          <a:prstGeom prst="rect">
            <a:avLst/>
          </a:prstGeom>
        </p:spPr>
      </p:pic>
      <p:pic>
        <p:nvPicPr>
          <p:cNvPr id="9" name="Picture 8" descr="IBMLogo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37328" y="6352712"/>
            <a:ext cx="523332" cy="195072"/>
          </a:xfrm>
          <a:prstGeom prst="rect">
            <a:avLst/>
          </a:prstGeom>
        </p:spPr>
      </p:pic>
      <p:pic>
        <p:nvPicPr>
          <p:cNvPr id="7" name="Picture 6"/>
          <p:cNvPicPr>
            <a:picLocks noChangeAspect="1"/>
          </p:cNvPicPr>
          <p:nvPr userDrawn="1"/>
        </p:nvPicPr>
        <p:blipFill>
          <a:blip r:embed="rId4"/>
          <a:stretch>
            <a:fillRect/>
          </a:stretch>
        </p:blipFill>
        <p:spPr>
          <a:xfrm>
            <a:off x="6806196" y="1269910"/>
            <a:ext cx="5010963" cy="5012268"/>
          </a:xfrm>
          <a:prstGeom prst="rect">
            <a:avLst/>
          </a:prstGeom>
        </p:spPr>
      </p:pic>
      <p:grpSp>
        <p:nvGrpSpPr>
          <p:cNvPr id="10" name="Group 9"/>
          <p:cNvGrpSpPr/>
          <p:nvPr userDrawn="1"/>
        </p:nvGrpSpPr>
        <p:grpSpPr>
          <a:xfrm>
            <a:off x="120878" y="4503855"/>
            <a:ext cx="3012486" cy="1381494"/>
            <a:chOff x="90681" y="2914901"/>
            <a:chExt cx="2259953" cy="1036120"/>
          </a:xfrm>
        </p:grpSpPr>
        <p:sp>
          <p:nvSpPr>
            <p:cNvPr id="11" name="Rectangle 10"/>
            <p:cNvSpPr/>
            <p:nvPr/>
          </p:nvSpPr>
          <p:spPr>
            <a:xfrm>
              <a:off x="90681" y="2914901"/>
              <a:ext cx="1772498" cy="377218"/>
            </a:xfrm>
            <a:prstGeom prst="rect">
              <a:avLst/>
            </a:prstGeom>
          </p:spPr>
          <p:txBody>
            <a:bodyPr wrap="square">
              <a:spAutoFit/>
            </a:bodyPr>
            <a:lstStyle/>
            <a:p>
              <a:r>
                <a:rPr lang="en-US" sz="1334" b="1" i="1" dirty="0">
                  <a:solidFill>
                    <a:schemeClr val="bg1">
                      <a:lumMod val="75000"/>
                    </a:schemeClr>
                  </a:solidFill>
                  <a:latin typeface="+mj-lt"/>
                </a:rPr>
                <a:t>Questions? Tweet us or go to ibm.com/blockchain</a:t>
              </a:r>
            </a:p>
          </p:txBody>
        </p:sp>
        <p:grpSp>
          <p:nvGrpSpPr>
            <p:cNvPr id="14" name="Group 13"/>
            <p:cNvGrpSpPr/>
            <p:nvPr/>
          </p:nvGrpSpPr>
          <p:grpSpPr>
            <a:xfrm>
              <a:off x="128914" y="3305231"/>
              <a:ext cx="2221720" cy="264627"/>
              <a:chOff x="128914" y="3235781"/>
              <a:chExt cx="2221720" cy="264627"/>
            </a:xfrm>
          </p:grpSpPr>
          <p:pic>
            <p:nvPicPr>
              <p:cNvPr id="21" name="Picture 2" descr="mage result for twitter logo png"/>
              <p:cNvPicPr>
                <a:picLocks noChangeAspect="1" noChangeArrowheads="1"/>
              </p:cNvPicPr>
              <p:nvPr/>
            </p:nvPicPr>
            <p:blipFill>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88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28914" y="3235781"/>
                <a:ext cx="264627" cy="264627"/>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Rectangle 21"/>
              <p:cNvSpPr/>
              <p:nvPr/>
            </p:nvSpPr>
            <p:spPr>
              <a:xfrm>
                <a:off x="330852" y="3237461"/>
                <a:ext cx="2019782" cy="223235"/>
              </a:xfrm>
              <a:prstGeom prst="rect">
                <a:avLst/>
              </a:prstGeom>
            </p:spPr>
            <p:txBody>
              <a:bodyPr wrap="square">
                <a:spAutoFit/>
              </a:bodyPr>
              <a:lstStyle/>
              <a:p>
                <a:r>
                  <a:rPr lang="en-US" sz="1334">
                    <a:solidFill>
                      <a:schemeClr val="bg1">
                        <a:lumMod val="75000"/>
                      </a:schemeClr>
                    </a:solidFill>
                  </a:rPr>
                  <a:t>@IBMBlockchain</a:t>
                </a:r>
                <a:endParaRPr lang="en-US" sz="1334" dirty="0">
                  <a:solidFill>
                    <a:schemeClr val="bg1">
                      <a:lumMod val="75000"/>
                    </a:schemeClr>
                  </a:solidFill>
                </a:endParaRPr>
              </a:p>
            </p:txBody>
          </p:sp>
        </p:grpSp>
        <p:grpSp>
          <p:nvGrpSpPr>
            <p:cNvPr id="15" name="Group 14"/>
            <p:cNvGrpSpPr/>
            <p:nvPr/>
          </p:nvGrpSpPr>
          <p:grpSpPr>
            <a:xfrm>
              <a:off x="128913" y="3523757"/>
              <a:ext cx="1238058" cy="235670"/>
              <a:chOff x="128913" y="3570057"/>
              <a:chExt cx="1238058" cy="235670"/>
            </a:xfrm>
          </p:grpSpPr>
          <p:pic>
            <p:nvPicPr>
              <p:cNvPr id="19" name="Picture 18"/>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8913" y="3575824"/>
                <a:ext cx="229903" cy="229903"/>
              </a:xfrm>
              <a:prstGeom prst="rect">
                <a:avLst/>
              </a:prstGeom>
            </p:spPr>
          </p:pic>
          <p:sp>
            <p:nvSpPr>
              <p:cNvPr id="20" name="Rectangle 19"/>
              <p:cNvSpPr/>
              <p:nvPr/>
            </p:nvSpPr>
            <p:spPr>
              <a:xfrm>
                <a:off x="346019" y="3570057"/>
                <a:ext cx="1020952" cy="223234"/>
              </a:xfrm>
              <a:prstGeom prst="rect">
                <a:avLst/>
              </a:prstGeom>
            </p:spPr>
            <p:txBody>
              <a:bodyPr wrap="none">
                <a:spAutoFit/>
              </a:bodyPr>
              <a:lstStyle/>
              <a:p>
                <a:r>
                  <a:rPr lang="en-US" sz="1334" dirty="0">
                    <a:solidFill>
                      <a:schemeClr val="bg1">
                        <a:lumMod val="75000"/>
                      </a:schemeClr>
                    </a:solidFill>
                  </a:rPr>
                  <a:t>IBM Blockchain</a:t>
                </a:r>
              </a:p>
            </p:txBody>
          </p:sp>
        </p:grpSp>
        <p:grpSp>
          <p:nvGrpSpPr>
            <p:cNvPr id="16" name="Group 15"/>
            <p:cNvGrpSpPr/>
            <p:nvPr/>
          </p:nvGrpSpPr>
          <p:grpSpPr>
            <a:xfrm>
              <a:off x="152867" y="3727787"/>
              <a:ext cx="1214104" cy="223234"/>
              <a:chOff x="152867" y="3947712"/>
              <a:chExt cx="1214104" cy="223234"/>
            </a:xfrm>
          </p:grpSpPr>
          <p:pic>
            <p:nvPicPr>
              <p:cNvPr id="17" name="Picture 16"/>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52867" y="4002806"/>
                <a:ext cx="183604" cy="129276"/>
              </a:xfrm>
              <a:prstGeom prst="rect">
                <a:avLst/>
              </a:prstGeom>
            </p:spPr>
          </p:pic>
          <p:sp>
            <p:nvSpPr>
              <p:cNvPr id="18" name="Rectangle 17"/>
              <p:cNvSpPr/>
              <p:nvPr/>
            </p:nvSpPr>
            <p:spPr>
              <a:xfrm>
                <a:off x="346018" y="3947712"/>
                <a:ext cx="1020953" cy="223234"/>
              </a:xfrm>
              <a:prstGeom prst="rect">
                <a:avLst/>
              </a:prstGeom>
            </p:spPr>
            <p:txBody>
              <a:bodyPr wrap="none">
                <a:spAutoFit/>
              </a:bodyPr>
              <a:lstStyle/>
              <a:p>
                <a:r>
                  <a:rPr lang="en-US" sz="1334" dirty="0">
                    <a:solidFill>
                      <a:schemeClr val="bg1">
                        <a:lumMod val="75000"/>
                      </a:schemeClr>
                    </a:solidFill>
                  </a:rPr>
                  <a:t>IBM Blockchain</a:t>
                </a:r>
              </a:p>
            </p:txBody>
          </p:sp>
        </p:grpSp>
      </p:grpSp>
    </p:spTree>
    <p:extLst>
      <p:ext uri="{BB962C8B-B14F-4D97-AF65-F5344CB8AC3E}">
        <p14:creationId xmlns:p14="http://schemas.microsoft.com/office/powerpoint/2010/main" val="355187866"/>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osing">
    <p:bg>
      <p:bgPr>
        <a:solidFill>
          <a:srgbClr val="053BC8"/>
        </a:solidFill>
        <a:effectLst/>
      </p:bgPr>
    </p:bg>
    <p:spTree>
      <p:nvGrpSpPr>
        <p:cNvPr id="1" name=""/>
        <p:cNvGrpSpPr/>
        <p:nvPr/>
      </p:nvGrpSpPr>
      <p:grpSpPr>
        <a:xfrm>
          <a:off x="0" y="0"/>
          <a:ext cx="0" cy="0"/>
          <a:chOff x="0" y="0"/>
          <a:chExt cx="0" cy="0"/>
        </a:xfrm>
      </p:grpSpPr>
      <p:pic>
        <p:nvPicPr>
          <p:cNvPr id="2" name="Picture 1" descr="8bar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3243" y="2282836"/>
            <a:ext cx="1719195" cy="701463"/>
          </a:xfrm>
          <a:prstGeom prst="rect">
            <a:avLst/>
          </a:prstGeom>
        </p:spPr>
      </p:pic>
      <p:sp>
        <p:nvSpPr>
          <p:cNvPr id="4" name="TextBox 3"/>
          <p:cNvSpPr txBox="1"/>
          <p:nvPr userDrawn="1"/>
        </p:nvSpPr>
        <p:spPr>
          <a:xfrm>
            <a:off x="2504236" y="3227499"/>
            <a:ext cx="7191229" cy="1529521"/>
          </a:xfrm>
          <a:prstGeom prst="rect">
            <a:avLst/>
          </a:prstGeom>
          <a:noFill/>
        </p:spPr>
        <p:txBody>
          <a:bodyPr wrap="square" rtlCol="0">
            <a:spAutoFit/>
          </a:bodyPr>
          <a:lstStyle/>
          <a:p>
            <a:pPr marL="0" marR="0" lvl="0" indent="0" algn="ctr" defTabSz="609425" rtl="0" eaLnBrk="1" fontAlgn="auto" latinLnBrk="0" hangingPunct="1">
              <a:lnSpc>
                <a:spcPct val="100000"/>
              </a:lnSpc>
              <a:spcBef>
                <a:spcPts val="0"/>
              </a:spcBef>
              <a:spcAft>
                <a:spcPts val="0"/>
              </a:spcAft>
              <a:buClrTx/>
              <a:buSzTx/>
              <a:buFontTx/>
              <a:buNone/>
              <a:tabLst/>
              <a:defRPr/>
            </a:pPr>
            <a:r>
              <a:rPr lang="en-US" sz="1334" b="0" i="0" dirty="0">
                <a:solidFill>
                  <a:schemeClr val="bg1"/>
                </a:solidFill>
                <a:latin typeface="Arial"/>
                <a:ea typeface="Arial" charset="0"/>
                <a:cs typeface="Arial"/>
              </a:rPr>
              <a:t>© Copyright IBM Corporation 2018.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represents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p:txBody>
      </p:sp>
    </p:spTree>
    <p:extLst>
      <p:ext uri="{BB962C8B-B14F-4D97-AF65-F5344CB8AC3E}">
        <p14:creationId xmlns:p14="http://schemas.microsoft.com/office/powerpoint/2010/main" val="4143435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raphic slide">
    <p:bg>
      <p:bgPr>
        <a:solidFill>
          <a:srgbClr val="FFFFFF"/>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11778302" y="6560963"/>
            <a:ext cx="410526" cy="123111"/>
          </a:xfrm>
          <a:prstGeom prst="rect">
            <a:avLst/>
          </a:prstGeom>
          <a:noFill/>
          <a:ln w="9525">
            <a:noFill/>
            <a:miter lim="800000"/>
            <a:headEnd/>
            <a:tailEnd/>
          </a:ln>
        </p:spPr>
        <p:txBody>
          <a:bodyPr lIns="0" tIns="0" rIns="0" bIns="0">
            <a:spAutoFit/>
          </a:bodyPr>
          <a:lstStyle/>
          <a:p>
            <a:pPr defTabSz="1218820" fontAlgn="base">
              <a:spcBef>
                <a:spcPct val="0"/>
              </a:spcBef>
              <a:spcAft>
                <a:spcPct val="0"/>
              </a:spcAft>
              <a:defRPr/>
            </a:pPr>
            <a:fld id="{1C337AAC-EE4A-44E1-AA1C-47EAC237B301}" type="slidenum">
              <a:rPr lang="en-US" sz="800" b="0" i="0" smtClean="0">
                <a:solidFill>
                  <a:srgbClr val="5A5A5A"/>
                </a:solidFill>
                <a:ea typeface="Arial" charset="0"/>
                <a:cs typeface="Arial" charset="0"/>
              </a:rPr>
              <a:pPr defTabSz="1218820" fontAlgn="base">
                <a:spcBef>
                  <a:spcPct val="0"/>
                </a:spcBef>
                <a:spcAft>
                  <a:spcPct val="0"/>
                </a:spcAft>
                <a:defRPr/>
              </a:pPr>
              <a:t>‹#›</a:t>
            </a:fld>
            <a:endParaRPr lang="en-US" sz="800" b="0" i="0" dirty="0">
              <a:solidFill>
                <a:srgbClr val="5A5A5A"/>
              </a:solidFill>
              <a:ea typeface="Arial" charset="0"/>
              <a:cs typeface="Arial" charset="0"/>
            </a:endParaRPr>
          </a:p>
        </p:txBody>
      </p:sp>
      <p:sp>
        <p:nvSpPr>
          <p:cNvPr id="2" name="Title 1"/>
          <p:cNvSpPr>
            <a:spLocks noGrp="1"/>
          </p:cNvSpPr>
          <p:nvPr>
            <p:ph type="title"/>
          </p:nvPr>
        </p:nvSpPr>
        <p:spPr>
          <a:xfrm>
            <a:off x="790372" y="795411"/>
            <a:ext cx="5281824" cy="523220"/>
          </a:xfrm>
        </p:spPr>
        <p:txBody>
          <a:bodyPr/>
          <a:lstStyle>
            <a:lvl1pPr algn="l" defTabSz="609410" rtl="0" eaLnBrk="1" latinLnBrk="0" hangingPunct="1">
              <a:lnSpc>
                <a:spcPct val="100000"/>
              </a:lnSpc>
              <a:spcBef>
                <a:spcPts val="1467"/>
              </a:spcBef>
              <a:buNone/>
              <a:defRPr lang="en-US" sz="3199" b="0" i="0" kern="1200" baseline="0" dirty="0">
                <a:solidFill>
                  <a:srgbClr val="0164FF"/>
                </a:solidFill>
                <a:latin typeface="+mn-lt"/>
                <a:ea typeface="Arial" charset="0"/>
                <a:cs typeface="Arial" charset="0"/>
              </a:defRPr>
            </a:lvl1pPr>
          </a:lstStyle>
          <a:p>
            <a:r>
              <a:rPr lang="en-US" dirty="0"/>
              <a:t>Click to edit Master title</a:t>
            </a:r>
          </a:p>
        </p:txBody>
      </p:sp>
    </p:spTree>
    <p:extLst>
      <p:ext uri="{BB962C8B-B14F-4D97-AF65-F5344CB8AC3E}">
        <p14:creationId xmlns:p14="http://schemas.microsoft.com/office/powerpoint/2010/main" val="1626888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02 Title and Content (beside)">
    <p:spTree>
      <p:nvGrpSpPr>
        <p:cNvPr id="1" name=""/>
        <p:cNvGrpSpPr/>
        <p:nvPr/>
      </p:nvGrpSpPr>
      <p:grpSpPr>
        <a:xfrm>
          <a:off x="0" y="0"/>
          <a:ext cx="0" cy="0"/>
          <a:chOff x="0" y="0"/>
          <a:chExt cx="0" cy="0"/>
        </a:xfrm>
      </p:grpSpPr>
      <p:sp>
        <p:nvSpPr>
          <p:cNvPr id="62" name="Shape 62"/>
          <p:cNvSpPr>
            <a:spLocks noGrp="1"/>
          </p:cNvSpPr>
          <p:nvPr>
            <p:ph type="title"/>
          </p:nvPr>
        </p:nvSpPr>
        <p:spPr>
          <a:xfrm>
            <a:off x="302606" y="239183"/>
            <a:ext cx="2376821" cy="5791202"/>
          </a:xfrm>
          <a:prstGeom prst="rect">
            <a:avLst/>
          </a:prstGeom>
        </p:spPr>
        <p:txBody>
          <a:bodyPr/>
          <a:lstStyle>
            <a:lvl1pPr>
              <a:defRPr sz="2205">
                <a:latin typeface="+mn-lt"/>
                <a:ea typeface="+mn-ea"/>
                <a:cs typeface="+mn-cs"/>
                <a:sym typeface="Helvetica"/>
              </a:defRPr>
            </a:lvl1pPr>
          </a:lstStyle>
          <a:p>
            <a:r>
              <a:t>Title Text</a:t>
            </a:r>
          </a:p>
        </p:txBody>
      </p:sp>
      <p:sp>
        <p:nvSpPr>
          <p:cNvPr id="63" name="Shape 63"/>
          <p:cNvSpPr>
            <a:spLocks noGrp="1"/>
          </p:cNvSpPr>
          <p:nvPr>
            <p:ph type="body" idx="1"/>
          </p:nvPr>
        </p:nvSpPr>
        <p:spPr>
          <a:xfrm>
            <a:off x="2742485" y="239183"/>
            <a:ext cx="9019731" cy="579120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65686289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D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04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DT 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5"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821090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DT 3">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5"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426070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10/24/18</a:t>
            </a:fld>
            <a:endParaRPr dirty="0"/>
          </a:p>
        </p:txBody>
      </p:sp>
      <p:sp>
        <p:nvSpPr>
          <p:cNvPr id="7" name="Slide Number Placeholder 6"/>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DT 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9" y="478880"/>
            <a:ext cx="11154911" cy="231007"/>
          </a:xfrm>
          <a:prstGeom prst="rect">
            <a:avLst/>
          </a:prstGeom>
        </p:spPr>
        <p:txBody>
          <a:bodyPr wrap="none" lIns="0" tIns="0" rIns="0" bIns="0" anchor="ctr">
            <a:noAutofit/>
          </a:bodyPr>
          <a:lstStyle>
            <a:lvl1pPr marL="0" indent="0" algn="ctr">
              <a:buNone/>
              <a:defRPr sz="14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6" name="Title 2"/>
          <p:cNvSpPr>
            <a:spLocks noGrp="1"/>
          </p:cNvSpPr>
          <p:nvPr>
            <p:ph type="title"/>
          </p:nvPr>
        </p:nvSpPr>
        <p:spPr>
          <a:xfrm>
            <a:off x="507869" y="709887"/>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3135386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DT 5">
    <p:spTree>
      <p:nvGrpSpPr>
        <p:cNvPr id="1" name=""/>
        <p:cNvGrpSpPr/>
        <p:nvPr/>
      </p:nvGrpSpPr>
      <p:grpSpPr>
        <a:xfrm>
          <a:off x="0" y="0"/>
          <a:ext cx="0" cy="0"/>
          <a:chOff x="0" y="0"/>
          <a:chExt cx="0" cy="0"/>
        </a:xfrm>
      </p:grpSpPr>
      <p:sp>
        <p:nvSpPr>
          <p:cNvPr id="6" name="Title 2"/>
          <p:cNvSpPr>
            <a:spLocks noGrp="1"/>
          </p:cNvSpPr>
          <p:nvPr>
            <p:ph type="title"/>
          </p:nvPr>
        </p:nvSpPr>
        <p:spPr>
          <a:xfrm>
            <a:off x="507869" y="455085"/>
            <a:ext cx="11154911" cy="954349"/>
          </a:xfrm>
          <a:prstGeom prst="rect">
            <a:avLst/>
          </a:prstGeom>
        </p:spPr>
        <p:txBody>
          <a:bodyPr lIns="0" tIns="0" rIns="0" bIns="0" anchor="ctr"/>
          <a:lstStyle>
            <a:lvl1pPr algn="ctr">
              <a:defRPr sz="5331">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471410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DT 6">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88825" cy="6858000"/>
          </a:xfrm>
          <a:prstGeom prst="rect">
            <a:avLst/>
          </a:prstGeom>
          <a:solidFill>
            <a:schemeClr val="tx2">
              <a:lumMod val="10000"/>
              <a:lumOff val="90000"/>
            </a:schemeClr>
          </a:solidFill>
          <a:ln w="19050">
            <a:noFill/>
          </a:ln>
        </p:spPr>
        <p:txBody>
          <a:bodyPr lIns="0" tIns="91440" rIns="0" bIns="1463040" anchor="b"/>
          <a:lstStyle>
            <a:lvl1pPr algn="ctr" rtl="0">
              <a:buNone/>
              <a:defRPr sz="1866">
                <a:solidFill>
                  <a:schemeClr val="tx1">
                    <a:lumMod val="75000"/>
                    <a:lumOff val="25000"/>
                  </a:schemeClr>
                </a:solidFill>
              </a:defRPr>
            </a:lvl1pPr>
          </a:lstStyle>
          <a:p>
            <a:r>
              <a:rPr lang="en-US" dirty="0"/>
              <a:t>Image Holder</a:t>
            </a:r>
          </a:p>
        </p:txBody>
      </p:sp>
      <p:sp>
        <p:nvSpPr>
          <p:cNvPr id="4" name="Title 2"/>
          <p:cNvSpPr>
            <a:spLocks noGrp="1"/>
          </p:cNvSpPr>
          <p:nvPr>
            <p:ph type="title"/>
          </p:nvPr>
        </p:nvSpPr>
        <p:spPr>
          <a:xfrm>
            <a:off x="507869" y="455085"/>
            <a:ext cx="11154911" cy="941916"/>
          </a:xfrm>
          <a:prstGeom prst="rect">
            <a:avLst/>
          </a:prstGeom>
        </p:spPr>
        <p:txBody>
          <a:bodyPr lIns="0" tIns="0" rIns="0" bIns="0" anchor="ctr"/>
          <a:lstStyle>
            <a:lvl1pPr algn="ctr">
              <a:defRPr sz="5865">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98639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DT 7">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88825" cy="6858000"/>
          </a:xfrm>
          <a:prstGeom prst="rect">
            <a:avLst/>
          </a:prstGeom>
          <a:solidFill>
            <a:schemeClr val="tx2">
              <a:lumMod val="10000"/>
              <a:lumOff val="90000"/>
            </a:schemeClr>
          </a:solidFill>
          <a:ln w="19050">
            <a:noFill/>
          </a:ln>
        </p:spPr>
        <p:txBody>
          <a:bodyPr lIns="0" tIns="91440" rIns="0" bIns="1463040" anchor="b"/>
          <a:lstStyle>
            <a:lvl1pPr algn="ctr" rtl="0">
              <a:buNone/>
              <a:defRPr sz="1866">
                <a:solidFill>
                  <a:schemeClr val="tx1">
                    <a:lumMod val="75000"/>
                    <a:lumOff val="25000"/>
                  </a:schemeClr>
                </a:solidFill>
              </a:defRPr>
            </a:lvl1pPr>
          </a:lstStyle>
          <a:p>
            <a:r>
              <a:rPr lang="en-US" dirty="0"/>
              <a:t>Image Holder</a:t>
            </a:r>
          </a:p>
        </p:txBody>
      </p:sp>
      <p:sp>
        <p:nvSpPr>
          <p:cNvPr id="3"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4"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35132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DT 8">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88825" cy="6858000"/>
          </a:xfrm>
          <a:prstGeom prst="rect">
            <a:avLst/>
          </a:prstGeom>
          <a:solidFill>
            <a:schemeClr val="tx2">
              <a:lumMod val="10000"/>
              <a:lumOff val="90000"/>
            </a:schemeClr>
          </a:solidFill>
          <a:ln w="19050">
            <a:noFill/>
          </a:ln>
        </p:spPr>
        <p:txBody>
          <a:bodyPr lIns="0" tIns="91440" rIns="0" bIns="1463040" anchor="b"/>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9998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DT 9">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1"/>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Tree>
    <p:extLst>
      <p:ext uri="{BB962C8B-B14F-4D97-AF65-F5344CB8AC3E}">
        <p14:creationId xmlns:p14="http://schemas.microsoft.com/office/powerpoint/2010/main" val="1200992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DT 10">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2"/>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Tree>
    <p:extLst>
      <p:ext uri="{BB962C8B-B14F-4D97-AF65-F5344CB8AC3E}">
        <p14:creationId xmlns:p14="http://schemas.microsoft.com/office/powerpoint/2010/main" val="3762945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DT 11">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3"/>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Tree>
    <p:extLst>
      <p:ext uri="{BB962C8B-B14F-4D97-AF65-F5344CB8AC3E}">
        <p14:creationId xmlns:p14="http://schemas.microsoft.com/office/powerpoint/2010/main" val="2076787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DT 12">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4"/>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Tree>
    <p:extLst>
      <p:ext uri="{BB962C8B-B14F-4D97-AF65-F5344CB8AC3E}">
        <p14:creationId xmlns:p14="http://schemas.microsoft.com/office/powerpoint/2010/main" val="1576975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DT 13">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5"/>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Tree>
    <p:extLst>
      <p:ext uri="{BB962C8B-B14F-4D97-AF65-F5344CB8AC3E}">
        <p14:creationId xmlns:p14="http://schemas.microsoft.com/office/powerpoint/2010/main" val="2317113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EDF33987-6305-4E2A-BF18-EF013ECE927B}" type="datetimeFigureOut">
              <a:rPr lang="en-US"/>
              <a:t>10/24/18</a:t>
            </a:fld>
            <a:endParaRPr dirty="0"/>
          </a:p>
        </p:txBody>
      </p:sp>
      <p:sp>
        <p:nvSpPr>
          <p:cNvPr id="9" name="Slide Number Placeholder 8"/>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DT 14">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6"/>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Tree>
    <p:extLst>
      <p:ext uri="{BB962C8B-B14F-4D97-AF65-F5344CB8AC3E}">
        <p14:creationId xmlns:p14="http://schemas.microsoft.com/office/powerpoint/2010/main" val="4174197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DT 15">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rgbClr val="32323C"/>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Tree>
    <p:extLst>
      <p:ext uri="{BB962C8B-B14F-4D97-AF65-F5344CB8AC3E}">
        <p14:creationId xmlns:p14="http://schemas.microsoft.com/office/powerpoint/2010/main" val="904027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DT 16">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rgbClr val="32323C"/>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
        <p:nvSpPr>
          <p:cNvPr id="3"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4"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4180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DT 17">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rgbClr val="32323C"/>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
        <p:nvSpPr>
          <p:cNvPr id="5" name="Picture Placeholder 4"/>
          <p:cNvSpPr>
            <a:spLocks noGrp="1"/>
          </p:cNvSpPr>
          <p:nvPr>
            <p:ph type="pic" sz="quarter" idx="12" hasCustomPrompt="1"/>
          </p:nvPr>
        </p:nvSpPr>
        <p:spPr>
          <a:xfrm>
            <a:off x="4991003" y="3189440"/>
            <a:ext cx="2206820" cy="2207395"/>
          </a:xfrm>
          <a:custGeom>
            <a:avLst/>
            <a:gdLst>
              <a:gd name="connsiteX0" fmla="*/ 762000 w 1524000"/>
              <a:gd name="connsiteY0" fmla="*/ 0 h 1524000"/>
              <a:gd name="connsiteX1" fmla="*/ 1524000 w 1524000"/>
              <a:gd name="connsiteY1" fmla="*/ 762000 h 1524000"/>
              <a:gd name="connsiteX2" fmla="*/ 762000 w 1524000"/>
              <a:gd name="connsiteY2" fmla="*/ 1524000 h 1524000"/>
              <a:gd name="connsiteX3" fmla="*/ 0 w 1524000"/>
              <a:gd name="connsiteY3" fmla="*/ 762000 h 1524000"/>
              <a:gd name="connsiteX4" fmla="*/ 762000 w 15240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762000" y="0"/>
                </a:moveTo>
                <a:cubicBezTo>
                  <a:pt x="1182841" y="0"/>
                  <a:pt x="1524000" y="341159"/>
                  <a:pt x="1524000" y="762000"/>
                </a:cubicBezTo>
                <a:cubicBezTo>
                  <a:pt x="1524000" y="1182841"/>
                  <a:pt x="1182841" y="1524000"/>
                  <a:pt x="762000" y="1524000"/>
                </a:cubicBezTo>
                <a:cubicBezTo>
                  <a:pt x="341159" y="1524000"/>
                  <a:pt x="0" y="1182841"/>
                  <a:pt x="0" y="762000"/>
                </a:cubicBezTo>
                <a:cubicBezTo>
                  <a:pt x="0" y="341159"/>
                  <a:pt x="341159" y="0"/>
                  <a:pt x="762000" y="0"/>
                </a:cubicBezTo>
                <a:close/>
              </a:path>
            </a:pathLst>
          </a:custGeom>
          <a:solidFill>
            <a:schemeClr val="tx2">
              <a:lumMod val="10000"/>
              <a:lumOff val="90000"/>
            </a:schemeClr>
          </a:solidFill>
          <a:ln w="28575">
            <a:solidFill>
              <a:schemeClr val="bg1">
                <a:lumMod val="95000"/>
              </a:schemeClr>
            </a:solidFill>
          </a:ln>
        </p:spPr>
        <p:txBody>
          <a:bodyPr wrap="square" lIns="0" tIns="0" rIns="0" bIns="274320" anchor="b">
            <a:noAutofit/>
          </a:bodyPr>
          <a:lstStyle>
            <a:lvl1pPr algn="ctr" rtl="0">
              <a:buNone/>
              <a:defRPr sz="5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935742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DT 18">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rgbClr val="32323C"/>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
        <p:nvSpPr>
          <p:cNvPr id="5" name="Picture Placeholder 4"/>
          <p:cNvSpPr>
            <a:spLocks noGrp="1"/>
          </p:cNvSpPr>
          <p:nvPr>
            <p:ph type="pic" sz="quarter" idx="12" hasCustomPrompt="1"/>
          </p:nvPr>
        </p:nvSpPr>
        <p:spPr>
          <a:xfrm>
            <a:off x="4708737" y="1600201"/>
            <a:ext cx="2771353" cy="2772075"/>
          </a:xfrm>
          <a:custGeom>
            <a:avLst/>
            <a:gdLst>
              <a:gd name="connsiteX0" fmla="*/ 762000 w 1524000"/>
              <a:gd name="connsiteY0" fmla="*/ 0 h 1524000"/>
              <a:gd name="connsiteX1" fmla="*/ 1524000 w 1524000"/>
              <a:gd name="connsiteY1" fmla="*/ 762000 h 1524000"/>
              <a:gd name="connsiteX2" fmla="*/ 762000 w 1524000"/>
              <a:gd name="connsiteY2" fmla="*/ 1524000 h 1524000"/>
              <a:gd name="connsiteX3" fmla="*/ 0 w 1524000"/>
              <a:gd name="connsiteY3" fmla="*/ 762000 h 1524000"/>
              <a:gd name="connsiteX4" fmla="*/ 762000 w 15240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762000" y="0"/>
                </a:moveTo>
                <a:cubicBezTo>
                  <a:pt x="1182841" y="0"/>
                  <a:pt x="1524000" y="341159"/>
                  <a:pt x="1524000" y="762000"/>
                </a:cubicBezTo>
                <a:cubicBezTo>
                  <a:pt x="1524000" y="1182841"/>
                  <a:pt x="1182841" y="1524000"/>
                  <a:pt x="762000" y="1524000"/>
                </a:cubicBezTo>
                <a:cubicBezTo>
                  <a:pt x="341159" y="1524000"/>
                  <a:pt x="0" y="1182841"/>
                  <a:pt x="0" y="762000"/>
                </a:cubicBezTo>
                <a:cubicBezTo>
                  <a:pt x="0" y="341159"/>
                  <a:pt x="341159" y="0"/>
                  <a:pt x="762000" y="0"/>
                </a:cubicBezTo>
                <a:close/>
              </a:path>
            </a:pathLst>
          </a:custGeom>
          <a:solidFill>
            <a:schemeClr val="tx2">
              <a:lumMod val="10000"/>
              <a:lumOff val="90000"/>
            </a:schemeClr>
          </a:solidFill>
          <a:ln w="28575">
            <a:solidFill>
              <a:schemeClr val="bg1">
                <a:lumMod val="95000"/>
              </a:schemeClr>
            </a:solidFill>
          </a:ln>
        </p:spPr>
        <p:txBody>
          <a:bodyPr wrap="square" lIns="0" tIns="0" rIns="0" bIns="274320" anchor="b">
            <a:noAutofit/>
          </a:bodyPr>
          <a:lstStyle>
            <a:lvl1pPr algn="ctr" rtl="0">
              <a:buNone/>
              <a:defRPr sz="5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907485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DT 19">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2031471" y="1462239"/>
            <a:ext cx="3932501" cy="3933525"/>
          </a:xfrm>
          <a:custGeom>
            <a:avLst/>
            <a:gdLst>
              <a:gd name="connsiteX0" fmla="*/ 762000 w 1524000"/>
              <a:gd name="connsiteY0" fmla="*/ 0 h 1524000"/>
              <a:gd name="connsiteX1" fmla="*/ 1524000 w 1524000"/>
              <a:gd name="connsiteY1" fmla="*/ 762000 h 1524000"/>
              <a:gd name="connsiteX2" fmla="*/ 762000 w 1524000"/>
              <a:gd name="connsiteY2" fmla="*/ 1524000 h 1524000"/>
              <a:gd name="connsiteX3" fmla="*/ 0 w 1524000"/>
              <a:gd name="connsiteY3" fmla="*/ 762000 h 1524000"/>
              <a:gd name="connsiteX4" fmla="*/ 762000 w 15240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762000" y="0"/>
                </a:moveTo>
                <a:cubicBezTo>
                  <a:pt x="1182841" y="0"/>
                  <a:pt x="1524000" y="341159"/>
                  <a:pt x="1524000" y="762000"/>
                </a:cubicBezTo>
                <a:cubicBezTo>
                  <a:pt x="1524000" y="1182841"/>
                  <a:pt x="1182841" y="1524000"/>
                  <a:pt x="762000" y="1524000"/>
                </a:cubicBezTo>
                <a:cubicBezTo>
                  <a:pt x="341159" y="1524000"/>
                  <a:pt x="0" y="1182841"/>
                  <a:pt x="0" y="762000"/>
                </a:cubicBezTo>
                <a:cubicBezTo>
                  <a:pt x="0" y="341159"/>
                  <a:pt x="341159" y="0"/>
                  <a:pt x="762000" y="0"/>
                </a:cubicBezTo>
                <a:close/>
              </a:path>
            </a:pathLst>
          </a:custGeom>
          <a:solidFill>
            <a:schemeClr val="tx2">
              <a:lumMod val="10000"/>
              <a:lumOff val="90000"/>
            </a:schemeClr>
          </a:solidFill>
          <a:ln w="28575">
            <a:solidFill>
              <a:schemeClr val="bg1">
                <a:lumMod val="95000"/>
              </a:schemeClr>
            </a:solidFill>
          </a:ln>
        </p:spPr>
        <p:txBody>
          <a:bodyPr wrap="square" lIns="0" tIns="0" rIns="0" bIns="274320" anchor="b">
            <a:noAutofit/>
          </a:bodyPr>
          <a:lstStyle>
            <a:lvl1pPr algn="ctr" rtl="0">
              <a:buNone/>
              <a:defRPr sz="5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7586161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DT 20">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1"/>
          </a:solidFill>
          <a:ln w="9525">
            <a:noFill/>
            <a:round/>
            <a:headEnd/>
            <a:tailEnd/>
          </a:ln>
        </p:spPr>
        <p:txBody>
          <a:bodyPr vert="horz" wrap="square" lIns="121888" tIns="60944" rIns="121888" bIns="60944" numCol="1" rtlCol="0" anchor="t" anchorCtr="0" compatLnSpc="1">
            <a:prstTxWarp prst="textNoShape">
              <a:avLst/>
            </a:prstTxWarp>
          </a:bodyPr>
          <a:lstStyle/>
          <a:p>
            <a:pPr algn="ctr"/>
            <a:endParaRPr lang="en-US" sz="2532" dirty="0"/>
          </a:p>
        </p:txBody>
      </p:sp>
      <p:sp>
        <p:nvSpPr>
          <p:cNvPr id="4"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5"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30899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DT 21">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2"/>
          </a:solidFill>
          <a:ln w="9525">
            <a:noFill/>
            <a:round/>
            <a:headEnd/>
            <a:tailEnd/>
          </a:ln>
        </p:spPr>
        <p:txBody>
          <a:bodyPr vert="horz" wrap="square" lIns="121888" tIns="60944" rIns="121888" bIns="60944" numCol="1" rtlCol="0" anchor="t" anchorCtr="0" compatLnSpc="1">
            <a:prstTxWarp prst="textNoShape">
              <a:avLst/>
            </a:prstTxWarp>
          </a:bodyPr>
          <a:lstStyle/>
          <a:p>
            <a:pPr algn="ctr"/>
            <a:endParaRPr lang="en-US" sz="2532" dirty="0"/>
          </a:p>
        </p:txBody>
      </p:sp>
      <p:sp>
        <p:nvSpPr>
          <p:cNvPr id="4"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5"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63377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DT 22">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1"/>
          </a:solidFill>
          <a:ln w="9525">
            <a:noFill/>
            <a:round/>
            <a:headEnd/>
            <a:tailEnd/>
          </a:ln>
        </p:spPr>
        <p:txBody>
          <a:bodyPr vert="horz" wrap="square" lIns="121888" tIns="60944" rIns="121888" bIns="60944" numCol="1" rtlCol="0" anchor="t" anchorCtr="0" compatLnSpc="1">
            <a:prstTxWarp prst="textNoShape">
              <a:avLst/>
            </a:prstTxWarp>
          </a:bodyPr>
          <a:lstStyle/>
          <a:p>
            <a:pPr algn="ctr"/>
            <a:endParaRPr lang="en-US" sz="2532" dirty="0"/>
          </a:p>
        </p:txBody>
      </p:sp>
      <p:sp>
        <p:nvSpPr>
          <p:cNvPr id="6" name="Title 2"/>
          <p:cNvSpPr>
            <a:spLocks noGrp="1"/>
          </p:cNvSpPr>
          <p:nvPr>
            <p:ph type="title"/>
          </p:nvPr>
        </p:nvSpPr>
        <p:spPr>
          <a:xfrm>
            <a:off x="507869" y="455085"/>
            <a:ext cx="11154911" cy="954349"/>
          </a:xfrm>
          <a:prstGeom prst="rect">
            <a:avLst/>
          </a:prstGeom>
        </p:spPr>
        <p:txBody>
          <a:bodyPr lIns="0" tIns="0" rIns="0" bIns="0" anchor="ctr"/>
          <a:lstStyle>
            <a:lvl1pPr algn="ctr">
              <a:defRPr sz="533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18234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DT 23">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2"/>
          </a:solidFill>
          <a:ln w="9525">
            <a:noFill/>
            <a:round/>
            <a:headEnd/>
            <a:tailEnd/>
          </a:ln>
        </p:spPr>
        <p:txBody>
          <a:bodyPr vert="horz" wrap="square" lIns="121888" tIns="60944" rIns="121888" bIns="60944" numCol="1" rtlCol="0" anchor="t" anchorCtr="0" compatLnSpc="1">
            <a:prstTxWarp prst="textNoShape">
              <a:avLst/>
            </a:prstTxWarp>
          </a:bodyPr>
          <a:lstStyle/>
          <a:p>
            <a:pPr algn="ctr"/>
            <a:endParaRPr lang="en-US" sz="2532" dirty="0"/>
          </a:p>
        </p:txBody>
      </p:sp>
      <p:sp>
        <p:nvSpPr>
          <p:cNvPr id="6" name="Title 2"/>
          <p:cNvSpPr>
            <a:spLocks noGrp="1"/>
          </p:cNvSpPr>
          <p:nvPr>
            <p:ph type="title"/>
          </p:nvPr>
        </p:nvSpPr>
        <p:spPr>
          <a:xfrm>
            <a:off x="507869" y="455085"/>
            <a:ext cx="11154911" cy="954349"/>
          </a:xfrm>
          <a:prstGeom prst="rect">
            <a:avLst/>
          </a:prstGeom>
        </p:spPr>
        <p:txBody>
          <a:bodyPr lIns="0" tIns="0" rIns="0" bIns="0" anchor="ctr"/>
          <a:lstStyle>
            <a:lvl1pPr algn="ctr">
              <a:defRPr sz="533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918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EDF33987-6305-4E2A-BF18-EF013ECE927B}" type="datetimeFigureOut">
              <a:rPr lang="en-US"/>
              <a:t>10/24/18</a:t>
            </a:fld>
            <a:endParaRPr dirty="0"/>
          </a:p>
        </p:txBody>
      </p:sp>
      <p:sp>
        <p:nvSpPr>
          <p:cNvPr id="5" name="Slide Number Placeholder 4"/>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DT 24">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1"/>
          </a:solidFill>
          <a:ln w="9525">
            <a:noFill/>
            <a:round/>
            <a:headEnd/>
            <a:tailEnd/>
          </a:ln>
        </p:spPr>
        <p:txBody>
          <a:bodyPr vert="horz" wrap="square" lIns="121888" tIns="60944" rIns="121888" bIns="60944" numCol="1" rtlCol="0" anchor="t" anchorCtr="0" compatLnSpc="1">
            <a:prstTxWarp prst="textNoShape">
              <a:avLst/>
            </a:prstTxWarp>
          </a:bodyPr>
          <a:lstStyle/>
          <a:p>
            <a:pPr algn="ctr"/>
            <a:endParaRPr lang="en-US" sz="2532" dirty="0"/>
          </a:p>
        </p:txBody>
      </p:sp>
      <p:sp>
        <p:nvSpPr>
          <p:cNvPr id="6" name="Title 2"/>
          <p:cNvSpPr>
            <a:spLocks noGrp="1"/>
          </p:cNvSpPr>
          <p:nvPr>
            <p:ph type="title"/>
          </p:nvPr>
        </p:nvSpPr>
        <p:spPr>
          <a:xfrm>
            <a:off x="507869" y="455085"/>
            <a:ext cx="11154911" cy="954349"/>
          </a:xfrm>
          <a:prstGeom prst="rect">
            <a:avLst/>
          </a:prstGeom>
        </p:spPr>
        <p:txBody>
          <a:bodyPr lIns="0" tIns="0" rIns="0" bIns="0" anchor="ctr"/>
          <a:lstStyle>
            <a:lvl1pPr algn="ctr">
              <a:defRPr sz="5331">
                <a:solidFill>
                  <a:schemeClr val="bg1"/>
                </a:solidFill>
              </a:defRPr>
            </a:lvl1pPr>
          </a:lstStyle>
          <a:p>
            <a:r>
              <a:rPr lang="en-US" dirty="0"/>
              <a:t>Click to edit Master title style</a:t>
            </a:r>
          </a:p>
        </p:txBody>
      </p:sp>
      <p:sp>
        <p:nvSpPr>
          <p:cNvPr id="5" name="Picture Placeholder 3"/>
          <p:cNvSpPr>
            <a:spLocks noGrp="1"/>
          </p:cNvSpPr>
          <p:nvPr>
            <p:ph type="pic" sz="quarter" idx="10" hasCustomPrompt="1"/>
          </p:nvPr>
        </p:nvSpPr>
        <p:spPr>
          <a:xfrm>
            <a:off x="2673231" y="3245151"/>
            <a:ext cx="6842365" cy="4282924"/>
          </a:xfrm>
          <a:custGeom>
            <a:avLst/>
            <a:gdLst>
              <a:gd name="connsiteX0" fmla="*/ 0 w 8385810"/>
              <a:gd name="connsiteY0" fmla="*/ 0 h 4415790"/>
              <a:gd name="connsiteX1" fmla="*/ 8385810 w 8385810"/>
              <a:gd name="connsiteY1" fmla="*/ 0 h 4415790"/>
              <a:gd name="connsiteX2" fmla="*/ 8385810 w 8385810"/>
              <a:gd name="connsiteY2" fmla="*/ 4415790 h 4415790"/>
              <a:gd name="connsiteX3" fmla="*/ 0 w 8385810"/>
              <a:gd name="connsiteY3" fmla="*/ 4415790 h 4415790"/>
            </a:gdLst>
            <a:ahLst/>
            <a:cxnLst>
              <a:cxn ang="0">
                <a:pos x="connsiteX0" y="connsiteY0"/>
              </a:cxn>
              <a:cxn ang="0">
                <a:pos x="connsiteX1" y="connsiteY1"/>
              </a:cxn>
              <a:cxn ang="0">
                <a:pos x="connsiteX2" y="connsiteY2"/>
              </a:cxn>
              <a:cxn ang="0">
                <a:pos x="connsiteX3" y="connsiteY3"/>
              </a:cxn>
            </a:cxnLst>
            <a:rect l="l" t="t" r="r" b="b"/>
            <a:pathLst>
              <a:path w="8385810" h="4415790">
                <a:moveTo>
                  <a:pt x="0" y="0"/>
                </a:moveTo>
                <a:lnTo>
                  <a:pt x="8385810" y="0"/>
                </a:lnTo>
                <a:lnTo>
                  <a:pt x="8385810" y="4415790"/>
                </a:lnTo>
                <a:lnTo>
                  <a:pt x="0" y="4415790"/>
                </a:lnTo>
                <a:close/>
              </a:path>
            </a:pathLst>
          </a:custGeom>
          <a:solidFill>
            <a:schemeClr val="tx2">
              <a:lumMod val="10000"/>
              <a:lumOff val="90000"/>
            </a:schemeClr>
          </a:solidFill>
          <a:ln w="19050">
            <a:noFill/>
          </a:ln>
        </p:spPr>
        <p:txBody>
          <a:bodyPr wrap="square" lIns="0" tIns="91440" rIns="0" bIns="82296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95595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DT 25">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accent2"/>
          </a:solidFill>
          <a:ln w="9525">
            <a:noFill/>
            <a:round/>
            <a:headEnd/>
            <a:tailEnd/>
          </a:ln>
        </p:spPr>
        <p:txBody>
          <a:bodyPr vert="horz" wrap="square" lIns="121888" tIns="60944" rIns="121888" bIns="60944" numCol="1" rtlCol="0" anchor="t" anchorCtr="0" compatLnSpc="1">
            <a:prstTxWarp prst="textNoShape">
              <a:avLst/>
            </a:prstTxWarp>
          </a:bodyPr>
          <a:lstStyle/>
          <a:p>
            <a:pPr algn="ctr"/>
            <a:endParaRPr lang="en-US" sz="2532" dirty="0"/>
          </a:p>
        </p:txBody>
      </p:sp>
      <p:sp>
        <p:nvSpPr>
          <p:cNvPr id="6" name="Title 2"/>
          <p:cNvSpPr>
            <a:spLocks noGrp="1"/>
          </p:cNvSpPr>
          <p:nvPr>
            <p:ph type="title"/>
          </p:nvPr>
        </p:nvSpPr>
        <p:spPr>
          <a:xfrm>
            <a:off x="507869" y="455085"/>
            <a:ext cx="11154911" cy="954349"/>
          </a:xfrm>
          <a:prstGeom prst="rect">
            <a:avLst/>
          </a:prstGeom>
        </p:spPr>
        <p:txBody>
          <a:bodyPr lIns="0" tIns="0" rIns="0" bIns="0" anchor="ctr"/>
          <a:lstStyle>
            <a:lvl1pPr algn="ctr">
              <a:defRPr sz="5331">
                <a:solidFill>
                  <a:schemeClr val="bg1"/>
                </a:solidFill>
              </a:defRPr>
            </a:lvl1pPr>
          </a:lstStyle>
          <a:p>
            <a:r>
              <a:rPr lang="en-US" dirty="0"/>
              <a:t>Click to edit Master title style</a:t>
            </a:r>
          </a:p>
        </p:txBody>
      </p:sp>
      <p:sp>
        <p:nvSpPr>
          <p:cNvPr id="5" name="Picture Placeholder 3"/>
          <p:cNvSpPr>
            <a:spLocks noGrp="1"/>
          </p:cNvSpPr>
          <p:nvPr>
            <p:ph type="pic" sz="quarter" idx="10" hasCustomPrompt="1"/>
          </p:nvPr>
        </p:nvSpPr>
        <p:spPr>
          <a:xfrm>
            <a:off x="2673231" y="3245151"/>
            <a:ext cx="6842365" cy="4282924"/>
          </a:xfrm>
          <a:custGeom>
            <a:avLst/>
            <a:gdLst>
              <a:gd name="connsiteX0" fmla="*/ 0 w 8385810"/>
              <a:gd name="connsiteY0" fmla="*/ 0 h 4415790"/>
              <a:gd name="connsiteX1" fmla="*/ 8385810 w 8385810"/>
              <a:gd name="connsiteY1" fmla="*/ 0 h 4415790"/>
              <a:gd name="connsiteX2" fmla="*/ 8385810 w 8385810"/>
              <a:gd name="connsiteY2" fmla="*/ 4415790 h 4415790"/>
              <a:gd name="connsiteX3" fmla="*/ 0 w 8385810"/>
              <a:gd name="connsiteY3" fmla="*/ 4415790 h 4415790"/>
            </a:gdLst>
            <a:ahLst/>
            <a:cxnLst>
              <a:cxn ang="0">
                <a:pos x="connsiteX0" y="connsiteY0"/>
              </a:cxn>
              <a:cxn ang="0">
                <a:pos x="connsiteX1" y="connsiteY1"/>
              </a:cxn>
              <a:cxn ang="0">
                <a:pos x="connsiteX2" y="connsiteY2"/>
              </a:cxn>
              <a:cxn ang="0">
                <a:pos x="connsiteX3" y="connsiteY3"/>
              </a:cxn>
            </a:cxnLst>
            <a:rect l="l" t="t" r="r" b="b"/>
            <a:pathLst>
              <a:path w="8385810" h="4415790">
                <a:moveTo>
                  <a:pt x="0" y="0"/>
                </a:moveTo>
                <a:lnTo>
                  <a:pt x="8385810" y="0"/>
                </a:lnTo>
                <a:lnTo>
                  <a:pt x="8385810" y="4415790"/>
                </a:lnTo>
                <a:lnTo>
                  <a:pt x="0" y="4415790"/>
                </a:lnTo>
                <a:close/>
              </a:path>
            </a:pathLst>
          </a:custGeom>
          <a:solidFill>
            <a:schemeClr val="tx2">
              <a:lumMod val="10000"/>
              <a:lumOff val="90000"/>
            </a:schemeClr>
          </a:solidFill>
          <a:ln w="19050">
            <a:noFill/>
          </a:ln>
        </p:spPr>
        <p:txBody>
          <a:bodyPr wrap="square" lIns="0" tIns="91440" rIns="0" bIns="822960" anchor="b">
            <a:noAutofit/>
          </a:bodyPr>
          <a:lstStyle>
            <a:lvl1pPr algn="ctr" rtl="0">
              <a:buNone/>
              <a:defRPr sz="1866">
                <a:solidFill>
                  <a:schemeClr val="tx1">
                    <a:lumMod val="75000"/>
                    <a:lumOff val="25000"/>
                  </a:schemeClr>
                </a:solidFill>
              </a:defRPr>
            </a:lvl1pPr>
          </a:lstStyle>
          <a:p>
            <a:r>
              <a:rPr lang="en-US" dirty="0"/>
              <a:t>Image Holder</a:t>
            </a:r>
          </a:p>
        </p:txBody>
      </p:sp>
      <p:sp>
        <p:nvSpPr>
          <p:cNvPr id="37" name="Picture Placeholder 36"/>
          <p:cNvSpPr>
            <a:spLocks noGrp="1"/>
          </p:cNvSpPr>
          <p:nvPr>
            <p:ph type="pic" sz="quarter" idx="12" hasCustomPrompt="1"/>
          </p:nvPr>
        </p:nvSpPr>
        <p:spPr>
          <a:xfrm>
            <a:off x="1304271" y="4388964"/>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38" name="Picture Placeholder 37"/>
          <p:cNvSpPr>
            <a:spLocks noGrp="1"/>
          </p:cNvSpPr>
          <p:nvPr>
            <p:ph type="pic" sz="quarter" idx="13" hasCustomPrompt="1"/>
          </p:nvPr>
        </p:nvSpPr>
        <p:spPr>
          <a:xfrm>
            <a:off x="8833409" y="4388964"/>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465621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DT 26">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88825" cy="6858000"/>
          </a:xfrm>
          <a:prstGeom prst="rect">
            <a:avLst/>
          </a:prstGeom>
          <a:solidFill>
            <a:schemeClr val="tx2">
              <a:lumMod val="10000"/>
              <a:lumOff val="90000"/>
            </a:schemeClr>
          </a:solidFill>
          <a:ln w="19050">
            <a:noFill/>
          </a:ln>
        </p:spPr>
        <p:txBody>
          <a:bodyPr lIns="0" tIns="91440" rIns="0" bIns="1463040" anchor="b"/>
          <a:lstStyle>
            <a:lvl1pPr algn="ctr" rtl="0">
              <a:buNone/>
              <a:defRPr sz="1866">
                <a:solidFill>
                  <a:schemeClr val="tx1">
                    <a:lumMod val="75000"/>
                    <a:lumOff val="25000"/>
                  </a:schemeClr>
                </a:solidFill>
              </a:defRPr>
            </a:lvl1pPr>
          </a:lstStyle>
          <a:p>
            <a:r>
              <a:rPr lang="en-US" dirty="0"/>
              <a:t>Image Holder</a:t>
            </a:r>
          </a:p>
        </p:txBody>
      </p:sp>
      <p:sp>
        <p:nvSpPr>
          <p:cNvPr id="3" name="Title 2"/>
          <p:cNvSpPr>
            <a:spLocks noGrp="1"/>
          </p:cNvSpPr>
          <p:nvPr>
            <p:ph type="title"/>
          </p:nvPr>
        </p:nvSpPr>
        <p:spPr>
          <a:xfrm>
            <a:off x="507869" y="455085"/>
            <a:ext cx="11154911" cy="954349"/>
          </a:xfrm>
          <a:prstGeom prst="rect">
            <a:avLst/>
          </a:prstGeom>
        </p:spPr>
        <p:txBody>
          <a:bodyPr lIns="0" tIns="0" rIns="0" bIns="0" anchor="ctr"/>
          <a:lstStyle>
            <a:lvl1pPr algn="ctr">
              <a:defRPr sz="533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56524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DT 27">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88825" cy="6858000"/>
          </a:xfrm>
          <a:prstGeom prst="rect">
            <a:avLst/>
          </a:prstGeom>
          <a:solidFill>
            <a:schemeClr val="tx2">
              <a:lumMod val="10000"/>
              <a:lumOff val="90000"/>
            </a:schemeClr>
          </a:solidFill>
          <a:ln w="19050">
            <a:noFill/>
          </a:ln>
        </p:spPr>
        <p:txBody>
          <a:bodyPr lIns="0" tIns="91440" rIns="0" bIns="1463040" anchor="b"/>
          <a:lstStyle>
            <a:lvl1pPr algn="ctr" rtl="0">
              <a:buNone/>
              <a:defRPr sz="1866">
                <a:solidFill>
                  <a:schemeClr val="tx1">
                    <a:lumMod val="75000"/>
                    <a:lumOff val="25000"/>
                  </a:schemeClr>
                </a:solidFill>
              </a:defRPr>
            </a:lvl1pPr>
          </a:lstStyle>
          <a:p>
            <a:r>
              <a:rPr lang="en-US" dirty="0"/>
              <a:t>Image Holder</a:t>
            </a:r>
          </a:p>
        </p:txBody>
      </p:sp>
      <p:sp>
        <p:nvSpPr>
          <p:cNvPr id="3" name="Title 2"/>
          <p:cNvSpPr>
            <a:spLocks noGrp="1"/>
          </p:cNvSpPr>
          <p:nvPr>
            <p:ph type="title"/>
          </p:nvPr>
        </p:nvSpPr>
        <p:spPr>
          <a:xfrm>
            <a:off x="507869" y="455085"/>
            <a:ext cx="11154911" cy="954349"/>
          </a:xfrm>
          <a:prstGeom prst="rect">
            <a:avLst/>
          </a:prstGeom>
        </p:spPr>
        <p:txBody>
          <a:bodyPr lIns="0" tIns="0" rIns="0" bIns="0" anchor="ctr"/>
          <a:lstStyle>
            <a:lvl1pPr algn="ctr">
              <a:defRPr sz="5331">
                <a:solidFill>
                  <a:schemeClr val="bg1"/>
                </a:solidFill>
              </a:defRPr>
            </a:lvl1pPr>
          </a:lstStyle>
          <a:p>
            <a:r>
              <a:rPr lang="en-US" dirty="0"/>
              <a:t>Click to edit Master title style</a:t>
            </a:r>
          </a:p>
        </p:txBody>
      </p:sp>
      <p:sp>
        <p:nvSpPr>
          <p:cNvPr id="14" name="Picture Placeholder 13"/>
          <p:cNvSpPr>
            <a:spLocks noGrp="1"/>
          </p:cNvSpPr>
          <p:nvPr>
            <p:ph type="pic" sz="quarter" idx="11" hasCustomPrompt="1"/>
          </p:nvPr>
        </p:nvSpPr>
        <p:spPr>
          <a:xfrm>
            <a:off x="491405" y="2072894"/>
            <a:ext cx="2426043" cy="2426675"/>
          </a:xfrm>
          <a:custGeom>
            <a:avLst/>
            <a:gdLst>
              <a:gd name="connsiteX0" fmla="*/ 910003 w 1820006"/>
              <a:gd name="connsiteY0" fmla="*/ 0 h 1820006"/>
              <a:gd name="connsiteX1" fmla="*/ 1820006 w 1820006"/>
              <a:gd name="connsiteY1" fmla="*/ 910003 h 1820006"/>
              <a:gd name="connsiteX2" fmla="*/ 910003 w 1820006"/>
              <a:gd name="connsiteY2" fmla="*/ 1820006 h 1820006"/>
              <a:gd name="connsiteX3" fmla="*/ 0 w 1820006"/>
              <a:gd name="connsiteY3" fmla="*/ 910003 h 1820006"/>
              <a:gd name="connsiteX4" fmla="*/ 910003 w 1820006"/>
              <a:gd name="connsiteY4" fmla="*/ 0 h 182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06" h="1820006">
                <a:moveTo>
                  <a:pt x="910003" y="0"/>
                </a:moveTo>
                <a:cubicBezTo>
                  <a:pt x="1412584" y="0"/>
                  <a:pt x="1820006" y="407422"/>
                  <a:pt x="1820006" y="910003"/>
                </a:cubicBezTo>
                <a:cubicBezTo>
                  <a:pt x="1820006" y="1412584"/>
                  <a:pt x="1412584" y="1820006"/>
                  <a:pt x="910003" y="1820006"/>
                </a:cubicBezTo>
                <a:cubicBezTo>
                  <a:pt x="407422" y="1820006"/>
                  <a:pt x="0" y="1412584"/>
                  <a:pt x="0" y="910003"/>
                </a:cubicBezTo>
                <a:cubicBezTo>
                  <a:pt x="0" y="407422"/>
                  <a:pt x="407422" y="0"/>
                  <a:pt x="910003" y="0"/>
                </a:cubicBezTo>
                <a:close/>
              </a:path>
            </a:pathLst>
          </a:custGeom>
          <a:solidFill>
            <a:schemeClr val="tx2">
              <a:lumMod val="10000"/>
              <a:lumOff val="90000"/>
            </a:schemeClr>
          </a:solidFill>
          <a:ln w="38100">
            <a:solidFill>
              <a:schemeClr val="bg1">
                <a:lumMod val="95000"/>
              </a:schemeClr>
            </a:solidFill>
            <a:prstDash val="solid"/>
          </a:ln>
        </p:spPr>
        <p:txBody>
          <a:bodyPr wrap="square" lIns="0" tIns="91440" rIns="0" bIns="457200" anchor="b">
            <a:noAutofit/>
          </a:bodyPr>
          <a:lstStyle>
            <a:lvl1pPr algn="ctr" rtl="0">
              <a:buNone/>
              <a:defRPr sz="933">
                <a:solidFill>
                  <a:schemeClr val="tx1">
                    <a:lumMod val="75000"/>
                    <a:lumOff val="25000"/>
                  </a:schemeClr>
                </a:solidFill>
              </a:defRPr>
            </a:lvl1pPr>
          </a:lstStyle>
          <a:p>
            <a:r>
              <a:rPr lang="en-US" dirty="0"/>
              <a:t>Image Holder</a:t>
            </a:r>
          </a:p>
        </p:txBody>
      </p:sp>
      <p:sp>
        <p:nvSpPr>
          <p:cNvPr id="15" name="Picture Placeholder 14"/>
          <p:cNvSpPr>
            <a:spLocks noGrp="1"/>
          </p:cNvSpPr>
          <p:nvPr>
            <p:ph type="pic" sz="quarter" idx="12" hasCustomPrompt="1"/>
          </p:nvPr>
        </p:nvSpPr>
        <p:spPr>
          <a:xfrm>
            <a:off x="3421038" y="2072894"/>
            <a:ext cx="2426043" cy="2426675"/>
          </a:xfrm>
          <a:custGeom>
            <a:avLst/>
            <a:gdLst>
              <a:gd name="connsiteX0" fmla="*/ 910003 w 1820006"/>
              <a:gd name="connsiteY0" fmla="*/ 0 h 1820006"/>
              <a:gd name="connsiteX1" fmla="*/ 1820006 w 1820006"/>
              <a:gd name="connsiteY1" fmla="*/ 910003 h 1820006"/>
              <a:gd name="connsiteX2" fmla="*/ 910003 w 1820006"/>
              <a:gd name="connsiteY2" fmla="*/ 1820006 h 1820006"/>
              <a:gd name="connsiteX3" fmla="*/ 0 w 1820006"/>
              <a:gd name="connsiteY3" fmla="*/ 910003 h 1820006"/>
              <a:gd name="connsiteX4" fmla="*/ 910003 w 1820006"/>
              <a:gd name="connsiteY4" fmla="*/ 0 h 182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06" h="1820006">
                <a:moveTo>
                  <a:pt x="910003" y="0"/>
                </a:moveTo>
                <a:cubicBezTo>
                  <a:pt x="1412584" y="0"/>
                  <a:pt x="1820006" y="407422"/>
                  <a:pt x="1820006" y="910003"/>
                </a:cubicBezTo>
                <a:cubicBezTo>
                  <a:pt x="1820006" y="1412584"/>
                  <a:pt x="1412584" y="1820006"/>
                  <a:pt x="910003" y="1820006"/>
                </a:cubicBezTo>
                <a:cubicBezTo>
                  <a:pt x="407422" y="1820006"/>
                  <a:pt x="0" y="1412584"/>
                  <a:pt x="0" y="910003"/>
                </a:cubicBezTo>
                <a:cubicBezTo>
                  <a:pt x="0" y="407422"/>
                  <a:pt x="407422" y="0"/>
                  <a:pt x="910003" y="0"/>
                </a:cubicBezTo>
                <a:close/>
              </a:path>
            </a:pathLst>
          </a:custGeom>
          <a:solidFill>
            <a:schemeClr val="tx2">
              <a:lumMod val="10000"/>
              <a:lumOff val="90000"/>
            </a:schemeClr>
          </a:solidFill>
          <a:ln w="38100">
            <a:solidFill>
              <a:schemeClr val="bg1">
                <a:lumMod val="95000"/>
              </a:schemeClr>
            </a:solidFill>
            <a:prstDash val="solid"/>
          </a:ln>
        </p:spPr>
        <p:txBody>
          <a:bodyPr wrap="square" lIns="0" tIns="91440" rIns="0" bIns="457200" anchor="b">
            <a:noAutofit/>
          </a:bodyPr>
          <a:lstStyle>
            <a:lvl1pPr algn="ctr" rtl="0">
              <a:buNone/>
              <a:defRPr sz="933">
                <a:solidFill>
                  <a:schemeClr val="tx1">
                    <a:lumMod val="75000"/>
                    <a:lumOff val="25000"/>
                  </a:schemeClr>
                </a:solidFill>
              </a:defRPr>
            </a:lvl1pPr>
          </a:lstStyle>
          <a:p>
            <a:r>
              <a:rPr lang="en-US" dirty="0"/>
              <a:t>Image Holder</a:t>
            </a:r>
          </a:p>
        </p:txBody>
      </p:sp>
      <p:sp>
        <p:nvSpPr>
          <p:cNvPr id="13" name="Picture Placeholder 12"/>
          <p:cNvSpPr>
            <a:spLocks noGrp="1"/>
          </p:cNvSpPr>
          <p:nvPr>
            <p:ph type="pic" sz="quarter" idx="13" hasCustomPrompt="1"/>
          </p:nvPr>
        </p:nvSpPr>
        <p:spPr>
          <a:xfrm>
            <a:off x="6350673" y="2072894"/>
            <a:ext cx="2426043" cy="2426675"/>
          </a:xfrm>
          <a:custGeom>
            <a:avLst/>
            <a:gdLst>
              <a:gd name="connsiteX0" fmla="*/ 910003 w 1820006"/>
              <a:gd name="connsiteY0" fmla="*/ 0 h 1820006"/>
              <a:gd name="connsiteX1" fmla="*/ 1820006 w 1820006"/>
              <a:gd name="connsiteY1" fmla="*/ 910003 h 1820006"/>
              <a:gd name="connsiteX2" fmla="*/ 910003 w 1820006"/>
              <a:gd name="connsiteY2" fmla="*/ 1820006 h 1820006"/>
              <a:gd name="connsiteX3" fmla="*/ 0 w 1820006"/>
              <a:gd name="connsiteY3" fmla="*/ 910003 h 1820006"/>
              <a:gd name="connsiteX4" fmla="*/ 910003 w 1820006"/>
              <a:gd name="connsiteY4" fmla="*/ 0 h 182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06" h="1820006">
                <a:moveTo>
                  <a:pt x="910003" y="0"/>
                </a:moveTo>
                <a:cubicBezTo>
                  <a:pt x="1412584" y="0"/>
                  <a:pt x="1820006" y="407422"/>
                  <a:pt x="1820006" y="910003"/>
                </a:cubicBezTo>
                <a:cubicBezTo>
                  <a:pt x="1820006" y="1412584"/>
                  <a:pt x="1412584" y="1820006"/>
                  <a:pt x="910003" y="1820006"/>
                </a:cubicBezTo>
                <a:cubicBezTo>
                  <a:pt x="407422" y="1820006"/>
                  <a:pt x="0" y="1412584"/>
                  <a:pt x="0" y="910003"/>
                </a:cubicBezTo>
                <a:cubicBezTo>
                  <a:pt x="0" y="407422"/>
                  <a:pt x="407422" y="0"/>
                  <a:pt x="910003" y="0"/>
                </a:cubicBezTo>
                <a:close/>
              </a:path>
            </a:pathLst>
          </a:custGeom>
          <a:solidFill>
            <a:schemeClr val="tx2">
              <a:lumMod val="10000"/>
              <a:lumOff val="90000"/>
            </a:schemeClr>
          </a:solidFill>
          <a:ln w="38100">
            <a:solidFill>
              <a:schemeClr val="bg1">
                <a:lumMod val="95000"/>
              </a:schemeClr>
            </a:solidFill>
            <a:prstDash val="solid"/>
          </a:ln>
        </p:spPr>
        <p:txBody>
          <a:bodyPr wrap="square" lIns="0" tIns="91440" rIns="0" bIns="457200" anchor="b">
            <a:noAutofit/>
          </a:bodyPr>
          <a:lstStyle>
            <a:lvl1pPr algn="ctr" rtl="0">
              <a:buNone/>
              <a:defRPr sz="933">
                <a:solidFill>
                  <a:schemeClr val="tx1">
                    <a:lumMod val="75000"/>
                    <a:lumOff val="25000"/>
                  </a:schemeClr>
                </a:solidFill>
              </a:defRPr>
            </a:lvl1pPr>
          </a:lstStyle>
          <a:p>
            <a:r>
              <a:rPr lang="en-US" dirty="0"/>
              <a:t>Image Holder</a:t>
            </a:r>
          </a:p>
        </p:txBody>
      </p:sp>
      <p:sp>
        <p:nvSpPr>
          <p:cNvPr id="12" name="Picture Placeholder 11"/>
          <p:cNvSpPr>
            <a:spLocks noGrp="1"/>
          </p:cNvSpPr>
          <p:nvPr>
            <p:ph type="pic" sz="quarter" idx="14" hasCustomPrompt="1"/>
          </p:nvPr>
        </p:nvSpPr>
        <p:spPr>
          <a:xfrm>
            <a:off x="9280308" y="2072894"/>
            <a:ext cx="2426043" cy="2426675"/>
          </a:xfrm>
          <a:custGeom>
            <a:avLst/>
            <a:gdLst>
              <a:gd name="connsiteX0" fmla="*/ 910003 w 1820006"/>
              <a:gd name="connsiteY0" fmla="*/ 0 h 1820006"/>
              <a:gd name="connsiteX1" fmla="*/ 1820006 w 1820006"/>
              <a:gd name="connsiteY1" fmla="*/ 910003 h 1820006"/>
              <a:gd name="connsiteX2" fmla="*/ 910003 w 1820006"/>
              <a:gd name="connsiteY2" fmla="*/ 1820006 h 1820006"/>
              <a:gd name="connsiteX3" fmla="*/ 0 w 1820006"/>
              <a:gd name="connsiteY3" fmla="*/ 910003 h 1820006"/>
              <a:gd name="connsiteX4" fmla="*/ 910003 w 1820006"/>
              <a:gd name="connsiteY4" fmla="*/ 0 h 182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06" h="1820006">
                <a:moveTo>
                  <a:pt x="910003" y="0"/>
                </a:moveTo>
                <a:cubicBezTo>
                  <a:pt x="1412584" y="0"/>
                  <a:pt x="1820006" y="407422"/>
                  <a:pt x="1820006" y="910003"/>
                </a:cubicBezTo>
                <a:cubicBezTo>
                  <a:pt x="1820006" y="1412584"/>
                  <a:pt x="1412584" y="1820006"/>
                  <a:pt x="910003" y="1820006"/>
                </a:cubicBezTo>
                <a:cubicBezTo>
                  <a:pt x="407422" y="1820006"/>
                  <a:pt x="0" y="1412584"/>
                  <a:pt x="0" y="910003"/>
                </a:cubicBezTo>
                <a:cubicBezTo>
                  <a:pt x="0" y="407422"/>
                  <a:pt x="407422" y="0"/>
                  <a:pt x="910003" y="0"/>
                </a:cubicBezTo>
                <a:close/>
              </a:path>
            </a:pathLst>
          </a:custGeom>
          <a:solidFill>
            <a:schemeClr val="tx2">
              <a:lumMod val="10000"/>
              <a:lumOff val="90000"/>
            </a:schemeClr>
          </a:solidFill>
          <a:ln w="38100">
            <a:solidFill>
              <a:schemeClr val="bg1">
                <a:lumMod val="95000"/>
              </a:schemeClr>
            </a:solidFill>
            <a:prstDash val="solid"/>
          </a:ln>
        </p:spPr>
        <p:txBody>
          <a:bodyPr wrap="square" lIns="0" tIns="91440" rIns="0" bIns="457200" anchor="b">
            <a:noAutofit/>
          </a:bodyPr>
          <a:lstStyle>
            <a:lvl1pPr algn="ctr" rtl="0">
              <a:buNone/>
              <a:defRPr sz="9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26587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DT 28">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505329" y="485140"/>
            <a:ext cx="11178168" cy="5887720"/>
          </a:xfrm>
          <a:custGeom>
            <a:avLst/>
            <a:gdLst>
              <a:gd name="connsiteX0" fmla="*/ 0 w 8385810"/>
              <a:gd name="connsiteY0" fmla="*/ 0 h 4415790"/>
              <a:gd name="connsiteX1" fmla="*/ 8385810 w 8385810"/>
              <a:gd name="connsiteY1" fmla="*/ 0 h 4415790"/>
              <a:gd name="connsiteX2" fmla="*/ 8385810 w 8385810"/>
              <a:gd name="connsiteY2" fmla="*/ 4415790 h 4415790"/>
              <a:gd name="connsiteX3" fmla="*/ 0 w 8385810"/>
              <a:gd name="connsiteY3" fmla="*/ 4415790 h 4415790"/>
            </a:gdLst>
            <a:ahLst/>
            <a:cxnLst>
              <a:cxn ang="0">
                <a:pos x="connsiteX0" y="connsiteY0"/>
              </a:cxn>
              <a:cxn ang="0">
                <a:pos x="connsiteX1" y="connsiteY1"/>
              </a:cxn>
              <a:cxn ang="0">
                <a:pos x="connsiteX2" y="connsiteY2"/>
              </a:cxn>
              <a:cxn ang="0">
                <a:pos x="connsiteX3" y="connsiteY3"/>
              </a:cxn>
            </a:cxnLst>
            <a:rect l="l" t="t" r="r" b="b"/>
            <a:pathLst>
              <a:path w="8385810" h="4415790">
                <a:moveTo>
                  <a:pt x="0" y="0"/>
                </a:moveTo>
                <a:lnTo>
                  <a:pt x="8385810" y="0"/>
                </a:lnTo>
                <a:lnTo>
                  <a:pt x="8385810" y="4415790"/>
                </a:lnTo>
                <a:lnTo>
                  <a:pt x="0" y="4415790"/>
                </a:lnTo>
                <a:close/>
              </a:path>
            </a:pathLst>
          </a:custGeom>
          <a:solidFill>
            <a:schemeClr val="tx2">
              <a:lumMod val="10000"/>
              <a:lumOff val="90000"/>
            </a:schemeClr>
          </a:solidFill>
          <a:ln w="19050">
            <a:noFill/>
          </a:ln>
        </p:spPr>
        <p:txBody>
          <a:bodyPr wrap="square" lIns="0" tIns="91440" rIns="0" bIns="146304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75216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DT 29">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505329" y="485140"/>
            <a:ext cx="5589084" cy="5887720"/>
          </a:xfrm>
          <a:custGeom>
            <a:avLst/>
            <a:gdLst>
              <a:gd name="connsiteX0" fmla="*/ 0 w 8385810"/>
              <a:gd name="connsiteY0" fmla="*/ 0 h 4415790"/>
              <a:gd name="connsiteX1" fmla="*/ 8385810 w 8385810"/>
              <a:gd name="connsiteY1" fmla="*/ 0 h 4415790"/>
              <a:gd name="connsiteX2" fmla="*/ 8385810 w 8385810"/>
              <a:gd name="connsiteY2" fmla="*/ 4415790 h 4415790"/>
              <a:gd name="connsiteX3" fmla="*/ 0 w 8385810"/>
              <a:gd name="connsiteY3" fmla="*/ 4415790 h 4415790"/>
            </a:gdLst>
            <a:ahLst/>
            <a:cxnLst>
              <a:cxn ang="0">
                <a:pos x="connsiteX0" y="connsiteY0"/>
              </a:cxn>
              <a:cxn ang="0">
                <a:pos x="connsiteX1" y="connsiteY1"/>
              </a:cxn>
              <a:cxn ang="0">
                <a:pos x="connsiteX2" y="connsiteY2"/>
              </a:cxn>
              <a:cxn ang="0">
                <a:pos x="connsiteX3" y="connsiteY3"/>
              </a:cxn>
            </a:cxnLst>
            <a:rect l="l" t="t" r="r" b="b"/>
            <a:pathLst>
              <a:path w="8385810" h="4415790">
                <a:moveTo>
                  <a:pt x="0" y="0"/>
                </a:moveTo>
                <a:lnTo>
                  <a:pt x="8385810" y="0"/>
                </a:lnTo>
                <a:lnTo>
                  <a:pt x="8385810" y="4415790"/>
                </a:lnTo>
                <a:lnTo>
                  <a:pt x="0" y="4415790"/>
                </a:lnTo>
                <a:close/>
              </a:path>
            </a:pathLst>
          </a:custGeom>
          <a:solidFill>
            <a:schemeClr val="tx2">
              <a:lumMod val="10000"/>
              <a:lumOff val="90000"/>
            </a:schemeClr>
          </a:solidFill>
          <a:ln w="19050">
            <a:noFill/>
          </a:ln>
        </p:spPr>
        <p:txBody>
          <a:bodyPr wrap="square" lIns="0" tIns="91440" rIns="0" bIns="146304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2162420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DT 30">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505329" y="485140"/>
            <a:ext cx="11178168" cy="5887720"/>
          </a:xfrm>
          <a:custGeom>
            <a:avLst/>
            <a:gdLst>
              <a:gd name="connsiteX0" fmla="*/ 0 w 8385810"/>
              <a:gd name="connsiteY0" fmla="*/ 0 h 4415790"/>
              <a:gd name="connsiteX1" fmla="*/ 8385810 w 8385810"/>
              <a:gd name="connsiteY1" fmla="*/ 0 h 4415790"/>
              <a:gd name="connsiteX2" fmla="*/ 8385810 w 8385810"/>
              <a:gd name="connsiteY2" fmla="*/ 4415790 h 4415790"/>
              <a:gd name="connsiteX3" fmla="*/ 0 w 8385810"/>
              <a:gd name="connsiteY3" fmla="*/ 4415790 h 4415790"/>
            </a:gdLst>
            <a:ahLst/>
            <a:cxnLst>
              <a:cxn ang="0">
                <a:pos x="connsiteX0" y="connsiteY0"/>
              </a:cxn>
              <a:cxn ang="0">
                <a:pos x="connsiteX1" y="connsiteY1"/>
              </a:cxn>
              <a:cxn ang="0">
                <a:pos x="connsiteX2" y="connsiteY2"/>
              </a:cxn>
              <a:cxn ang="0">
                <a:pos x="connsiteX3" y="connsiteY3"/>
              </a:cxn>
            </a:cxnLst>
            <a:rect l="l" t="t" r="r" b="b"/>
            <a:pathLst>
              <a:path w="8385810" h="4415790">
                <a:moveTo>
                  <a:pt x="0" y="0"/>
                </a:moveTo>
                <a:lnTo>
                  <a:pt x="8385810" y="0"/>
                </a:lnTo>
                <a:lnTo>
                  <a:pt x="8385810" y="4415790"/>
                </a:lnTo>
                <a:lnTo>
                  <a:pt x="0" y="4415790"/>
                </a:lnTo>
                <a:close/>
              </a:path>
            </a:pathLst>
          </a:custGeom>
          <a:solidFill>
            <a:schemeClr val="tx2">
              <a:lumMod val="10000"/>
              <a:lumOff val="90000"/>
            </a:schemeClr>
          </a:solidFill>
          <a:ln w="19050">
            <a:noFill/>
          </a:ln>
        </p:spPr>
        <p:txBody>
          <a:bodyPr wrap="square" lIns="0" tIns="91440" rIns="0" bIns="1463040" anchor="b">
            <a:noAutofit/>
          </a:bodyPr>
          <a:lstStyle>
            <a:lvl1pPr algn="ctr" rtl="0">
              <a:buNone/>
              <a:defRPr sz="1866">
                <a:solidFill>
                  <a:schemeClr val="tx1">
                    <a:lumMod val="75000"/>
                    <a:lumOff val="25000"/>
                  </a:schemeClr>
                </a:solidFill>
              </a:defRPr>
            </a:lvl1pPr>
          </a:lstStyle>
          <a:p>
            <a:r>
              <a:rPr lang="en-US" dirty="0"/>
              <a:t>Image Holder</a:t>
            </a:r>
          </a:p>
        </p:txBody>
      </p:sp>
      <p:sp>
        <p:nvSpPr>
          <p:cNvPr id="6" name="Picture Placeholder 5"/>
          <p:cNvSpPr>
            <a:spLocks noGrp="1"/>
          </p:cNvSpPr>
          <p:nvPr>
            <p:ph type="pic" sz="quarter" idx="11" hasCustomPrompt="1"/>
          </p:nvPr>
        </p:nvSpPr>
        <p:spPr>
          <a:xfrm>
            <a:off x="7287039" y="1974089"/>
            <a:ext cx="2930246" cy="4813720"/>
          </a:xfrm>
          <a:custGeom>
            <a:avLst/>
            <a:gdLst>
              <a:gd name="connsiteX0" fmla="*/ 2198257 w 2198257"/>
              <a:gd name="connsiteY0" fmla="*/ 0 h 3610290"/>
              <a:gd name="connsiteX1" fmla="*/ 2198257 w 2198257"/>
              <a:gd name="connsiteY1" fmla="*/ 3610290 h 3610290"/>
              <a:gd name="connsiteX2" fmla="*/ 0 w 2198257"/>
              <a:gd name="connsiteY2" fmla="*/ 3610290 h 3610290"/>
              <a:gd name="connsiteX3" fmla="*/ 0 w 2198257"/>
              <a:gd name="connsiteY3" fmla="*/ 3526 h 3610290"/>
            </a:gdLst>
            <a:ahLst/>
            <a:cxnLst>
              <a:cxn ang="0">
                <a:pos x="connsiteX0" y="connsiteY0"/>
              </a:cxn>
              <a:cxn ang="0">
                <a:pos x="connsiteX1" y="connsiteY1"/>
              </a:cxn>
              <a:cxn ang="0">
                <a:pos x="connsiteX2" y="connsiteY2"/>
              </a:cxn>
              <a:cxn ang="0">
                <a:pos x="connsiteX3" y="connsiteY3"/>
              </a:cxn>
            </a:cxnLst>
            <a:rect l="l" t="t" r="r" b="b"/>
            <a:pathLst>
              <a:path w="2198257" h="3610290">
                <a:moveTo>
                  <a:pt x="2198257" y="0"/>
                </a:moveTo>
                <a:lnTo>
                  <a:pt x="2198257" y="3610290"/>
                </a:lnTo>
                <a:lnTo>
                  <a:pt x="0" y="3610290"/>
                </a:lnTo>
                <a:lnTo>
                  <a:pt x="0" y="3526"/>
                </a:lnTo>
                <a:close/>
              </a:path>
            </a:pathLst>
          </a:custGeom>
          <a:solidFill>
            <a:schemeClr val="tx2">
              <a:lumMod val="10000"/>
              <a:lumOff val="90000"/>
            </a:schemeClr>
          </a:solidFill>
          <a:ln w="19050">
            <a:noFill/>
          </a:ln>
        </p:spPr>
        <p:txBody>
          <a:bodyPr wrap="square" lIns="0" tIns="91440" rIns="0" bIns="100584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68137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DT 31">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630467" y="3476832"/>
            <a:ext cx="2930246" cy="4813720"/>
          </a:xfrm>
          <a:custGeom>
            <a:avLst/>
            <a:gdLst>
              <a:gd name="connsiteX0" fmla="*/ 2198257 w 2198257"/>
              <a:gd name="connsiteY0" fmla="*/ 0 h 3610290"/>
              <a:gd name="connsiteX1" fmla="*/ 2198257 w 2198257"/>
              <a:gd name="connsiteY1" fmla="*/ 3610290 h 3610290"/>
              <a:gd name="connsiteX2" fmla="*/ 0 w 2198257"/>
              <a:gd name="connsiteY2" fmla="*/ 3610290 h 3610290"/>
              <a:gd name="connsiteX3" fmla="*/ 0 w 2198257"/>
              <a:gd name="connsiteY3" fmla="*/ 3526 h 3610290"/>
            </a:gdLst>
            <a:ahLst/>
            <a:cxnLst>
              <a:cxn ang="0">
                <a:pos x="connsiteX0" y="connsiteY0"/>
              </a:cxn>
              <a:cxn ang="0">
                <a:pos x="connsiteX1" y="connsiteY1"/>
              </a:cxn>
              <a:cxn ang="0">
                <a:pos x="connsiteX2" y="connsiteY2"/>
              </a:cxn>
              <a:cxn ang="0">
                <a:pos x="connsiteX3" y="connsiteY3"/>
              </a:cxn>
            </a:cxnLst>
            <a:rect l="l" t="t" r="r" b="b"/>
            <a:pathLst>
              <a:path w="2198257" h="3610290">
                <a:moveTo>
                  <a:pt x="2198257" y="0"/>
                </a:moveTo>
                <a:lnTo>
                  <a:pt x="2198257" y="3610290"/>
                </a:lnTo>
                <a:lnTo>
                  <a:pt x="0" y="3610290"/>
                </a:lnTo>
                <a:lnTo>
                  <a:pt x="0" y="3526"/>
                </a:lnTo>
                <a:close/>
              </a:path>
            </a:pathLst>
          </a:custGeom>
          <a:solidFill>
            <a:schemeClr val="tx2">
              <a:lumMod val="10000"/>
              <a:lumOff val="90000"/>
            </a:schemeClr>
          </a:solidFill>
          <a:ln w="19050">
            <a:noFill/>
          </a:ln>
        </p:spPr>
        <p:txBody>
          <a:bodyPr wrap="square" lIns="0" tIns="91440" rIns="0" bIns="100584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41876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DT 34">
    <p:spTree>
      <p:nvGrpSpPr>
        <p:cNvPr id="1" name=""/>
        <p:cNvGrpSpPr/>
        <p:nvPr/>
      </p:nvGrpSpPr>
      <p:grpSpPr>
        <a:xfrm>
          <a:off x="0" y="0"/>
          <a:ext cx="0" cy="0"/>
          <a:chOff x="0" y="0"/>
          <a:chExt cx="0" cy="0"/>
        </a:xfrm>
      </p:grpSpPr>
      <p:sp>
        <p:nvSpPr>
          <p:cNvPr id="7" name="Title 2"/>
          <p:cNvSpPr>
            <a:spLocks noGrp="1"/>
          </p:cNvSpPr>
          <p:nvPr>
            <p:ph type="title"/>
          </p:nvPr>
        </p:nvSpPr>
        <p:spPr>
          <a:xfrm>
            <a:off x="507869" y="478880"/>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55" name="Picture Placeholder 54"/>
          <p:cNvSpPr>
            <a:spLocks noGrp="1"/>
          </p:cNvSpPr>
          <p:nvPr>
            <p:ph type="pic" sz="quarter" idx="11" hasCustomPrompt="1"/>
          </p:nvPr>
        </p:nvSpPr>
        <p:spPr>
          <a:xfrm>
            <a:off x="9415886" y="1994108"/>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4" name="Picture Placeholder 53"/>
          <p:cNvSpPr>
            <a:spLocks noGrp="1"/>
          </p:cNvSpPr>
          <p:nvPr>
            <p:ph type="pic" sz="quarter" idx="12" hasCustomPrompt="1"/>
          </p:nvPr>
        </p:nvSpPr>
        <p:spPr>
          <a:xfrm>
            <a:off x="5091170" y="1994108"/>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3" name="Picture Placeholder 52"/>
          <p:cNvSpPr>
            <a:spLocks noGrp="1"/>
          </p:cNvSpPr>
          <p:nvPr>
            <p:ph type="pic" sz="quarter" idx="13" hasCustomPrompt="1"/>
          </p:nvPr>
        </p:nvSpPr>
        <p:spPr>
          <a:xfrm>
            <a:off x="766454" y="1994108"/>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5873173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DT 35">
    <p:spTree>
      <p:nvGrpSpPr>
        <p:cNvPr id="1" name=""/>
        <p:cNvGrpSpPr/>
        <p:nvPr/>
      </p:nvGrpSpPr>
      <p:grpSpPr>
        <a:xfrm>
          <a:off x="0" y="0"/>
          <a:ext cx="0" cy="0"/>
          <a:chOff x="0" y="0"/>
          <a:chExt cx="0" cy="0"/>
        </a:xfrm>
      </p:grpSpPr>
      <p:sp>
        <p:nvSpPr>
          <p:cNvPr id="7" name="Title 2"/>
          <p:cNvSpPr>
            <a:spLocks noGrp="1"/>
          </p:cNvSpPr>
          <p:nvPr>
            <p:ph type="title"/>
          </p:nvPr>
        </p:nvSpPr>
        <p:spPr>
          <a:xfrm>
            <a:off x="507869" y="478880"/>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9" name="Picture Placeholder 8"/>
          <p:cNvSpPr>
            <a:spLocks noGrp="1"/>
          </p:cNvSpPr>
          <p:nvPr>
            <p:ph type="pic" sz="quarter" idx="12" hasCustomPrompt="1"/>
          </p:nvPr>
        </p:nvSpPr>
        <p:spPr>
          <a:xfrm>
            <a:off x="5091170" y="2467743"/>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994568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EDF33987-6305-4E2A-BF18-EF013ECE927B}" type="datetimeFigureOut">
              <a:rPr lang="en-US"/>
              <a:t>10/24/18</a:t>
            </a:fld>
            <a:endParaRPr dirty="0"/>
          </a:p>
        </p:txBody>
      </p:sp>
      <p:sp>
        <p:nvSpPr>
          <p:cNvPr id="4" name="Slide Number Placeholder 3"/>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DT 36">
    <p:spTree>
      <p:nvGrpSpPr>
        <p:cNvPr id="1" name=""/>
        <p:cNvGrpSpPr/>
        <p:nvPr/>
      </p:nvGrpSpPr>
      <p:grpSpPr>
        <a:xfrm>
          <a:off x="0" y="0"/>
          <a:ext cx="0" cy="0"/>
          <a:chOff x="0" y="0"/>
          <a:chExt cx="0" cy="0"/>
        </a:xfrm>
      </p:grpSpPr>
      <p:sp>
        <p:nvSpPr>
          <p:cNvPr id="7" name="Title 2"/>
          <p:cNvSpPr>
            <a:spLocks noGrp="1"/>
          </p:cNvSpPr>
          <p:nvPr>
            <p:ph type="title"/>
          </p:nvPr>
        </p:nvSpPr>
        <p:spPr>
          <a:xfrm>
            <a:off x="507869" y="478880"/>
            <a:ext cx="11154911" cy="660511"/>
          </a:xfrm>
          <a:prstGeom prst="rect">
            <a:avLst/>
          </a:prstGeom>
        </p:spPr>
        <p:txBody>
          <a:bodyPr lIns="0" tIns="0" rIns="0" bIns="0" anchor="ctr"/>
          <a:lstStyle>
            <a:lvl1pPr algn="ctr">
              <a:defRPr sz="4799">
                <a:solidFill>
                  <a:schemeClr val="tx1">
                    <a:lumMod val="50000"/>
                    <a:lumOff val="50000"/>
                  </a:schemeClr>
                </a:solidFill>
              </a:defRPr>
            </a:lvl1pPr>
          </a:lstStyle>
          <a:p>
            <a:r>
              <a:rPr lang="en-US" dirty="0"/>
              <a:t>Click to edit Master title style</a:t>
            </a:r>
          </a:p>
        </p:txBody>
      </p:sp>
      <p:sp>
        <p:nvSpPr>
          <p:cNvPr id="69" name="Picture Placeholder 68"/>
          <p:cNvSpPr>
            <a:spLocks noGrp="1"/>
          </p:cNvSpPr>
          <p:nvPr>
            <p:ph type="pic" sz="quarter" idx="11" hasCustomPrompt="1"/>
          </p:nvPr>
        </p:nvSpPr>
        <p:spPr>
          <a:xfrm>
            <a:off x="6572247" y="1994108"/>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66" name="Picture Placeholder 65"/>
          <p:cNvSpPr>
            <a:spLocks noGrp="1"/>
          </p:cNvSpPr>
          <p:nvPr>
            <p:ph type="pic" sz="quarter" idx="12" hasCustomPrompt="1"/>
          </p:nvPr>
        </p:nvSpPr>
        <p:spPr>
          <a:xfrm>
            <a:off x="3578196" y="1994108"/>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67" name="Picture Placeholder 66"/>
          <p:cNvSpPr>
            <a:spLocks noGrp="1"/>
          </p:cNvSpPr>
          <p:nvPr>
            <p:ph type="pic" sz="quarter" idx="13" hasCustomPrompt="1"/>
          </p:nvPr>
        </p:nvSpPr>
        <p:spPr>
          <a:xfrm>
            <a:off x="584146" y="1994108"/>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70" name="Picture Placeholder 69"/>
          <p:cNvSpPr>
            <a:spLocks noGrp="1"/>
          </p:cNvSpPr>
          <p:nvPr>
            <p:ph type="pic" sz="quarter" idx="14" hasCustomPrompt="1"/>
          </p:nvPr>
        </p:nvSpPr>
        <p:spPr>
          <a:xfrm>
            <a:off x="9566299" y="1994108"/>
            <a:ext cx="2023790" cy="3324621"/>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2046831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DT 37">
    <p:spTree>
      <p:nvGrpSpPr>
        <p:cNvPr id="1" name=""/>
        <p:cNvGrpSpPr/>
        <p:nvPr/>
      </p:nvGrpSpPr>
      <p:grpSpPr>
        <a:xfrm>
          <a:off x="0" y="0"/>
          <a:ext cx="0" cy="0"/>
          <a:chOff x="0" y="0"/>
          <a:chExt cx="0" cy="0"/>
        </a:xfrm>
      </p:grpSpPr>
      <p:sp>
        <p:nvSpPr>
          <p:cNvPr id="54" name="Picture Placeholder 53"/>
          <p:cNvSpPr>
            <a:spLocks noGrp="1"/>
          </p:cNvSpPr>
          <p:nvPr>
            <p:ph type="pic" sz="quarter" idx="12" hasCustomPrompt="1"/>
          </p:nvPr>
        </p:nvSpPr>
        <p:spPr>
          <a:xfrm>
            <a:off x="6336050" y="2006689"/>
            <a:ext cx="2652194" cy="4356944"/>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3" name="Picture Placeholder 52"/>
          <p:cNvSpPr>
            <a:spLocks noGrp="1"/>
          </p:cNvSpPr>
          <p:nvPr>
            <p:ph type="pic" sz="quarter" idx="13" hasCustomPrompt="1"/>
          </p:nvPr>
        </p:nvSpPr>
        <p:spPr>
          <a:xfrm>
            <a:off x="507868" y="2006689"/>
            <a:ext cx="2652194" cy="4356944"/>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6" name="Title 2"/>
          <p:cNvSpPr>
            <a:spLocks noGrp="1"/>
          </p:cNvSpPr>
          <p:nvPr>
            <p:ph type="title"/>
          </p:nvPr>
        </p:nvSpPr>
        <p:spPr>
          <a:xfrm>
            <a:off x="507869" y="478881"/>
            <a:ext cx="11154911" cy="918121"/>
          </a:xfrm>
          <a:prstGeom prst="rect">
            <a:avLst/>
          </a:prstGeom>
        </p:spPr>
        <p:txBody>
          <a:bodyPr lIns="0" tIns="0" rIns="0" bIns="0" anchor="ctr"/>
          <a:lstStyle>
            <a:lvl1pPr algn="l">
              <a:defRPr sz="4799">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3765539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DT 38">
    <p:spTree>
      <p:nvGrpSpPr>
        <p:cNvPr id="1" name=""/>
        <p:cNvGrpSpPr/>
        <p:nvPr/>
      </p:nvGrpSpPr>
      <p:grpSpPr>
        <a:xfrm>
          <a:off x="0" y="0"/>
          <a:ext cx="0" cy="0"/>
          <a:chOff x="0" y="0"/>
          <a:chExt cx="0" cy="0"/>
        </a:xfrm>
      </p:grpSpPr>
      <p:sp>
        <p:nvSpPr>
          <p:cNvPr id="55" name="Picture Placeholder 54"/>
          <p:cNvSpPr>
            <a:spLocks noGrp="1"/>
          </p:cNvSpPr>
          <p:nvPr>
            <p:ph type="pic" sz="quarter" idx="11" hasCustomPrompt="1"/>
          </p:nvPr>
        </p:nvSpPr>
        <p:spPr>
          <a:xfrm>
            <a:off x="9101684" y="2006689"/>
            <a:ext cx="2652194" cy="4356944"/>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4" name="Picture Placeholder 53"/>
          <p:cNvSpPr>
            <a:spLocks noGrp="1"/>
          </p:cNvSpPr>
          <p:nvPr>
            <p:ph type="pic" sz="quarter" idx="12" hasCustomPrompt="1"/>
          </p:nvPr>
        </p:nvSpPr>
        <p:spPr>
          <a:xfrm>
            <a:off x="6140710" y="2006689"/>
            <a:ext cx="2652194" cy="4356944"/>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3" name="Picture Placeholder 52"/>
          <p:cNvSpPr>
            <a:spLocks noGrp="1"/>
          </p:cNvSpPr>
          <p:nvPr>
            <p:ph type="pic" sz="quarter" idx="13" hasCustomPrompt="1"/>
          </p:nvPr>
        </p:nvSpPr>
        <p:spPr>
          <a:xfrm>
            <a:off x="3179736" y="2006689"/>
            <a:ext cx="2652194" cy="4356944"/>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6" name="Title 2"/>
          <p:cNvSpPr>
            <a:spLocks noGrp="1"/>
          </p:cNvSpPr>
          <p:nvPr>
            <p:ph type="title"/>
          </p:nvPr>
        </p:nvSpPr>
        <p:spPr>
          <a:xfrm>
            <a:off x="507869" y="478881"/>
            <a:ext cx="11154911" cy="918121"/>
          </a:xfrm>
          <a:prstGeom prst="rect">
            <a:avLst/>
          </a:prstGeom>
        </p:spPr>
        <p:txBody>
          <a:bodyPr lIns="0" tIns="0" rIns="0" bIns="0" anchor="ctr"/>
          <a:lstStyle>
            <a:lvl1pPr algn="l">
              <a:defRPr sz="4799">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3462601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DT 39">
    <p:spTree>
      <p:nvGrpSpPr>
        <p:cNvPr id="1" name=""/>
        <p:cNvGrpSpPr/>
        <p:nvPr/>
      </p:nvGrpSpPr>
      <p:grpSpPr>
        <a:xfrm>
          <a:off x="0" y="0"/>
          <a:ext cx="0" cy="0"/>
          <a:chOff x="0" y="0"/>
          <a:chExt cx="0" cy="0"/>
        </a:xfrm>
      </p:grpSpPr>
      <p:sp>
        <p:nvSpPr>
          <p:cNvPr id="55" name="Picture Placeholder 54"/>
          <p:cNvSpPr>
            <a:spLocks noGrp="1"/>
          </p:cNvSpPr>
          <p:nvPr>
            <p:ph type="pic" sz="quarter" idx="11" hasCustomPrompt="1"/>
          </p:nvPr>
        </p:nvSpPr>
        <p:spPr>
          <a:xfrm>
            <a:off x="9101684" y="2006689"/>
            <a:ext cx="2652194" cy="4356944"/>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4" name="Picture Placeholder 53"/>
          <p:cNvSpPr>
            <a:spLocks noGrp="1"/>
          </p:cNvSpPr>
          <p:nvPr>
            <p:ph type="pic" sz="quarter" idx="12" hasCustomPrompt="1"/>
          </p:nvPr>
        </p:nvSpPr>
        <p:spPr>
          <a:xfrm>
            <a:off x="6237078" y="2006689"/>
            <a:ext cx="2652194" cy="4356944"/>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3" name="Picture Placeholder 52"/>
          <p:cNvSpPr>
            <a:spLocks noGrp="1"/>
          </p:cNvSpPr>
          <p:nvPr>
            <p:ph type="pic" sz="quarter" idx="13" hasCustomPrompt="1"/>
          </p:nvPr>
        </p:nvSpPr>
        <p:spPr>
          <a:xfrm>
            <a:off x="3372473" y="2006689"/>
            <a:ext cx="2652194" cy="4356944"/>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6" name="Title 2"/>
          <p:cNvSpPr>
            <a:spLocks noGrp="1"/>
          </p:cNvSpPr>
          <p:nvPr>
            <p:ph type="title"/>
          </p:nvPr>
        </p:nvSpPr>
        <p:spPr>
          <a:xfrm>
            <a:off x="507869" y="478881"/>
            <a:ext cx="11154911" cy="918121"/>
          </a:xfrm>
          <a:prstGeom prst="rect">
            <a:avLst/>
          </a:prstGeom>
        </p:spPr>
        <p:txBody>
          <a:bodyPr lIns="0" tIns="0" rIns="0" bIns="0" anchor="ctr"/>
          <a:lstStyle>
            <a:lvl1pPr algn="l">
              <a:defRPr sz="4799">
                <a:solidFill>
                  <a:schemeClr val="tx1">
                    <a:lumMod val="50000"/>
                    <a:lumOff val="50000"/>
                  </a:schemeClr>
                </a:solidFill>
              </a:defRPr>
            </a:lvl1pPr>
          </a:lstStyle>
          <a:p>
            <a:r>
              <a:rPr lang="en-US" dirty="0"/>
              <a:t>Click to edit Master title style</a:t>
            </a:r>
          </a:p>
        </p:txBody>
      </p:sp>
      <p:sp>
        <p:nvSpPr>
          <p:cNvPr id="7" name="Picture Placeholder 52"/>
          <p:cNvSpPr>
            <a:spLocks noGrp="1"/>
          </p:cNvSpPr>
          <p:nvPr>
            <p:ph type="pic" sz="quarter" idx="14" hasCustomPrompt="1"/>
          </p:nvPr>
        </p:nvSpPr>
        <p:spPr>
          <a:xfrm>
            <a:off x="507868" y="2006689"/>
            <a:ext cx="2652194" cy="4356944"/>
          </a:xfrm>
          <a:custGeom>
            <a:avLst/>
            <a:gdLst>
              <a:gd name="connsiteX0" fmla="*/ 1518238 w 1518238"/>
              <a:gd name="connsiteY0" fmla="*/ 0 h 2493466"/>
              <a:gd name="connsiteX1" fmla="*/ 1518238 w 1518238"/>
              <a:gd name="connsiteY1" fmla="*/ 2493466 h 2493466"/>
              <a:gd name="connsiteX2" fmla="*/ 0 w 1518238"/>
              <a:gd name="connsiteY2" fmla="*/ 2493466 h 2493466"/>
              <a:gd name="connsiteX3" fmla="*/ 0 w 1518238"/>
              <a:gd name="connsiteY3" fmla="*/ 2435 h 2493466"/>
            </a:gdLst>
            <a:ahLst/>
            <a:cxnLst>
              <a:cxn ang="0">
                <a:pos x="connsiteX0" y="connsiteY0"/>
              </a:cxn>
              <a:cxn ang="0">
                <a:pos x="connsiteX1" y="connsiteY1"/>
              </a:cxn>
              <a:cxn ang="0">
                <a:pos x="connsiteX2" y="connsiteY2"/>
              </a:cxn>
              <a:cxn ang="0">
                <a:pos x="connsiteX3" y="connsiteY3"/>
              </a:cxn>
            </a:cxnLst>
            <a:rect l="l" t="t" r="r" b="b"/>
            <a:pathLst>
              <a:path w="1518238" h="2493466">
                <a:moveTo>
                  <a:pt x="1518238" y="0"/>
                </a:moveTo>
                <a:lnTo>
                  <a:pt x="1518238" y="2493466"/>
                </a:lnTo>
                <a:lnTo>
                  <a:pt x="0" y="2493466"/>
                </a:lnTo>
                <a:lnTo>
                  <a:pt x="0" y="243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2159672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DT 40">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1726751" y="2121173"/>
            <a:ext cx="3797122" cy="2444345"/>
          </a:xfrm>
          <a:custGeom>
            <a:avLst/>
            <a:gdLst>
              <a:gd name="connsiteX0" fmla="*/ 0 w 2848583"/>
              <a:gd name="connsiteY0" fmla="*/ 0 h 1833259"/>
              <a:gd name="connsiteX1" fmla="*/ 2848583 w 2848583"/>
              <a:gd name="connsiteY1" fmla="*/ 0 h 1833259"/>
              <a:gd name="connsiteX2" fmla="*/ 2848583 w 2848583"/>
              <a:gd name="connsiteY2" fmla="*/ 1833259 h 1833259"/>
              <a:gd name="connsiteX3" fmla="*/ 0 w 2848583"/>
              <a:gd name="connsiteY3" fmla="*/ 1833259 h 1833259"/>
            </a:gdLst>
            <a:ahLst/>
            <a:cxnLst>
              <a:cxn ang="0">
                <a:pos x="connsiteX0" y="connsiteY0"/>
              </a:cxn>
              <a:cxn ang="0">
                <a:pos x="connsiteX1" y="connsiteY1"/>
              </a:cxn>
              <a:cxn ang="0">
                <a:pos x="connsiteX2" y="connsiteY2"/>
              </a:cxn>
              <a:cxn ang="0">
                <a:pos x="connsiteX3" y="connsiteY3"/>
              </a:cxn>
            </a:cxnLst>
            <a:rect l="l" t="t" r="r" b="b"/>
            <a:pathLst>
              <a:path w="2848583" h="1833259">
                <a:moveTo>
                  <a:pt x="0" y="0"/>
                </a:moveTo>
                <a:lnTo>
                  <a:pt x="2848583" y="0"/>
                </a:lnTo>
                <a:lnTo>
                  <a:pt x="2848583" y="1833259"/>
                </a:lnTo>
                <a:lnTo>
                  <a:pt x="0" y="1833259"/>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551563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DT 41">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1209867" y="1445412"/>
            <a:ext cx="2455700" cy="4034149"/>
          </a:xfrm>
          <a:custGeom>
            <a:avLst/>
            <a:gdLst>
              <a:gd name="connsiteX0" fmla="*/ 1842255 w 1842255"/>
              <a:gd name="connsiteY0" fmla="*/ 0 h 3025612"/>
              <a:gd name="connsiteX1" fmla="*/ 1842255 w 1842255"/>
              <a:gd name="connsiteY1" fmla="*/ 3025612 h 3025612"/>
              <a:gd name="connsiteX2" fmla="*/ 0 w 1842255"/>
              <a:gd name="connsiteY2" fmla="*/ 3025612 h 3025612"/>
              <a:gd name="connsiteX3" fmla="*/ 0 w 1842255"/>
              <a:gd name="connsiteY3" fmla="*/ 2955 h 3025612"/>
            </a:gdLst>
            <a:ahLst/>
            <a:cxnLst>
              <a:cxn ang="0">
                <a:pos x="connsiteX0" y="connsiteY0"/>
              </a:cxn>
              <a:cxn ang="0">
                <a:pos x="connsiteX1" y="connsiteY1"/>
              </a:cxn>
              <a:cxn ang="0">
                <a:pos x="connsiteX2" y="connsiteY2"/>
              </a:cxn>
              <a:cxn ang="0">
                <a:pos x="connsiteX3" y="connsiteY3"/>
              </a:cxn>
            </a:cxnLst>
            <a:rect l="l" t="t" r="r" b="b"/>
            <a:pathLst>
              <a:path w="1842255" h="3025612">
                <a:moveTo>
                  <a:pt x="1842255" y="0"/>
                </a:moveTo>
                <a:lnTo>
                  <a:pt x="1842255" y="3025612"/>
                </a:lnTo>
                <a:lnTo>
                  <a:pt x="0" y="3025612"/>
                </a:lnTo>
                <a:lnTo>
                  <a:pt x="0" y="2955"/>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68185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DT 42">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8525701" y="1445412"/>
            <a:ext cx="2455700" cy="4034149"/>
          </a:xfrm>
          <a:custGeom>
            <a:avLst/>
            <a:gdLst>
              <a:gd name="connsiteX0" fmla="*/ 1842255 w 1842255"/>
              <a:gd name="connsiteY0" fmla="*/ 0 h 3025612"/>
              <a:gd name="connsiteX1" fmla="*/ 1842255 w 1842255"/>
              <a:gd name="connsiteY1" fmla="*/ 3025612 h 3025612"/>
              <a:gd name="connsiteX2" fmla="*/ 0 w 1842255"/>
              <a:gd name="connsiteY2" fmla="*/ 3025612 h 3025612"/>
              <a:gd name="connsiteX3" fmla="*/ 0 w 1842255"/>
              <a:gd name="connsiteY3" fmla="*/ 2955 h 3025612"/>
            </a:gdLst>
            <a:ahLst/>
            <a:cxnLst>
              <a:cxn ang="0">
                <a:pos x="connsiteX0" y="connsiteY0"/>
              </a:cxn>
              <a:cxn ang="0">
                <a:pos x="connsiteX1" y="connsiteY1"/>
              </a:cxn>
              <a:cxn ang="0">
                <a:pos x="connsiteX2" y="connsiteY2"/>
              </a:cxn>
              <a:cxn ang="0">
                <a:pos x="connsiteX3" y="connsiteY3"/>
              </a:cxn>
            </a:cxnLst>
            <a:rect l="l" t="t" r="r" b="b"/>
            <a:pathLst>
              <a:path w="1842255" h="3025612">
                <a:moveTo>
                  <a:pt x="1842255" y="0"/>
                </a:moveTo>
                <a:lnTo>
                  <a:pt x="1842255" y="3025612"/>
                </a:lnTo>
                <a:lnTo>
                  <a:pt x="0" y="3025612"/>
                </a:lnTo>
                <a:lnTo>
                  <a:pt x="0" y="2955"/>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749575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DT 43">
    <p:spTree>
      <p:nvGrpSpPr>
        <p:cNvPr id="1" name=""/>
        <p:cNvGrpSpPr/>
        <p:nvPr/>
      </p:nvGrpSpPr>
      <p:grpSpPr>
        <a:xfrm>
          <a:off x="0" y="0"/>
          <a:ext cx="0" cy="0"/>
          <a:chOff x="0" y="0"/>
          <a:chExt cx="0" cy="0"/>
        </a:xfrm>
      </p:grpSpPr>
      <p:sp>
        <p:nvSpPr>
          <p:cNvPr id="5" name="Picture Placeholder 5"/>
          <p:cNvSpPr>
            <a:spLocks noGrp="1"/>
          </p:cNvSpPr>
          <p:nvPr>
            <p:ph type="pic" sz="quarter" idx="12" hasCustomPrompt="1"/>
          </p:nvPr>
        </p:nvSpPr>
        <p:spPr>
          <a:xfrm>
            <a:off x="6352818" y="1445412"/>
            <a:ext cx="2455700" cy="4034149"/>
          </a:xfrm>
          <a:custGeom>
            <a:avLst/>
            <a:gdLst>
              <a:gd name="connsiteX0" fmla="*/ 1842255 w 1842255"/>
              <a:gd name="connsiteY0" fmla="*/ 0 h 3025612"/>
              <a:gd name="connsiteX1" fmla="*/ 1842255 w 1842255"/>
              <a:gd name="connsiteY1" fmla="*/ 3025612 h 3025612"/>
              <a:gd name="connsiteX2" fmla="*/ 0 w 1842255"/>
              <a:gd name="connsiteY2" fmla="*/ 3025612 h 3025612"/>
              <a:gd name="connsiteX3" fmla="*/ 0 w 1842255"/>
              <a:gd name="connsiteY3" fmla="*/ 2955 h 3025612"/>
            </a:gdLst>
            <a:ahLst/>
            <a:cxnLst>
              <a:cxn ang="0">
                <a:pos x="connsiteX0" y="connsiteY0"/>
              </a:cxn>
              <a:cxn ang="0">
                <a:pos x="connsiteX1" y="connsiteY1"/>
              </a:cxn>
              <a:cxn ang="0">
                <a:pos x="connsiteX2" y="connsiteY2"/>
              </a:cxn>
              <a:cxn ang="0">
                <a:pos x="connsiteX3" y="connsiteY3"/>
              </a:cxn>
            </a:cxnLst>
            <a:rect l="l" t="t" r="r" b="b"/>
            <a:pathLst>
              <a:path w="1842255" h="3025612">
                <a:moveTo>
                  <a:pt x="1842255" y="0"/>
                </a:moveTo>
                <a:lnTo>
                  <a:pt x="1842255" y="3025612"/>
                </a:lnTo>
                <a:lnTo>
                  <a:pt x="0" y="3025612"/>
                </a:lnTo>
                <a:lnTo>
                  <a:pt x="0" y="2955"/>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
        <p:nvSpPr>
          <p:cNvPr id="7" name="Picture Placeholder 5"/>
          <p:cNvSpPr>
            <a:spLocks noGrp="1"/>
          </p:cNvSpPr>
          <p:nvPr>
            <p:ph type="pic" sz="quarter" idx="11" hasCustomPrompt="1"/>
          </p:nvPr>
        </p:nvSpPr>
        <p:spPr>
          <a:xfrm>
            <a:off x="8525701" y="1445412"/>
            <a:ext cx="2455700" cy="4034149"/>
          </a:xfrm>
          <a:custGeom>
            <a:avLst/>
            <a:gdLst>
              <a:gd name="connsiteX0" fmla="*/ 1842255 w 1842255"/>
              <a:gd name="connsiteY0" fmla="*/ 0 h 3025612"/>
              <a:gd name="connsiteX1" fmla="*/ 1842255 w 1842255"/>
              <a:gd name="connsiteY1" fmla="*/ 3025612 h 3025612"/>
              <a:gd name="connsiteX2" fmla="*/ 0 w 1842255"/>
              <a:gd name="connsiteY2" fmla="*/ 3025612 h 3025612"/>
              <a:gd name="connsiteX3" fmla="*/ 0 w 1842255"/>
              <a:gd name="connsiteY3" fmla="*/ 2955 h 3025612"/>
            </a:gdLst>
            <a:ahLst/>
            <a:cxnLst>
              <a:cxn ang="0">
                <a:pos x="connsiteX0" y="connsiteY0"/>
              </a:cxn>
              <a:cxn ang="0">
                <a:pos x="connsiteX1" y="connsiteY1"/>
              </a:cxn>
              <a:cxn ang="0">
                <a:pos x="connsiteX2" y="connsiteY2"/>
              </a:cxn>
              <a:cxn ang="0">
                <a:pos x="connsiteX3" y="connsiteY3"/>
              </a:cxn>
            </a:cxnLst>
            <a:rect l="l" t="t" r="r" b="b"/>
            <a:pathLst>
              <a:path w="1842255" h="3025612">
                <a:moveTo>
                  <a:pt x="1842255" y="0"/>
                </a:moveTo>
                <a:lnTo>
                  <a:pt x="1842255" y="3025612"/>
                </a:lnTo>
                <a:lnTo>
                  <a:pt x="0" y="3025612"/>
                </a:lnTo>
                <a:lnTo>
                  <a:pt x="0" y="2955"/>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617702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DT 44">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1209867" y="1445412"/>
            <a:ext cx="2455700" cy="4034149"/>
          </a:xfrm>
          <a:custGeom>
            <a:avLst/>
            <a:gdLst>
              <a:gd name="connsiteX0" fmla="*/ 1842255 w 1842255"/>
              <a:gd name="connsiteY0" fmla="*/ 0 h 3025612"/>
              <a:gd name="connsiteX1" fmla="*/ 1842255 w 1842255"/>
              <a:gd name="connsiteY1" fmla="*/ 3025612 h 3025612"/>
              <a:gd name="connsiteX2" fmla="*/ 0 w 1842255"/>
              <a:gd name="connsiteY2" fmla="*/ 3025612 h 3025612"/>
              <a:gd name="connsiteX3" fmla="*/ 0 w 1842255"/>
              <a:gd name="connsiteY3" fmla="*/ 2955 h 3025612"/>
            </a:gdLst>
            <a:ahLst/>
            <a:cxnLst>
              <a:cxn ang="0">
                <a:pos x="connsiteX0" y="connsiteY0"/>
              </a:cxn>
              <a:cxn ang="0">
                <a:pos x="connsiteX1" y="connsiteY1"/>
              </a:cxn>
              <a:cxn ang="0">
                <a:pos x="connsiteX2" y="connsiteY2"/>
              </a:cxn>
              <a:cxn ang="0">
                <a:pos x="connsiteX3" y="connsiteY3"/>
              </a:cxn>
            </a:cxnLst>
            <a:rect l="l" t="t" r="r" b="b"/>
            <a:pathLst>
              <a:path w="1842255" h="3025612">
                <a:moveTo>
                  <a:pt x="1842255" y="0"/>
                </a:moveTo>
                <a:lnTo>
                  <a:pt x="1842255" y="3025612"/>
                </a:lnTo>
                <a:lnTo>
                  <a:pt x="0" y="3025612"/>
                </a:lnTo>
                <a:lnTo>
                  <a:pt x="0" y="2955"/>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
        <p:nvSpPr>
          <p:cNvPr id="5" name="Picture Placeholder 5"/>
          <p:cNvSpPr>
            <a:spLocks noGrp="1"/>
          </p:cNvSpPr>
          <p:nvPr>
            <p:ph type="pic" sz="quarter" idx="12" hasCustomPrompt="1"/>
          </p:nvPr>
        </p:nvSpPr>
        <p:spPr>
          <a:xfrm>
            <a:off x="4155499" y="1445412"/>
            <a:ext cx="2455700" cy="4034149"/>
          </a:xfrm>
          <a:custGeom>
            <a:avLst/>
            <a:gdLst>
              <a:gd name="connsiteX0" fmla="*/ 1842255 w 1842255"/>
              <a:gd name="connsiteY0" fmla="*/ 0 h 3025612"/>
              <a:gd name="connsiteX1" fmla="*/ 1842255 w 1842255"/>
              <a:gd name="connsiteY1" fmla="*/ 3025612 h 3025612"/>
              <a:gd name="connsiteX2" fmla="*/ 0 w 1842255"/>
              <a:gd name="connsiteY2" fmla="*/ 3025612 h 3025612"/>
              <a:gd name="connsiteX3" fmla="*/ 0 w 1842255"/>
              <a:gd name="connsiteY3" fmla="*/ 2955 h 3025612"/>
            </a:gdLst>
            <a:ahLst/>
            <a:cxnLst>
              <a:cxn ang="0">
                <a:pos x="connsiteX0" y="connsiteY0"/>
              </a:cxn>
              <a:cxn ang="0">
                <a:pos x="connsiteX1" y="connsiteY1"/>
              </a:cxn>
              <a:cxn ang="0">
                <a:pos x="connsiteX2" y="connsiteY2"/>
              </a:cxn>
              <a:cxn ang="0">
                <a:pos x="connsiteX3" y="connsiteY3"/>
              </a:cxn>
            </a:cxnLst>
            <a:rect l="l" t="t" r="r" b="b"/>
            <a:pathLst>
              <a:path w="1842255" h="3025612">
                <a:moveTo>
                  <a:pt x="1842255" y="0"/>
                </a:moveTo>
                <a:lnTo>
                  <a:pt x="1842255" y="3025612"/>
                </a:lnTo>
                <a:lnTo>
                  <a:pt x="0" y="3025612"/>
                </a:lnTo>
                <a:lnTo>
                  <a:pt x="0" y="2955"/>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749415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DT 45">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3656648" y="2260601"/>
            <a:ext cx="4875530" cy="3036232"/>
          </a:xfrm>
          <a:custGeom>
            <a:avLst/>
            <a:gdLst>
              <a:gd name="connsiteX0" fmla="*/ 0 w 2848583"/>
              <a:gd name="connsiteY0" fmla="*/ 0 h 1833259"/>
              <a:gd name="connsiteX1" fmla="*/ 2848583 w 2848583"/>
              <a:gd name="connsiteY1" fmla="*/ 0 h 1833259"/>
              <a:gd name="connsiteX2" fmla="*/ 2848583 w 2848583"/>
              <a:gd name="connsiteY2" fmla="*/ 1833259 h 1833259"/>
              <a:gd name="connsiteX3" fmla="*/ 0 w 2848583"/>
              <a:gd name="connsiteY3" fmla="*/ 1833259 h 1833259"/>
            </a:gdLst>
            <a:ahLst/>
            <a:cxnLst>
              <a:cxn ang="0">
                <a:pos x="connsiteX0" y="connsiteY0"/>
              </a:cxn>
              <a:cxn ang="0">
                <a:pos x="connsiteX1" y="connsiteY1"/>
              </a:cxn>
              <a:cxn ang="0">
                <a:pos x="connsiteX2" y="connsiteY2"/>
              </a:cxn>
              <a:cxn ang="0">
                <a:pos x="connsiteX3" y="connsiteY3"/>
              </a:cxn>
            </a:cxnLst>
            <a:rect l="l" t="t" r="r" b="b"/>
            <a:pathLst>
              <a:path w="2848583" h="1833259">
                <a:moveTo>
                  <a:pt x="0" y="0"/>
                </a:moveTo>
                <a:lnTo>
                  <a:pt x="2848583" y="0"/>
                </a:lnTo>
                <a:lnTo>
                  <a:pt x="2848583" y="1833259"/>
                </a:lnTo>
                <a:lnTo>
                  <a:pt x="0" y="1833259"/>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8233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dirty="0"/>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10/24/18</a:t>
            </a:fld>
            <a:endParaRPr dirty="0"/>
          </a:p>
        </p:txBody>
      </p:sp>
      <p:sp>
        <p:nvSpPr>
          <p:cNvPr id="7" name="Slide Number Placeholder 6"/>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DT 46">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665688" y="2042695"/>
            <a:ext cx="4843479" cy="2731575"/>
          </a:xfrm>
          <a:custGeom>
            <a:avLst/>
            <a:gdLst>
              <a:gd name="connsiteX0" fmla="*/ 0 w 3633556"/>
              <a:gd name="connsiteY0" fmla="*/ 0 h 2048681"/>
              <a:gd name="connsiteX1" fmla="*/ 3633556 w 3633556"/>
              <a:gd name="connsiteY1" fmla="*/ 0 h 2048681"/>
              <a:gd name="connsiteX2" fmla="*/ 3633556 w 3633556"/>
              <a:gd name="connsiteY2" fmla="*/ 2048681 h 2048681"/>
              <a:gd name="connsiteX3" fmla="*/ 0 w 3633556"/>
              <a:gd name="connsiteY3" fmla="*/ 2048681 h 2048681"/>
            </a:gdLst>
            <a:ahLst/>
            <a:cxnLst>
              <a:cxn ang="0">
                <a:pos x="connsiteX0" y="connsiteY0"/>
              </a:cxn>
              <a:cxn ang="0">
                <a:pos x="connsiteX1" y="connsiteY1"/>
              </a:cxn>
              <a:cxn ang="0">
                <a:pos x="connsiteX2" y="connsiteY2"/>
              </a:cxn>
              <a:cxn ang="0">
                <a:pos x="connsiteX3" y="connsiteY3"/>
              </a:cxn>
            </a:cxnLst>
            <a:rect l="l" t="t" r="r" b="b"/>
            <a:pathLst>
              <a:path w="3633556" h="2048681">
                <a:moveTo>
                  <a:pt x="0" y="0"/>
                </a:moveTo>
                <a:lnTo>
                  <a:pt x="3633556" y="0"/>
                </a:lnTo>
                <a:lnTo>
                  <a:pt x="3633556" y="2048681"/>
                </a:lnTo>
                <a:lnTo>
                  <a:pt x="0" y="2048681"/>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5347503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DT 47">
    <p:spTree>
      <p:nvGrpSpPr>
        <p:cNvPr id="1" name=""/>
        <p:cNvGrpSpPr/>
        <p:nvPr/>
      </p:nvGrpSpPr>
      <p:grpSpPr>
        <a:xfrm>
          <a:off x="0" y="0"/>
          <a:ext cx="0" cy="0"/>
          <a:chOff x="0" y="0"/>
          <a:chExt cx="0" cy="0"/>
        </a:xfrm>
      </p:grpSpPr>
      <p:sp>
        <p:nvSpPr>
          <p:cNvPr id="7" name="Rectangle 6"/>
          <p:cNvSpPr/>
          <p:nvPr userDrawn="1"/>
        </p:nvSpPr>
        <p:spPr bwMode="auto">
          <a:xfrm>
            <a:off x="0" y="0"/>
            <a:ext cx="12188825" cy="6858000"/>
          </a:xfrm>
          <a:prstGeom prst="rect">
            <a:avLst/>
          </a:prstGeom>
          <a:solidFill>
            <a:schemeClr val="accent1"/>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
        <p:nvSpPr>
          <p:cNvPr id="6" name="Picture Placeholder 5"/>
          <p:cNvSpPr>
            <a:spLocks noGrp="1"/>
          </p:cNvSpPr>
          <p:nvPr>
            <p:ph type="pic" sz="quarter" idx="11" hasCustomPrompt="1"/>
          </p:nvPr>
        </p:nvSpPr>
        <p:spPr>
          <a:xfrm>
            <a:off x="-636228" y="1339783"/>
            <a:ext cx="5967167" cy="3764783"/>
          </a:xfrm>
          <a:custGeom>
            <a:avLst/>
            <a:gdLst>
              <a:gd name="connsiteX0" fmla="*/ 0 w 4476541"/>
              <a:gd name="connsiteY0" fmla="*/ 0 h 2823587"/>
              <a:gd name="connsiteX1" fmla="*/ 4476541 w 4476541"/>
              <a:gd name="connsiteY1" fmla="*/ 0 h 2823587"/>
              <a:gd name="connsiteX2" fmla="*/ 4476541 w 4476541"/>
              <a:gd name="connsiteY2" fmla="*/ 2823587 h 2823587"/>
              <a:gd name="connsiteX3" fmla="*/ 0 w 4476541"/>
              <a:gd name="connsiteY3" fmla="*/ 2823587 h 2823587"/>
            </a:gdLst>
            <a:ahLst/>
            <a:cxnLst>
              <a:cxn ang="0">
                <a:pos x="connsiteX0" y="connsiteY0"/>
              </a:cxn>
              <a:cxn ang="0">
                <a:pos x="connsiteX1" y="connsiteY1"/>
              </a:cxn>
              <a:cxn ang="0">
                <a:pos x="connsiteX2" y="connsiteY2"/>
              </a:cxn>
              <a:cxn ang="0">
                <a:pos x="connsiteX3" y="connsiteY3"/>
              </a:cxn>
            </a:cxnLst>
            <a:rect l="l" t="t" r="r" b="b"/>
            <a:pathLst>
              <a:path w="4476541" h="2823587">
                <a:moveTo>
                  <a:pt x="0" y="0"/>
                </a:moveTo>
                <a:lnTo>
                  <a:pt x="4476541" y="0"/>
                </a:lnTo>
                <a:lnTo>
                  <a:pt x="4476541" y="2823587"/>
                </a:lnTo>
                <a:lnTo>
                  <a:pt x="0" y="282358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260192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DT 48">
    <p:spTree>
      <p:nvGrpSpPr>
        <p:cNvPr id="1" name=""/>
        <p:cNvGrpSpPr/>
        <p:nvPr/>
      </p:nvGrpSpPr>
      <p:grpSpPr>
        <a:xfrm>
          <a:off x="0" y="0"/>
          <a:ext cx="0" cy="0"/>
          <a:chOff x="0" y="0"/>
          <a:chExt cx="0" cy="0"/>
        </a:xfrm>
      </p:grpSpPr>
      <p:sp>
        <p:nvSpPr>
          <p:cNvPr id="7" name="Rectangle 6"/>
          <p:cNvSpPr/>
          <p:nvPr userDrawn="1"/>
        </p:nvSpPr>
        <p:spPr bwMode="auto">
          <a:xfrm>
            <a:off x="0" y="0"/>
            <a:ext cx="12188825" cy="6858000"/>
          </a:xfrm>
          <a:prstGeom prst="rect">
            <a:avLst/>
          </a:prstGeom>
          <a:solidFill>
            <a:schemeClr val="accent2"/>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
        <p:nvSpPr>
          <p:cNvPr id="6" name="Picture Placeholder 5"/>
          <p:cNvSpPr>
            <a:spLocks noGrp="1"/>
          </p:cNvSpPr>
          <p:nvPr>
            <p:ph type="pic" sz="quarter" idx="11" hasCustomPrompt="1"/>
          </p:nvPr>
        </p:nvSpPr>
        <p:spPr>
          <a:xfrm>
            <a:off x="6838901" y="1339783"/>
            <a:ext cx="5967167" cy="3764783"/>
          </a:xfrm>
          <a:custGeom>
            <a:avLst/>
            <a:gdLst>
              <a:gd name="connsiteX0" fmla="*/ 0 w 4476541"/>
              <a:gd name="connsiteY0" fmla="*/ 0 h 2823587"/>
              <a:gd name="connsiteX1" fmla="*/ 4476541 w 4476541"/>
              <a:gd name="connsiteY1" fmla="*/ 0 h 2823587"/>
              <a:gd name="connsiteX2" fmla="*/ 4476541 w 4476541"/>
              <a:gd name="connsiteY2" fmla="*/ 2823587 h 2823587"/>
              <a:gd name="connsiteX3" fmla="*/ 0 w 4476541"/>
              <a:gd name="connsiteY3" fmla="*/ 2823587 h 2823587"/>
            </a:gdLst>
            <a:ahLst/>
            <a:cxnLst>
              <a:cxn ang="0">
                <a:pos x="connsiteX0" y="connsiteY0"/>
              </a:cxn>
              <a:cxn ang="0">
                <a:pos x="connsiteX1" y="connsiteY1"/>
              </a:cxn>
              <a:cxn ang="0">
                <a:pos x="connsiteX2" y="connsiteY2"/>
              </a:cxn>
              <a:cxn ang="0">
                <a:pos x="connsiteX3" y="connsiteY3"/>
              </a:cxn>
            </a:cxnLst>
            <a:rect l="l" t="t" r="r" b="b"/>
            <a:pathLst>
              <a:path w="4476541" h="2823587">
                <a:moveTo>
                  <a:pt x="0" y="0"/>
                </a:moveTo>
                <a:lnTo>
                  <a:pt x="4476541" y="0"/>
                </a:lnTo>
                <a:lnTo>
                  <a:pt x="4476541" y="2823587"/>
                </a:lnTo>
                <a:lnTo>
                  <a:pt x="0" y="282358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0264981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DT 49">
    <p:spTree>
      <p:nvGrpSpPr>
        <p:cNvPr id="1" name=""/>
        <p:cNvGrpSpPr/>
        <p:nvPr/>
      </p:nvGrpSpPr>
      <p:grpSpPr>
        <a:xfrm>
          <a:off x="0" y="0"/>
          <a:ext cx="0" cy="0"/>
          <a:chOff x="0" y="0"/>
          <a:chExt cx="0" cy="0"/>
        </a:xfrm>
      </p:grpSpPr>
      <p:sp>
        <p:nvSpPr>
          <p:cNvPr id="7" name="Rectangle 6"/>
          <p:cNvSpPr/>
          <p:nvPr userDrawn="1"/>
        </p:nvSpPr>
        <p:spPr bwMode="auto">
          <a:xfrm>
            <a:off x="0" y="0"/>
            <a:ext cx="12188825" cy="6858000"/>
          </a:xfrm>
          <a:prstGeom prst="rect">
            <a:avLst/>
          </a:prstGeom>
          <a:solidFill>
            <a:schemeClr val="accent2"/>
          </a:solidFill>
          <a:ln w="9525">
            <a:noFill/>
            <a:round/>
            <a:headEnd/>
            <a:tailEnd/>
          </a:ln>
        </p:spPr>
        <p:txBody>
          <a:bodyPr vert="horz" wrap="square" lIns="121888" tIns="60944" rIns="121888" bIns="60944" numCol="1" rtlCol="0" anchor="ctr" anchorCtr="0" compatLnSpc="1">
            <a:prstTxWarp prst="textNoShape">
              <a:avLst/>
            </a:prstTxWarp>
          </a:bodyPr>
          <a:lstStyle/>
          <a:p>
            <a:pPr algn="ctr"/>
            <a:endParaRPr lang="en-US" sz="3732" dirty="0">
              <a:solidFill>
                <a:schemeClr val="bg1"/>
              </a:solidFill>
            </a:endParaRPr>
          </a:p>
        </p:txBody>
      </p:sp>
      <p:sp>
        <p:nvSpPr>
          <p:cNvPr id="6" name="Picture Placeholder 5"/>
          <p:cNvSpPr>
            <a:spLocks noGrp="1"/>
          </p:cNvSpPr>
          <p:nvPr>
            <p:ph type="pic" sz="quarter" idx="11" hasCustomPrompt="1"/>
          </p:nvPr>
        </p:nvSpPr>
        <p:spPr>
          <a:xfrm>
            <a:off x="6838901" y="1339783"/>
            <a:ext cx="5967167" cy="3764783"/>
          </a:xfrm>
          <a:custGeom>
            <a:avLst/>
            <a:gdLst>
              <a:gd name="connsiteX0" fmla="*/ 0 w 4476541"/>
              <a:gd name="connsiteY0" fmla="*/ 0 h 2823587"/>
              <a:gd name="connsiteX1" fmla="*/ 4476541 w 4476541"/>
              <a:gd name="connsiteY1" fmla="*/ 0 h 2823587"/>
              <a:gd name="connsiteX2" fmla="*/ 4476541 w 4476541"/>
              <a:gd name="connsiteY2" fmla="*/ 2823587 h 2823587"/>
              <a:gd name="connsiteX3" fmla="*/ 0 w 4476541"/>
              <a:gd name="connsiteY3" fmla="*/ 2823587 h 2823587"/>
            </a:gdLst>
            <a:ahLst/>
            <a:cxnLst>
              <a:cxn ang="0">
                <a:pos x="connsiteX0" y="connsiteY0"/>
              </a:cxn>
              <a:cxn ang="0">
                <a:pos x="connsiteX1" y="connsiteY1"/>
              </a:cxn>
              <a:cxn ang="0">
                <a:pos x="connsiteX2" y="connsiteY2"/>
              </a:cxn>
              <a:cxn ang="0">
                <a:pos x="connsiteX3" y="connsiteY3"/>
              </a:cxn>
            </a:cxnLst>
            <a:rect l="l" t="t" r="r" b="b"/>
            <a:pathLst>
              <a:path w="4476541" h="2823587">
                <a:moveTo>
                  <a:pt x="0" y="0"/>
                </a:moveTo>
                <a:lnTo>
                  <a:pt x="4476541" y="0"/>
                </a:lnTo>
                <a:lnTo>
                  <a:pt x="4476541" y="2823587"/>
                </a:lnTo>
                <a:lnTo>
                  <a:pt x="0" y="282358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
        <p:nvSpPr>
          <p:cNvPr id="8" name="Picture Placeholder 7"/>
          <p:cNvSpPr>
            <a:spLocks noGrp="1"/>
          </p:cNvSpPr>
          <p:nvPr>
            <p:ph type="pic" sz="quarter" idx="12" hasCustomPrompt="1"/>
          </p:nvPr>
        </p:nvSpPr>
        <p:spPr>
          <a:xfrm>
            <a:off x="5542251" y="3449702"/>
            <a:ext cx="1503968" cy="2470673"/>
          </a:xfrm>
          <a:custGeom>
            <a:avLst/>
            <a:gdLst>
              <a:gd name="connsiteX0" fmla="*/ 1128270 w 1128270"/>
              <a:gd name="connsiteY0" fmla="*/ 0 h 1853005"/>
              <a:gd name="connsiteX1" fmla="*/ 1128270 w 1128270"/>
              <a:gd name="connsiteY1" fmla="*/ 1853005 h 1853005"/>
              <a:gd name="connsiteX2" fmla="*/ 0 w 1128270"/>
              <a:gd name="connsiteY2" fmla="*/ 1853005 h 1853005"/>
              <a:gd name="connsiteX3" fmla="*/ 0 w 1128270"/>
              <a:gd name="connsiteY3" fmla="*/ 1809 h 1853005"/>
            </a:gdLst>
            <a:ahLst/>
            <a:cxnLst>
              <a:cxn ang="0">
                <a:pos x="connsiteX0" y="connsiteY0"/>
              </a:cxn>
              <a:cxn ang="0">
                <a:pos x="connsiteX1" y="connsiteY1"/>
              </a:cxn>
              <a:cxn ang="0">
                <a:pos x="connsiteX2" y="connsiteY2"/>
              </a:cxn>
              <a:cxn ang="0">
                <a:pos x="connsiteX3" y="connsiteY3"/>
              </a:cxn>
            </a:cxnLst>
            <a:rect l="l" t="t" r="r" b="b"/>
            <a:pathLst>
              <a:path w="1128270" h="1853005">
                <a:moveTo>
                  <a:pt x="1128270" y="0"/>
                </a:moveTo>
                <a:lnTo>
                  <a:pt x="1128270" y="1853005"/>
                </a:lnTo>
                <a:lnTo>
                  <a:pt x="0" y="1853005"/>
                </a:lnTo>
                <a:lnTo>
                  <a:pt x="0" y="1809"/>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654172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DT 50">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6978166" y="2007734"/>
            <a:ext cx="3752124" cy="4710892"/>
          </a:xfrm>
          <a:custGeom>
            <a:avLst/>
            <a:gdLst>
              <a:gd name="connsiteX0" fmla="*/ 15681 w 2814826"/>
              <a:gd name="connsiteY0" fmla="*/ 0 h 3533169"/>
              <a:gd name="connsiteX1" fmla="*/ 2801758 w 2814826"/>
              <a:gd name="connsiteY1" fmla="*/ 2611 h 3533169"/>
              <a:gd name="connsiteX2" fmla="*/ 2814826 w 2814826"/>
              <a:gd name="connsiteY2" fmla="*/ 18279 h 3533169"/>
              <a:gd name="connsiteX3" fmla="*/ 2814826 w 2814826"/>
              <a:gd name="connsiteY3" fmla="*/ 3520112 h 3533169"/>
              <a:gd name="connsiteX4" fmla="*/ 2799145 w 2814826"/>
              <a:gd name="connsiteY4" fmla="*/ 3533169 h 3533169"/>
              <a:gd name="connsiteX5" fmla="*/ 15681 w 2814826"/>
              <a:gd name="connsiteY5" fmla="*/ 3533169 h 3533169"/>
              <a:gd name="connsiteX6" fmla="*/ 0 w 2814826"/>
              <a:gd name="connsiteY6" fmla="*/ 3517501 h 3533169"/>
              <a:gd name="connsiteX7" fmla="*/ 2613 w 2814826"/>
              <a:gd name="connsiteY7" fmla="*/ 15668 h 3533169"/>
              <a:gd name="connsiteX8" fmla="*/ 15681 w 2814826"/>
              <a:gd name="connsiteY8" fmla="*/ 0 h 35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4826" h="3533169">
                <a:moveTo>
                  <a:pt x="15681" y="0"/>
                </a:moveTo>
                <a:cubicBezTo>
                  <a:pt x="2801758" y="2611"/>
                  <a:pt x="2801758" y="2611"/>
                  <a:pt x="2801758" y="2611"/>
                </a:cubicBezTo>
                <a:cubicBezTo>
                  <a:pt x="2809599" y="2611"/>
                  <a:pt x="2814826" y="7834"/>
                  <a:pt x="2814826" y="18279"/>
                </a:cubicBezTo>
                <a:cubicBezTo>
                  <a:pt x="2814826" y="3520112"/>
                  <a:pt x="2814826" y="3520112"/>
                  <a:pt x="2814826" y="3520112"/>
                </a:cubicBezTo>
                <a:cubicBezTo>
                  <a:pt x="2814826" y="3527946"/>
                  <a:pt x="2806985" y="3533169"/>
                  <a:pt x="2799145" y="3533169"/>
                </a:cubicBezTo>
                <a:cubicBezTo>
                  <a:pt x="15681" y="3533169"/>
                  <a:pt x="15681" y="3533169"/>
                  <a:pt x="15681" y="3533169"/>
                </a:cubicBezTo>
                <a:cubicBezTo>
                  <a:pt x="7840" y="3533169"/>
                  <a:pt x="0" y="3525335"/>
                  <a:pt x="0" y="3517501"/>
                </a:cubicBezTo>
                <a:cubicBezTo>
                  <a:pt x="2613" y="15668"/>
                  <a:pt x="2613" y="15668"/>
                  <a:pt x="2613" y="15668"/>
                </a:cubicBezTo>
                <a:cubicBezTo>
                  <a:pt x="2613" y="7834"/>
                  <a:pt x="7840" y="0"/>
                  <a:pt x="15681" y="0"/>
                </a:cubicBez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1024054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DT 51">
    <p:spTree>
      <p:nvGrpSpPr>
        <p:cNvPr id="1" name=""/>
        <p:cNvGrpSpPr/>
        <p:nvPr/>
      </p:nvGrpSpPr>
      <p:grpSpPr>
        <a:xfrm>
          <a:off x="0" y="0"/>
          <a:ext cx="0" cy="0"/>
          <a:chOff x="0" y="0"/>
          <a:chExt cx="0" cy="0"/>
        </a:xfrm>
      </p:grpSpPr>
      <p:sp>
        <p:nvSpPr>
          <p:cNvPr id="35" name="Picture Placeholder 34"/>
          <p:cNvSpPr>
            <a:spLocks noGrp="1"/>
          </p:cNvSpPr>
          <p:nvPr>
            <p:ph type="pic" sz="quarter" idx="11" hasCustomPrompt="1"/>
          </p:nvPr>
        </p:nvSpPr>
        <p:spPr>
          <a:xfrm>
            <a:off x="7735315" y="1370535"/>
            <a:ext cx="3258280" cy="4090856"/>
          </a:xfrm>
          <a:custGeom>
            <a:avLst/>
            <a:gdLst>
              <a:gd name="connsiteX0" fmla="*/ 13617 w 2444347"/>
              <a:gd name="connsiteY0" fmla="*/ 0 h 3068142"/>
              <a:gd name="connsiteX1" fmla="*/ 2432999 w 2444347"/>
              <a:gd name="connsiteY1" fmla="*/ 2268 h 3068142"/>
              <a:gd name="connsiteX2" fmla="*/ 2444347 w 2444347"/>
              <a:gd name="connsiteY2" fmla="*/ 15874 h 3068142"/>
              <a:gd name="connsiteX3" fmla="*/ 2444347 w 2444347"/>
              <a:gd name="connsiteY3" fmla="*/ 3056804 h 3068142"/>
              <a:gd name="connsiteX4" fmla="*/ 2430730 w 2444347"/>
              <a:gd name="connsiteY4" fmla="*/ 3068142 h 3068142"/>
              <a:gd name="connsiteX5" fmla="*/ 13617 w 2444347"/>
              <a:gd name="connsiteY5" fmla="*/ 3068142 h 3068142"/>
              <a:gd name="connsiteX6" fmla="*/ 0 w 2444347"/>
              <a:gd name="connsiteY6" fmla="*/ 3054536 h 3068142"/>
              <a:gd name="connsiteX7" fmla="*/ 2269 w 2444347"/>
              <a:gd name="connsiteY7" fmla="*/ 13606 h 3068142"/>
              <a:gd name="connsiteX8" fmla="*/ 13617 w 2444347"/>
              <a:gd name="connsiteY8" fmla="*/ 0 h 30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4347" h="3068142">
                <a:moveTo>
                  <a:pt x="13617" y="0"/>
                </a:moveTo>
                <a:cubicBezTo>
                  <a:pt x="2432999" y="2268"/>
                  <a:pt x="2432999" y="2268"/>
                  <a:pt x="2432999" y="2268"/>
                </a:cubicBezTo>
                <a:cubicBezTo>
                  <a:pt x="2439808" y="2268"/>
                  <a:pt x="2444347" y="6803"/>
                  <a:pt x="2444347" y="15874"/>
                </a:cubicBezTo>
                <a:cubicBezTo>
                  <a:pt x="2444347" y="3056804"/>
                  <a:pt x="2444347" y="3056804"/>
                  <a:pt x="2444347" y="3056804"/>
                </a:cubicBezTo>
                <a:cubicBezTo>
                  <a:pt x="2444347" y="3063607"/>
                  <a:pt x="2437538" y="3068142"/>
                  <a:pt x="2430730" y="3068142"/>
                </a:cubicBezTo>
                <a:cubicBezTo>
                  <a:pt x="13617" y="3068142"/>
                  <a:pt x="13617" y="3068142"/>
                  <a:pt x="13617" y="3068142"/>
                </a:cubicBezTo>
                <a:cubicBezTo>
                  <a:pt x="6809" y="3068142"/>
                  <a:pt x="0" y="3061339"/>
                  <a:pt x="0" y="3054536"/>
                </a:cubicBezTo>
                <a:cubicBezTo>
                  <a:pt x="2269" y="13606"/>
                  <a:pt x="2269" y="13606"/>
                  <a:pt x="2269" y="13606"/>
                </a:cubicBezTo>
                <a:cubicBezTo>
                  <a:pt x="2269" y="6803"/>
                  <a:pt x="6809" y="0"/>
                  <a:pt x="13617" y="0"/>
                </a:cubicBez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
        <p:nvSpPr>
          <p:cNvPr id="37" name="Picture Placeholder 36"/>
          <p:cNvSpPr>
            <a:spLocks noGrp="1"/>
          </p:cNvSpPr>
          <p:nvPr>
            <p:ph type="pic" sz="quarter" idx="12" hasCustomPrompt="1"/>
          </p:nvPr>
        </p:nvSpPr>
        <p:spPr>
          <a:xfrm>
            <a:off x="6675118" y="2353101"/>
            <a:ext cx="1932537" cy="3174712"/>
          </a:xfrm>
          <a:custGeom>
            <a:avLst/>
            <a:gdLst>
              <a:gd name="connsiteX0" fmla="*/ 1449780 w 1449780"/>
              <a:gd name="connsiteY0" fmla="*/ 0 h 2381034"/>
              <a:gd name="connsiteX1" fmla="*/ 1449780 w 1449780"/>
              <a:gd name="connsiteY1" fmla="*/ 2381034 h 2381034"/>
              <a:gd name="connsiteX2" fmla="*/ 0 w 1449780"/>
              <a:gd name="connsiteY2" fmla="*/ 2381034 h 2381034"/>
              <a:gd name="connsiteX3" fmla="*/ 0 w 1449780"/>
              <a:gd name="connsiteY3" fmla="*/ 2325 h 2381034"/>
            </a:gdLst>
            <a:ahLst/>
            <a:cxnLst>
              <a:cxn ang="0">
                <a:pos x="connsiteX0" y="connsiteY0"/>
              </a:cxn>
              <a:cxn ang="0">
                <a:pos x="connsiteX1" y="connsiteY1"/>
              </a:cxn>
              <a:cxn ang="0">
                <a:pos x="connsiteX2" y="connsiteY2"/>
              </a:cxn>
              <a:cxn ang="0">
                <a:pos x="connsiteX3" y="connsiteY3"/>
              </a:cxn>
            </a:cxnLst>
            <a:rect l="l" t="t" r="r" b="b"/>
            <a:pathLst>
              <a:path w="1449780" h="2381034">
                <a:moveTo>
                  <a:pt x="1449780" y="0"/>
                </a:moveTo>
                <a:lnTo>
                  <a:pt x="1449780" y="2381034"/>
                </a:lnTo>
                <a:lnTo>
                  <a:pt x="0" y="2381034"/>
                </a:lnTo>
                <a:lnTo>
                  <a:pt x="0" y="2325"/>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150485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DT 52">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1117310" y="1598679"/>
            <a:ext cx="4653315" cy="2609836"/>
          </a:xfrm>
          <a:custGeom>
            <a:avLst/>
            <a:gdLst>
              <a:gd name="connsiteX0" fmla="*/ 0 w 3471618"/>
              <a:gd name="connsiteY0" fmla="*/ 0 h 1957377"/>
              <a:gd name="connsiteX1" fmla="*/ 3471618 w 3471618"/>
              <a:gd name="connsiteY1" fmla="*/ 0 h 1957377"/>
              <a:gd name="connsiteX2" fmla="*/ 3471618 w 3471618"/>
              <a:gd name="connsiteY2" fmla="*/ 1957377 h 1957377"/>
              <a:gd name="connsiteX3" fmla="*/ 0 w 3471618"/>
              <a:gd name="connsiteY3" fmla="*/ 1957377 h 1957377"/>
            </a:gdLst>
            <a:ahLst/>
            <a:cxnLst>
              <a:cxn ang="0">
                <a:pos x="connsiteX0" y="connsiteY0"/>
              </a:cxn>
              <a:cxn ang="0">
                <a:pos x="connsiteX1" y="connsiteY1"/>
              </a:cxn>
              <a:cxn ang="0">
                <a:pos x="connsiteX2" y="connsiteY2"/>
              </a:cxn>
              <a:cxn ang="0">
                <a:pos x="connsiteX3" y="connsiteY3"/>
              </a:cxn>
            </a:cxnLst>
            <a:rect l="l" t="t" r="r" b="b"/>
            <a:pathLst>
              <a:path w="3471618" h="1957377">
                <a:moveTo>
                  <a:pt x="0" y="0"/>
                </a:moveTo>
                <a:lnTo>
                  <a:pt x="3471618" y="0"/>
                </a:lnTo>
                <a:lnTo>
                  <a:pt x="3471618" y="1957377"/>
                </a:lnTo>
                <a:lnTo>
                  <a:pt x="0" y="195737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2504412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DT 53">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1108846" y="1598679"/>
            <a:ext cx="4661779" cy="2609836"/>
          </a:xfrm>
          <a:custGeom>
            <a:avLst/>
            <a:gdLst>
              <a:gd name="connsiteX0" fmla="*/ 0 w 3471618"/>
              <a:gd name="connsiteY0" fmla="*/ 0 h 1957377"/>
              <a:gd name="connsiteX1" fmla="*/ 3471618 w 3471618"/>
              <a:gd name="connsiteY1" fmla="*/ 0 h 1957377"/>
              <a:gd name="connsiteX2" fmla="*/ 3471618 w 3471618"/>
              <a:gd name="connsiteY2" fmla="*/ 1957377 h 1957377"/>
              <a:gd name="connsiteX3" fmla="*/ 0 w 3471618"/>
              <a:gd name="connsiteY3" fmla="*/ 1957377 h 1957377"/>
            </a:gdLst>
            <a:ahLst/>
            <a:cxnLst>
              <a:cxn ang="0">
                <a:pos x="connsiteX0" y="connsiteY0"/>
              </a:cxn>
              <a:cxn ang="0">
                <a:pos x="connsiteX1" y="connsiteY1"/>
              </a:cxn>
              <a:cxn ang="0">
                <a:pos x="connsiteX2" y="connsiteY2"/>
              </a:cxn>
              <a:cxn ang="0">
                <a:pos x="connsiteX3" y="connsiteY3"/>
              </a:cxn>
            </a:cxnLst>
            <a:rect l="l" t="t" r="r" b="b"/>
            <a:pathLst>
              <a:path w="3471618" h="1957377">
                <a:moveTo>
                  <a:pt x="0" y="0"/>
                </a:moveTo>
                <a:lnTo>
                  <a:pt x="3471618" y="0"/>
                </a:lnTo>
                <a:lnTo>
                  <a:pt x="3471618" y="1957377"/>
                </a:lnTo>
                <a:lnTo>
                  <a:pt x="0" y="195737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
        <p:nvSpPr>
          <p:cNvPr id="4" name="Picture Placeholder 5"/>
          <p:cNvSpPr>
            <a:spLocks noGrp="1"/>
          </p:cNvSpPr>
          <p:nvPr>
            <p:ph type="pic" sz="quarter" idx="12" hasCustomPrompt="1"/>
          </p:nvPr>
        </p:nvSpPr>
        <p:spPr>
          <a:xfrm>
            <a:off x="4096800" y="3547536"/>
            <a:ext cx="2844059" cy="1794933"/>
          </a:xfrm>
          <a:custGeom>
            <a:avLst/>
            <a:gdLst>
              <a:gd name="connsiteX0" fmla="*/ 0 w 3471618"/>
              <a:gd name="connsiteY0" fmla="*/ 0 h 1957377"/>
              <a:gd name="connsiteX1" fmla="*/ 3471618 w 3471618"/>
              <a:gd name="connsiteY1" fmla="*/ 0 h 1957377"/>
              <a:gd name="connsiteX2" fmla="*/ 3471618 w 3471618"/>
              <a:gd name="connsiteY2" fmla="*/ 1957377 h 1957377"/>
              <a:gd name="connsiteX3" fmla="*/ 0 w 3471618"/>
              <a:gd name="connsiteY3" fmla="*/ 1957377 h 1957377"/>
            </a:gdLst>
            <a:ahLst/>
            <a:cxnLst>
              <a:cxn ang="0">
                <a:pos x="connsiteX0" y="connsiteY0"/>
              </a:cxn>
              <a:cxn ang="0">
                <a:pos x="connsiteX1" y="connsiteY1"/>
              </a:cxn>
              <a:cxn ang="0">
                <a:pos x="connsiteX2" y="connsiteY2"/>
              </a:cxn>
              <a:cxn ang="0">
                <a:pos x="connsiteX3" y="connsiteY3"/>
              </a:cxn>
            </a:cxnLst>
            <a:rect l="l" t="t" r="r" b="b"/>
            <a:pathLst>
              <a:path w="3471618" h="1957377">
                <a:moveTo>
                  <a:pt x="0" y="0"/>
                </a:moveTo>
                <a:lnTo>
                  <a:pt x="3471618" y="0"/>
                </a:lnTo>
                <a:lnTo>
                  <a:pt x="3471618" y="1957377"/>
                </a:lnTo>
                <a:lnTo>
                  <a:pt x="0" y="195737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08611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DT 54">
    <p:spTree>
      <p:nvGrpSpPr>
        <p:cNvPr id="1" name=""/>
        <p:cNvGrpSpPr/>
        <p:nvPr/>
      </p:nvGrpSpPr>
      <p:grpSpPr>
        <a:xfrm>
          <a:off x="0" y="0"/>
          <a:ext cx="0" cy="0"/>
          <a:chOff x="0" y="0"/>
          <a:chExt cx="0" cy="0"/>
        </a:xfrm>
      </p:grpSpPr>
      <p:sp>
        <p:nvSpPr>
          <p:cNvPr id="42" name="Picture Placeholder 41"/>
          <p:cNvSpPr>
            <a:spLocks noGrp="1"/>
          </p:cNvSpPr>
          <p:nvPr>
            <p:ph type="pic" sz="quarter" idx="11" hasCustomPrompt="1"/>
          </p:nvPr>
        </p:nvSpPr>
        <p:spPr>
          <a:xfrm>
            <a:off x="3141095" y="1598679"/>
            <a:ext cx="4627619" cy="2609836"/>
          </a:xfrm>
          <a:custGeom>
            <a:avLst/>
            <a:gdLst>
              <a:gd name="connsiteX0" fmla="*/ 0 w 3471618"/>
              <a:gd name="connsiteY0" fmla="*/ 0 h 1957377"/>
              <a:gd name="connsiteX1" fmla="*/ 3471618 w 3471618"/>
              <a:gd name="connsiteY1" fmla="*/ 0 h 1957377"/>
              <a:gd name="connsiteX2" fmla="*/ 3471618 w 3471618"/>
              <a:gd name="connsiteY2" fmla="*/ 1957377 h 1957377"/>
              <a:gd name="connsiteX3" fmla="*/ 0 w 3471618"/>
              <a:gd name="connsiteY3" fmla="*/ 1957377 h 1957377"/>
            </a:gdLst>
            <a:ahLst/>
            <a:cxnLst>
              <a:cxn ang="0">
                <a:pos x="connsiteX0" y="connsiteY0"/>
              </a:cxn>
              <a:cxn ang="0">
                <a:pos x="connsiteX1" y="connsiteY1"/>
              </a:cxn>
              <a:cxn ang="0">
                <a:pos x="connsiteX2" y="connsiteY2"/>
              </a:cxn>
              <a:cxn ang="0">
                <a:pos x="connsiteX3" y="connsiteY3"/>
              </a:cxn>
            </a:cxnLst>
            <a:rect l="l" t="t" r="r" b="b"/>
            <a:pathLst>
              <a:path w="3471618" h="1957377">
                <a:moveTo>
                  <a:pt x="0" y="0"/>
                </a:moveTo>
                <a:lnTo>
                  <a:pt x="3471618" y="0"/>
                </a:lnTo>
                <a:lnTo>
                  <a:pt x="3471618" y="1957377"/>
                </a:lnTo>
                <a:lnTo>
                  <a:pt x="0" y="195737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
        <p:nvSpPr>
          <p:cNvPr id="43" name="Picture Placeholder 5"/>
          <p:cNvSpPr>
            <a:spLocks noGrp="1"/>
          </p:cNvSpPr>
          <p:nvPr>
            <p:ph type="pic" sz="quarter" idx="12" hasCustomPrompt="1"/>
          </p:nvPr>
        </p:nvSpPr>
        <p:spPr>
          <a:xfrm>
            <a:off x="6154219" y="3376677"/>
            <a:ext cx="3072045" cy="1923456"/>
          </a:xfrm>
          <a:custGeom>
            <a:avLst/>
            <a:gdLst>
              <a:gd name="connsiteX0" fmla="*/ 0 w 3471618"/>
              <a:gd name="connsiteY0" fmla="*/ 0 h 1957377"/>
              <a:gd name="connsiteX1" fmla="*/ 3471618 w 3471618"/>
              <a:gd name="connsiteY1" fmla="*/ 0 h 1957377"/>
              <a:gd name="connsiteX2" fmla="*/ 3471618 w 3471618"/>
              <a:gd name="connsiteY2" fmla="*/ 1957377 h 1957377"/>
              <a:gd name="connsiteX3" fmla="*/ 0 w 3471618"/>
              <a:gd name="connsiteY3" fmla="*/ 1957377 h 1957377"/>
            </a:gdLst>
            <a:ahLst/>
            <a:cxnLst>
              <a:cxn ang="0">
                <a:pos x="connsiteX0" y="connsiteY0"/>
              </a:cxn>
              <a:cxn ang="0">
                <a:pos x="connsiteX1" y="connsiteY1"/>
              </a:cxn>
              <a:cxn ang="0">
                <a:pos x="connsiteX2" y="connsiteY2"/>
              </a:cxn>
              <a:cxn ang="0">
                <a:pos x="connsiteX3" y="connsiteY3"/>
              </a:cxn>
            </a:cxnLst>
            <a:rect l="l" t="t" r="r" b="b"/>
            <a:pathLst>
              <a:path w="3471618" h="1957377">
                <a:moveTo>
                  <a:pt x="0" y="0"/>
                </a:moveTo>
                <a:lnTo>
                  <a:pt x="3471618" y="0"/>
                </a:lnTo>
                <a:lnTo>
                  <a:pt x="3471618" y="1957377"/>
                </a:lnTo>
                <a:lnTo>
                  <a:pt x="0" y="195737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
        <p:nvSpPr>
          <p:cNvPr id="47" name="Picture Placeholder 46"/>
          <p:cNvSpPr>
            <a:spLocks noGrp="1"/>
          </p:cNvSpPr>
          <p:nvPr>
            <p:ph type="pic" sz="quarter" idx="13" hasCustomPrompt="1"/>
          </p:nvPr>
        </p:nvSpPr>
        <p:spPr>
          <a:xfrm>
            <a:off x="2670141" y="3469884"/>
            <a:ext cx="1410812" cy="1771311"/>
          </a:xfrm>
          <a:custGeom>
            <a:avLst/>
            <a:gdLst>
              <a:gd name="connsiteX0" fmla="*/ 5896 w 1058384"/>
              <a:gd name="connsiteY0" fmla="*/ 0 h 1328483"/>
              <a:gd name="connsiteX1" fmla="*/ 1053471 w 1058384"/>
              <a:gd name="connsiteY1" fmla="*/ 982 h 1328483"/>
              <a:gd name="connsiteX2" fmla="*/ 1058384 w 1058384"/>
              <a:gd name="connsiteY2" fmla="*/ 6873 h 1328483"/>
              <a:gd name="connsiteX3" fmla="*/ 1058384 w 1058384"/>
              <a:gd name="connsiteY3" fmla="*/ 1323574 h 1328483"/>
              <a:gd name="connsiteX4" fmla="*/ 1052488 w 1058384"/>
              <a:gd name="connsiteY4" fmla="*/ 1328483 h 1328483"/>
              <a:gd name="connsiteX5" fmla="*/ 5896 w 1058384"/>
              <a:gd name="connsiteY5" fmla="*/ 1328483 h 1328483"/>
              <a:gd name="connsiteX6" fmla="*/ 0 w 1058384"/>
              <a:gd name="connsiteY6" fmla="*/ 1322592 h 1328483"/>
              <a:gd name="connsiteX7" fmla="*/ 983 w 1058384"/>
              <a:gd name="connsiteY7" fmla="*/ 5891 h 1328483"/>
              <a:gd name="connsiteX8" fmla="*/ 5896 w 1058384"/>
              <a:gd name="connsiteY8" fmla="*/ 0 h 132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384" h="1328483">
                <a:moveTo>
                  <a:pt x="5896" y="0"/>
                </a:moveTo>
                <a:cubicBezTo>
                  <a:pt x="1053471" y="982"/>
                  <a:pt x="1053471" y="982"/>
                  <a:pt x="1053471" y="982"/>
                </a:cubicBezTo>
                <a:cubicBezTo>
                  <a:pt x="1056419" y="982"/>
                  <a:pt x="1058384" y="2946"/>
                  <a:pt x="1058384" y="6873"/>
                </a:cubicBezTo>
                <a:cubicBezTo>
                  <a:pt x="1058384" y="1323574"/>
                  <a:pt x="1058384" y="1323574"/>
                  <a:pt x="1058384" y="1323574"/>
                </a:cubicBezTo>
                <a:cubicBezTo>
                  <a:pt x="1058384" y="1326519"/>
                  <a:pt x="1055436" y="1328483"/>
                  <a:pt x="1052488" y="1328483"/>
                </a:cubicBezTo>
                <a:cubicBezTo>
                  <a:pt x="5896" y="1328483"/>
                  <a:pt x="5896" y="1328483"/>
                  <a:pt x="5896" y="1328483"/>
                </a:cubicBezTo>
                <a:cubicBezTo>
                  <a:pt x="2948" y="1328483"/>
                  <a:pt x="0" y="1325538"/>
                  <a:pt x="0" y="1322592"/>
                </a:cubicBezTo>
                <a:cubicBezTo>
                  <a:pt x="983" y="5891"/>
                  <a:pt x="983" y="5891"/>
                  <a:pt x="983" y="5891"/>
                </a:cubicBezTo>
                <a:cubicBezTo>
                  <a:pt x="983" y="2946"/>
                  <a:pt x="2948" y="0"/>
                  <a:pt x="5896" y="0"/>
                </a:cubicBez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667">
                <a:solidFill>
                  <a:schemeClr val="tx1">
                    <a:lumMod val="75000"/>
                    <a:lumOff val="25000"/>
                  </a:schemeClr>
                </a:solidFill>
              </a:defRPr>
            </a:lvl1pPr>
          </a:lstStyle>
          <a:p>
            <a:r>
              <a:rPr lang="en-US" dirty="0"/>
              <a:t>Image Holder</a:t>
            </a:r>
          </a:p>
        </p:txBody>
      </p:sp>
      <p:sp>
        <p:nvSpPr>
          <p:cNvPr id="50" name="Picture Placeholder 49"/>
          <p:cNvSpPr>
            <a:spLocks noGrp="1"/>
          </p:cNvSpPr>
          <p:nvPr>
            <p:ph type="pic" sz="quarter" idx="14" hasCustomPrompt="1"/>
          </p:nvPr>
        </p:nvSpPr>
        <p:spPr>
          <a:xfrm>
            <a:off x="2168336" y="4131585"/>
            <a:ext cx="747168" cy="1227424"/>
          </a:xfrm>
          <a:custGeom>
            <a:avLst/>
            <a:gdLst>
              <a:gd name="connsiteX0" fmla="*/ 560522 w 560522"/>
              <a:gd name="connsiteY0" fmla="*/ 0 h 920568"/>
              <a:gd name="connsiteX1" fmla="*/ 560522 w 560522"/>
              <a:gd name="connsiteY1" fmla="*/ 920568 h 920568"/>
              <a:gd name="connsiteX2" fmla="*/ 0 w 560522"/>
              <a:gd name="connsiteY2" fmla="*/ 920568 h 920568"/>
              <a:gd name="connsiteX3" fmla="*/ 0 w 560522"/>
              <a:gd name="connsiteY3" fmla="*/ 899 h 920568"/>
            </a:gdLst>
            <a:ahLst/>
            <a:cxnLst>
              <a:cxn ang="0">
                <a:pos x="connsiteX0" y="connsiteY0"/>
              </a:cxn>
              <a:cxn ang="0">
                <a:pos x="connsiteX1" y="connsiteY1"/>
              </a:cxn>
              <a:cxn ang="0">
                <a:pos x="connsiteX2" y="connsiteY2"/>
              </a:cxn>
              <a:cxn ang="0">
                <a:pos x="connsiteX3" y="connsiteY3"/>
              </a:cxn>
            </a:cxnLst>
            <a:rect l="l" t="t" r="r" b="b"/>
            <a:pathLst>
              <a:path w="560522" h="920568">
                <a:moveTo>
                  <a:pt x="560522" y="0"/>
                </a:moveTo>
                <a:lnTo>
                  <a:pt x="560522" y="920568"/>
                </a:lnTo>
                <a:lnTo>
                  <a:pt x="0" y="920568"/>
                </a:lnTo>
                <a:lnTo>
                  <a:pt x="0" y="899"/>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2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305469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DT 55">
    <p:spTree>
      <p:nvGrpSpPr>
        <p:cNvPr id="1" name=""/>
        <p:cNvGrpSpPr/>
        <p:nvPr/>
      </p:nvGrpSpPr>
      <p:grpSpPr>
        <a:xfrm>
          <a:off x="0" y="0"/>
          <a:ext cx="0" cy="0"/>
          <a:chOff x="0" y="0"/>
          <a:chExt cx="0" cy="0"/>
        </a:xfrm>
      </p:grpSpPr>
      <p:sp>
        <p:nvSpPr>
          <p:cNvPr id="24" name="Picture Placeholder 23"/>
          <p:cNvSpPr>
            <a:spLocks noGrp="1"/>
          </p:cNvSpPr>
          <p:nvPr>
            <p:ph type="pic" sz="quarter" idx="11" hasCustomPrompt="1"/>
          </p:nvPr>
        </p:nvSpPr>
        <p:spPr>
          <a:xfrm>
            <a:off x="6317875" y="1598679"/>
            <a:ext cx="4666403" cy="2609836"/>
          </a:xfrm>
          <a:custGeom>
            <a:avLst/>
            <a:gdLst>
              <a:gd name="connsiteX0" fmla="*/ 0 w 3471618"/>
              <a:gd name="connsiteY0" fmla="*/ 0 h 1957377"/>
              <a:gd name="connsiteX1" fmla="*/ 3471618 w 3471618"/>
              <a:gd name="connsiteY1" fmla="*/ 0 h 1957377"/>
              <a:gd name="connsiteX2" fmla="*/ 3471618 w 3471618"/>
              <a:gd name="connsiteY2" fmla="*/ 1957377 h 1957377"/>
              <a:gd name="connsiteX3" fmla="*/ 0 w 3471618"/>
              <a:gd name="connsiteY3" fmla="*/ 1957377 h 1957377"/>
            </a:gdLst>
            <a:ahLst/>
            <a:cxnLst>
              <a:cxn ang="0">
                <a:pos x="connsiteX0" y="connsiteY0"/>
              </a:cxn>
              <a:cxn ang="0">
                <a:pos x="connsiteX1" y="connsiteY1"/>
              </a:cxn>
              <a:cxn ang="0">
                <a:pos x="connsiteX2" y="connsiteY2"/>
              </a:cxn>
              <a:cxn ang="0">
                <a:pos x="connsiteX3" y="connsiteY3"/>
              </a:cxn>
            </a:cxnLst>
            <a:rect l="l" t="t" r="r" b="b"/>
            <a:pathLst>
              <a:path w="3471618" h="1957377">
                <a:moveTo>
                  <a:pt x="0" y="0"/>
                </a:moveTo>
                <a:lnTo>
                  <a:pt x="3471618" y="0"/>
                </a:lnTo>
                <a:lnTo>
                  <a:pt x="3471618" y="1957377"/>
                </a:lnTo>
                <a:lnTo>
                  <a:pt x="0" y="195737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85594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dirty="0"/>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10/24/18</a:t>
            </a:fld>
            <a:endParaRPr dirty="0"/>
          </a:p>
        </p:txBody>
      </p:sp>
      <p:sp>
        <p:nvSpPr>
          <p:cNvPr id="7" name="Slide Number Placeholder 6"/>
          <p:cNvSpPr>
            <a:spLocks noGrp="1"/>
          </p:cNvSpPr>
          <p:nvPr>
            <p:ph type="sldNum" sz="quarter" idx="12"/>
          </p:nvPr>
        </p:nvSpPr>
        <p:spPr/>
        <p:txBody>
          <a:bodyPr/>
          <a:lstStyle/>
          <a:p>
            <a:fld id="{F36C87F6-986D-49E6-AF40-1B3A1EE8064D}" type="slidenum">
              <a:rPr/>
              <a:t>‹#›</a:t>
            </a:fld>
            <a:endParaRPr dirty="0"/>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DT 56">
    <p:spTree>
      <p:nvGrpSpPr>
        <p:cNvPr id="1" name=""/>
        <p:cNvGrpSpPr/>
        <p:nvPr/>
      </p:nvGrpSpPr>
      <p:grpSpPr>
        <a:xfrm>
          <a:off x="0" y="0"/>
          <a:ext cx="0" cy="0"/>
          <a:chOff x="0" y="0"/>
          <a:chExt cx="0" cy="0"/>
        </a:xfrm>
      </p:grpSpPr>
      <p:sp>
        <p:nvSpPr>
          <p:cNvPr id="24" name="Picture Placeholder 23"/>
          <p:cNvSpPr>
            <a:spLocks noGrp="1"/>
          </p:cNvSpPr>
          <p:nvPr>
            <p:ph type="pic" sz="quarter" idx="11" hasCustomPrompt="1"/>
          </p:nvPr>
        </p:nvSpPr>
        <p:spPr>
          <a:xfrm>
            <a:off x="6338189" y="1598679"/>
            <a:ext cx="4646089" cy="2609836"/>
          </a:xfrm>
          <a:custGeom>
            <a:avLst/>
            <a:gdLst>
              <a:gd name="connsiteX0" fmla="*/ 0 w 3471618"/>
              <a:gd name="connsiteY0" fmla="*/ 0 h 1957377"/>
              <a:gd name="connsiteX1" fmla="*/ 3471618 w 3471618"/>
              <a:gd name="connsiteY1" fmla="*/ 0 h 1957377"/>
              <a:gd name="connsiteX2" fmla="*/ 3471618 w 3471618"/>
              <a:gd name="connsiteY2" fmla="*/ 1957377 h 1957377"/>
              <a:gd name="connsiteX3" fmla="*/ 0 w 3471618"/>
              <a:gd name="connsiteY3" fmla="*/ 1957377 h 1957377"/>
            </a:gdLst>
            <a:ahLst/>
            <a:cxnLst>
              <a:cxn ang="0">
                <a:pos x="connsiteX0" y="connsiteY0"/>
              </a:cxn>
              <a:cxn ang="0">
                <a:pos x="connsiteX1" y="connsiteY1"/>
              </a:cxn>
              <a:cxn ang="0">
                <a:pos x="connsiteX2" y="connsiteY2"/>
              </a:cxn>
              <a:cxn ang="0">
                <a:pos x="connsiteX3" y="connsiteY3"/>
              </a:cxn>
            </a:cxnLst>
            <a:rect l="l" t="t" r="r" b="b"/>
            <a:pathLst>
              <a:path w="3471618" h="1957377">
                <a:moveTo>
                  <a:pt x="0" y="0"/>
                </a:moveTo>
                <a:lnTo>
                  <a:pt x="3471618" y="0"/>
                </a:lnTo>
                <a:lnTo>
                  <a:pt x="3471618" y="1957377"/>
                </a:lnTo>
                <a:lnTo>
                  <a:pt x="0" y="195737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
        <p:nvSpPr>
          <p:cNvPr id="28" name="Picture Placeholder 27"/>
          <p:cNvSpPr>
            <a:spLocks noGrp="1"/>
          </p:cNvSpPr>
          <p:nvPr>
            <p:ph type="pic" sz="quarter" idx="12" hasCustomPrompt="1"/>
          </p:nvPr>
        </p:nvSpPr>
        <p:spPr>
          <a:xfrm>
            <a:off x="5662308" y="3870535"/>
            <a:ext cx="1180868" cy="1939895"/>
          </a:xfrm>
          <a:custGeom>
            <a:avLst/>
            <a:gdLst>
              <a:gd name="connsiteX0" fmla="*/ 885882 w 885882"/>
              <a:gd name="connsiteY0" fmla="*/ 0 h 1454921"/>
              <a:gd name="connsiteX1" fmla="*/ 885882 w 885882"/>
              <a:gd name="connsiteY1" fmla="*/ 1454921 h 1454921"/>
              <a:gd name="connsiteX2" fmla="*/ 0 w 885882"/>
              <a:gd name="connsiteY2" fmla="*/ 1454921 h 1454921"/>
              <a:gd name="connsiteX3" fmla="*/ 0 w 885882"/>
              <a:gd name="connsiteY3" fmla="*/ 1421 h 1454921"/>
            </a:gdLst>
            <a:ahLst/>
            <a:cxnLst>
              <a:cxn ang="0">
                <a:pos x="connsiteX0" y="connsiteY0"/>
              </a:cxn>
              <a:cxn ang="0">
                <a:pos x="connsiteX1" y="connsiteY1"/>
              </a:cxn>
              <a:cxn ang="0">
                <a:pos x="connsiteX2" y="connsiteY2"/>
              </a:cxn>
              <a:cxn ang="0">
                <a:pos x="connsiteX3" y="connsiteY3"/>
              </a:cxn>
            </a:cxnLst>
            <a:rect l="l" t="t" r="r" b="b"/>
            <a:pathLst>
              <a:path w="885882" h="1454921">
                <a:moveTo>
                  <a:pt x="885882" y="0"/>
                </a:moveTo>
                <a:lnTo>
                  <a:pt x="885882" y="1454921"/>
                </a:lnTo>
                <a:lnTo>
                  <a:pt x="0" y="1454921"/>
                </a:lnTo>
                <a:lnTo>
                  <a:pt x="0" y="1421"/>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5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2111920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DT 57">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2336191" y="485141"/>
            <a:ext cx="3351927" cy="5887721"/>
          </a:xfrm>
          <a:custGeom>
            <a:avLst/>
            <a:gdLst>
              <a:gd name="connsiteX0" fmla="*/ 0 w 2848583"/>
              <a:gd name="connsiteY0" fmla="*/ 0 h 1833259"/>
              <a:gd name="connsiteX1" fmla="*/ 2848583 w 2848583"/>
              <a:gd name="connsiteY1" fmla="*/ 0 h 1833259"/>
              <a:gd name="connsiteX2" fmla="*/ 2848583 w 2848583"/>
              <a:gd name="connsiteY2" fmla="*/ 1833259 h 1833259"/>
              <a:gd name="connsiteX3" fmla="*/ 0 w 2848583"/>
              <a:gd name="connsiteY3" fmla="*/ 1833259 h 1833259"/>
            </a:gdLst>
            <a:ahLst/>
            <a:cxnLst>
              <a:cxn ang="0">
                <a:pos x="connsiteX0" y="connsiteY0"/>
              </a:cxn>
              <a:cxn ang="0">
                <a:pos x="connsiteX1" y="connsiteY1"/>
              </a:cxn>
              <a:cxn ang="0">
                <a:pos x="connsiteX2" y="connsiteY2"/>
              </a:cxn>
              <a:cxn ang="0">
                <a:pos x="connsiteX3" y="connsiteY3"/>
              </a:cxn>
            </a:cxnLst>
            <a:rect l="l" t="t" r="r" b="b"/>
            <a:pathLst>
              <a:path w="2848583" h="1833259">
                <a:moveTo>
                  <a:pt x="0" y="0"/>
                </a:moveTo>
                <a:lnTo>
                  <a:pt x="2848583" y="0"/>
                </a:lnTo>
                <a:lnTo>
                  <a:pt x="2848583" y="1833259"/>
                </a:lnTo>
                <a:lnTo>
                  <a:pt x="0" y="1833259"/>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83172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DT 58">
    <p:spTree>
      <p:nvGrpSpPr>
        <p:cNvPr id="1" name=""/>
        <p:cNvGrpSpPr/>
        <p:nvPr/>
      </p:nvGrpSpPr>
      <p:grpSpPr>
        <a:xfrm>
          <a:off x="0" y="0"/>
          <a:ext cx="0" cy="0"/>
          <a:chOff x="0" y="0"/>
          <a:chExt cx="0" cy="0"/>
        </a:xfrm>
      </p:grpSpPr>
      <p:sp>
        <p:nvSpPr>
          <p:cNvPr id="5" name="Picture Placeholder 3"/>
          <p:cNvSpPr>
            <a:spLocks noGrp="1"/>
          </p:cNvSpPr>
          <p:nvPr>
            <p:ph type="pic" sz="quarter" idx="12" hasCustomPrompt="1"/>
          </p:nvPr>
        </p:nvSpPr>
        <p:spPr>
          <a:xfrm>
            <a:off x="6094413" y="485141"/>
            <a:ext cx="4267357" cy="5887721"/>
          </a:xfrm>
          <a:custGeom>
            <a:avLst/>
            <a:gdLst>
              <a:gd name="connsiteX0" fmla="*/ 0 w 2848583"/>
              <a:gd name="connsiteY0" fmla="*/ 0 h 1833259"/>
              <a:gd name="connsiteX1" fmla="*/ 2848583 w 2848583"/>
              <a:gd name="connsiteY1" fmla="*/ 0 h 1833259"/>
              <a:gd name="connsiteX2" fmla="*/ 2848583 w 2848583"/>
              <a:gd name="connsiteY2" fmla="*/ 1833259 h 1833259"/>
              <a:gd name="connsiteX3" fmla="*/ 0 w 2848583"/>
              <a:gd name="connsiteY3" fmla="*/ 1833259 h 1833259"/>
            </a:gdLst>
            <a:ahLst/>
            <a:cxnLst>
              <a:cxn ang="0">
                <a:pos x="connsiteX0" y="connsiteY0"/>
              </a:cxn>
              <a:cxn ang="0">
                <a:pos x="connsiteX1" y="connsiteY1"/>
              </a:cxn>
              <a:cxn ang="0">
                <a:pos x="connsiteX2" y="connsiteY2"/>
              </a:cxn>
              <a:cxn ang="0">
                <a:pos x="connsiteX3" y="connsiteY3"/>
              </a:cxn>
            </a:cxnLst>
            <a:rect l="l" t="t" r="r" b="b"/>
            <a:pathLst>
              <a:path w="2848583" h="1833259">
                <a:moveTo>
                  <a:pt x="0" y="0"/>
                </a:moveTo>
                <a:lnTo>
                  <a:pt x="2848583" y="0"/>
                </a:lnTo>
                <a:lnTo>
                  <a:pt x="2848583" y="1833259"/>
                </a:lnTo>
                <a:lnTo>
                  <a:pt x="0" y="1833259"/>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735017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DT 59">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5"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6" name="Picture Placeholder 7"/>
          <p:cNvSpPr>
            <a:spLocks noGrp="1"/>
          </p:cNvSpPr>
          <p:nvPr>
            <p:ph type="pic" sz="quarter" idx="10" hasCustomPrompt="1"/>
          </p:nvPr>
        </p:nvSpPr>
        <p:spPr>
          <a:xfrm>
            <a:off x="507869" y="1876646"/>
            <a:ext cx="11154911" cy="2974755"/>
          </a:xfrm>
          <a:prstGeom prst="rect">
            <a:avLst/>
          </a:prstGeom>
          <a:solidFill>
            <a:schemeClr val="tx2">
              <a:lumMod val="10000"/>
              <a:lumOff val="90000"/>
            </a:schemeClr>
          </a:solidFill>
          <a:ln w="19050">
            <a:noFill/>
          </a:ln>
        </p:spPr>
        <p:txBody>
          <a:bodyPr lIns="0" tIns="91440" rIns="0" bIns="274320" anchor="b"/>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396554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DT 60">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507869" y="455085"/>
            <a:ext cx="5586545" cy="5920316"/>
          </a:xfrm>
          <a:prstGeom prst="rect">
            <a:avLst/>
          </a:prstGeom>
          <a:solidFill>
            <a:schemeClr val="tx2">
              <a:lumMod val="10000"/>
              <a:lumOff val="90000"/>
            </a:schemeClr>
          </a:solidFill>
          <a:ln w="19050">
            <a:noFill/>
          </a:ln>
        </p:spPr>
        <p:txBody>
          <a:bodyPr lIns="0" tIns="91440" rIns="0" bIns="274320" anchor="b"/>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384157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DT 6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3429002"/>
            <a:ext cx="12188825" cy="3428999"/>
          </a:xfrm>
          <a:prstGeom prst="rect">
            <a:avLst/>
          </a:prstGeom>
          <a:solidFill>
            <a:schemeClr val="tx2">
              <a:lumMod val="10000"/>
              <a:lumOff val="90000"/>
            </a:schemeClr>
          </a:solidFill>
          <a:ln w="19050">
            <a:noFill/>
          </a:ln>
        </p:spPr>
        <p:txBody>
          <a:bodyPr lIns="0" tIns="91440" rIns="0" bIns="1463040" anchor="b"/>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314519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DT 62">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4132447"/>
            <a:ext cx="12188825" cy="2725553"/>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Image Holder</a:t>
            </a:r>
          </a:p>
        </p:txBody>
      </p:sp>
      <p:sp>
        <p:nvSpPr>
          <p:cNvPr id="3"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4"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5014028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DT 63">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6094412" y="1848052"/>
            <a:ext cx="6094413" cy="4530291"/>
          </a:xfrm>
          <a:prstGeom prst="rect">
            <a:avLst/>
          </a:prstGeom>
          <a:solidFill>
            <a:schemeClr val="bg1">
              <a:lumMod val="95000"/>
            </a:schemeClr>
          </a:solidFill>
          <a:ln w="19050">
            <a:noFill/>
          </a:ln>
        </p:spPr>
        <p:txBody>
          <a:bodyPr lIns="0" tIns="0" rIns="0" bIns="182880" anchor="b"/>
          <a:lstStyle>
            <a:lvl1pPr algn="ctr" rtl="0">
              <a:buNone/>
              <a:defRPr sz="1866">
                <a:solidFill>
                  <a:schemeClr val="tx1">
                    <a:lumMod val="75000"/>
                    <a:lumOff val="25000"/>
                  </a:schemeClr>
                </a:solidFill>
              </a:defRPr>
            </a:lvl1pPr>
          </a:lstStyle>
          <a:p>
            <a:r>
              <a:rPr lang="en-US" dirty="0"/>
              <a:t>Image Holder</a:t>
            </a:r>
          </a:p>
        </p:txBody>
      </p:sp>
      <p:sp>
        <p:nvSpPr>
          <p:cNvPr id="6"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7" name="Title 2"/>
          <p:cNvSpPr>
            <a:spLocks noGrp="1"/>
          </p:cNvSpPr>
          <p:nvPr>
            <p:ph type="title"/>
          </p:nvPr>
        </p:nvSpPr>
        <p:spPr>
          <a:xfrm>
            <a:off x="507869" y="455086"/>
            <a:ext cx="11154911"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920455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DT 6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5" name="Title 2"/>
          <p:cNvSpPr>
            <a:spLocks noGrp="1"/>
          </p:cNvSpPr>
          <p:nvPr>
            <p:ph type="title" hasCustomPrompt="1"/>
          </p:nvPr>
        </p:nvSpPr>
        <p:spPr>
          <a:xfrm>
            <a:off x="507869" y="455086"/>
            <a:ext cx="11154911" cy="660511"/>
          </a:xfrm>
          <a:prstGeom prst="rect">
            <a:avLst/>
          </a:prstGeom>
        </p:spPr>
        <p:txBody>
          <a:bodyPr lIns="0" tIns="0" rIns="0" bIns="0" anchor="ctr"/>
          <a:lstStyle>
            <a:lvl1pPr algn="l">
              <a:defRPr sz="4799" baseline="0">
                <a:solidFill>
                  <a:schemeClr val="bg1">
                    <a:lumMod val="50000"/>
                  </a:schemeClr>
                </a:solidFill>
              </a:defRPr>
            </a:lvl1pPr>
          </a:lstStyle>
          <a:p>
            <a:r>
              <a:rPr lang="en-US" dirty="0"/>
              <a:t>Click to edit title style</a:t>
            </a:r>
          </a:p>
        </p:txBody>
      </p:sp>
      <p:sp>
        <p:nvSpPr>
          <p:cNvPr id="6" name="Picture Placeholder 7"/>
          <p:cNvSpPr>
            <a:spLocks noGrp="1"/>
          </p:cNvSpPr>
          <p:nvPr>
            <p:ph type="pic" sz="quarter" idx="10" hasCustomPrompt="1"/>
          </p:nvPr>
        </p:nvSpPr>
        <p:spPr>
          <a:xfrm>
            <a:off x="6602280" y="0"/>
            <a:ext cx="5586545" cy="6858000"/>
          </a:xfrm>
          <a:prstGeom prst="rect">
            <a:avLst/>
          </a:prstGeom>
          <a:solidFill>
            <a:schemeClr val="bg1">
              <a:lumMod val="95000"/>
            </a:schemeClr>
          </a:solidFill>
          <a:ln w="19050">
            <a:noFill/>
          </a:ln>
        </p:spPr>
        <p:txBody>
          <a:bodyPr lIns="0" tIns="0" rIns="0" bIns="1005840" anchor="b"/>
          <a:lstStyle>
            <a:lvl1pPr algn="ctr" rtl="0">
              <a:buNone/>
              <a:defRPr sz="16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7599312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DT 65">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9" y="1178428"/>
            <a:ext cx="11154911"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387" indent="0">
              <a:buNone/>
              <a:defRPr sz="1600"/>
            </a:lvl2pPr>
            <a:lvl3pPr marL="1218773" indent="0">
              <a:buNone/>
              <a:defRPr sz="1333"/>
            </a:lvl3pPr>
            <a:lvl4pPr marL="1828160" indent="0">
              <a:buNone/>
              <a:defRPr sz="1200"/>
            </a:lvl4pPr>
            <a:lvl5pPr marL="2437547" indent="0">
              <a:buNone/>
              <a:defRPr sz="1200"/>
            </a:lvl5pPr>
            <a:lvl6pPr marL="3046934" indent="0">
              <a:buNone/>
              <a:defRPr sz="1200"/>
            </a:lvl6pPr>
            <a:lvl7pPr marL="3656320" indent="0">
              <a:buNone/>
              <a:defRPr sz="1200"/>
            </a:lvl7pPr>
            <a:lvl8pPr marL="4265707" indent="0">
              <a:buNone/>
              <a:defRPr sz="1200"/>
            </a:lvl8pPr>
            <a:lvl9pPr marL="4875094" indent="0">
              <a:buNone/>
              <a:defRPr sz="1200"/>
            </a:lvl9pPr>
          </a:lstStyle>
          <a:p>
            <a:pPr lvl="0"/>
            <a:r>
              <a:rPr lang="en-US" dirty="0"/>
              <a:t>CLICK TO EDITE SUBTITLE</a:t>
            </a:r>
          </a:p>
        </p:txBody>
      </p:sp>
      <p:sp>
        <p:nvSpPr>
          <p:cNvPr id="11" name="Title 2"/>
          <p:cNvSpPr>
            <a:spLocks noGrp="1"/>
          </p:cNvSpPr>
          <p:nvPr>
            <p:ph type="title"/>
          </p:nvPr>
        </p:nvSpPr>
        <p:spPr>
          <a:xfrm>
            <a:off x="507869" y="455086"/>
            <a:ext cx="11154911"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5" name="Picture Placeholder 14"/>
          <p:cNvSpPr>
            <a:spLocks noGrp="1"/>
          </p:cNvSpPr>
          <p:nvPr>
            <p:ph type="pic" sz="quarter" idx="12" hasCustomPrompt="1"/>
          </p:nvPr>
        </p:nvSpPr>
        <p:spPr>
          <a:xfrm>
            <a:off x="507868" y="3684349"/>
            <a:ext cx="3614054"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16" name="Picture Placeholder 15"/>
          <p:cNvSpPr>
            <a:spLocks noGrp="1"/>
          </p:cNvSpPr>
          <p:nvPr>
            <p:ph type="pic" sz="quarter" idx="13" hasCustomPrompt="1"/>
          </p:nvPr>
        </p:nvSpPr>
        <p:spPr>
          <a:xfrm>
            <a:off x="4278299" y="3684349"/>
            <a:ext cx="3614054"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8048728" y="3684349"/>
            <a:ext cx="3614054"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6">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27519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2.xml"/><Relationship Id="rId117" Type="http://schemas.openxmlformats.org/officeDocument/2006/relationships/theme" Target="../theme/theme3.xml"/><Relationship Id="rId21" Type="http://schemas.openxmlformats.org/officeDocument/2006/relationships/slideLayout" Target="../slideLayouts/slideLayout57.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63" Type="http://schemas.openxmlformats.org/officeDocument/2006/relationships/slideLayout" Target="../slideLayouts/slideLayout99.xml"/><Relationship Id="rId68" Type="http://schemas.openxmlformats.org/officeDocument/2006/relationships/slideLayout" Target="../slideLayouts/slideLayout104.xml"/><Relationship Id="rId84" Type="http://schemas.openxmlformats.org/officeDocument/2006/relationships/slideLayout" Target="../slideLayouts/slideLayout120.xml"/><Relationship Id="rId89" Type="http://schemas.openxmlformats.org/officeDocument/2006/relationships/slideLayout" Target="../slideLayouts/slideLayout125.xml"/><Relationship Id="rId112" Type="http://schemas.openxmlformats.org/officeDocument/2006/relationships/slideLayout" Target="../slideLayouts/slideLayout148.xml"/><Relationship Id="rId16" Type="http://schemas.openxmlformats.org/officeDocument/2006/relationships/slideLayout" Target="../slideLayouts/slideLayout52.xml"/><Relationship Id="rId107" Type="http://schemas.openxmlformats.org/officeDocument/2006/relationships/slideLayout" Target="../slideLayouts/slideLayout143.xml"/><Relationship Id="rId11" Type="http://schemas.openxmlformats.org/officeDocument/2006/relationships/slideLayout" Target="../slideLayouts/slideLayout47.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74" Type="http://schemas.openxmlformats.org/officeDocument/2006/relationships/slideLayout" Target="../slideLayouts/slideLayout110.xml"/><Relationship Id="rId79" Type="http://schemas.openxmlformats.org/officeDocument/2006/relationships/slideLayout" Target="../slideLayouts/slideLayout115.xml"/><Relationship Id="rId102" Type="http://schemas.openxmlformats.org/officeDocument/2006/relationships/slideLayout" Target="../slideLayouts/slideLayout138.xml"/><Relationship Id="rId5" Type="http://schemas.openxmlformats.org/officeDocument/2006/relationships/slideLayout" Target="../slideLayouts/slideLayout41.xml"/><Relationship Id="rId90" Type="http://schemas.openxmlformats.org/officeDocument/2006/relationships/slideLayout" Target="../slideLayouts/slideLayout126.xml"/><Relationship Id="rId95" Type="http://schemas.openxmlformats.org/officeDocument/2006/relationships/slideLayout" Target="../slideLayouts/slideLayout131.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64" Type="http://schemas.openxmlformats.org/officeDocument/2006/relationships/slideLayout" Target="../slideLayouts/slideLayout100.xml"/><Relationship Id="rId69" Type="http://schemas.openxmlformats.org/officeDocument/2006/relationships/slideLayout" Target="../slideLayouts/slideLayout105.xml"/><Relationship Id="rId113" Type="http://schemas.openxmlformats.org/officeDocument/2006/relationships/slideLayout" Target="../slideLayouts/slideLayout149.xml"/><Relationship Id="rId80" Type="http://schemas.openxmlformats.org/officeDocument/2006/relationships/slideLayout" Target="../slideLayouts/slideLayout116.xml"/><Relationship Id="rId85" Type="http://schemas.openxmlformats.org/officeDocument/2006/relationships/slideLayout" Target="../slideLayouts/slideLayout121.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59" Type="http://schemas.openxmlformats.org/officeDocument/2006/relationships/slideLayout" Target="../slideLayouts/slideLayout95.xml"/><Relationship Id="rId103" Type="http://schemas.openxmlformats.org/officeDocument/2006/relationships/slideLayout" Target="../slideLayouts/slideLayout139.xml"/><Relationship Id="rId108" Type="http://schemas.openxmlformats.org/officeDocument/2006/relationships/slideLayout" Target="../slideLayouts/slideLayout144.xml"/><Relationship Id="rId54" Type="http://schemas.openxmlformats.org/officeDocument/2006/relationships/slideLayout" Target="../slideLayouts/slideLayout90.xml"/><Relationship Id="rId70" Type="http://schemas.openxmlformats.org/officeDocument/2006/relationships/slideLayout" Target="../slideLayouts/slideLayout106.xml"/><Relationship Id="rId75" Type="http://schemas.openxmlformats.org/officeDocument/2006/relationships/slideLayout" Target="../slideLayouts/slideLayout111.xml"/><Relationship Id="rId91" Type="http://schemas.openxmlformats.org/officeDocument/2006/relationships/slideLayout" Target="../slideLayouts/slideLayout127.xml"/><Relationship Id="rId96" Type="http://schemas.openxmlformats.org/officeDocument/2006/relationships/slideLayout" Target="../slideLayouts/slideLayout13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49" Type="http://schemas.openxmlformats.org/officeDocument/2006/relationships/slideLayout" Target="../slideLayouts/slideLayout85.xml"/><Relationship Id="rId114" Type="http://schemas.openxmlformats.org/officeDocument/2006/relationships/slideLayout" Target="../slideLayouts/slideLayout150.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65" Type="http://schemas.openxmlformats.org/officeDocument/2006/relationships/slideLayout" Target="../slideLayouts/slideLayout101.xml"/><Relationship Id="rId73" Type="http://schemas.openxmlformats.org/officeDocument/2006/relationships/slideLayout" Target="../slideLayouts/slideLayout109.xml"/><Relationship Id="rId78" Type="http://schemas.openxmlformats.org/officeDocument/2006/relationships/slideLayout" Target="../slideLayouts/slideLayout114.xml"/><Relationship Id="rId81" Type="http://schemas.openxmlformats.org/officeDocument/2006/relationships/slideLayout" Target="../slideLayouts/slideLayout117.xml"/><Relationship Id="rId86" Type="http://schemas.openxmlformats.org/officeDocument/2006/relationships/slideLayout" Target="../slideLayouts/slideLayout122.xml"/><Relationship Id="rId94" Type="http://schemas.openxmlformats.org/officeDocument/2006/relationships/slideLayout" Target="../slideLayouts/slideLayout130.xml"/><Relationship Id="rId99" Type="http://schemas.openxmlformats.org/officeDocument/2006/relationships/slideLayout" Target="../slideLayouts/slideLayout135.xml"/><Relationship Id="rId101" Type="http://schemas.openxmlformats.org/officeDocument/2006/relationships/slideLayout" Target="../slideLayouts/slideLayout13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9" Type="http://schemas.openxmlformats.org/officeDocument/2006/relationships/slideLayout" Target="../slideLayouts/slideLayout75.xml"/><Relationship Id="rId109" Type="http://schemas.openxmlformats.org/officeDocument/2006/relationships/slideLayout" Target="../slideLayouts/slideLayout145.xml"/><Relationship Id="rId34" Type="http://schemas.openxmlformats.org/officeDocument/2006/relationships/slideLayout" Target="../slideLayouts/slideLayout70.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6" Type="http://schemas.openxmlformats.org/officeDocument/2006/relationships/slideLayout" Target="../slideLayouts/slideLayout112.xml"/><Relationship Id="rId97" Type="http://schemas.openxmlformats.org/officeDocument/2006/relationships/slideLayout" Target="../slideLayouts/slideLayout133.xml"/><Relationship Id="rId104" Type="http://schemas.openxmlformats.org/officeDocument/2006/relationships/slideLayout" Target="../slideLayouts/slideLayout140.xml"/><Relationship Id="rId7" Type="http://schemas.openxmlformats.org/officeDocument/2006/relationships/slideLayout" Target="../slideLayouts/slideLayout43.xml"/><Relationship Id="rId71" Type="http://schemas.openxmlformats.org/officeDocument/2006/relationships/slideLayout" Target="../slideLayouts/slideLayout107.xml"/><Relationship Id="rId92" Type="http://schemas.openxmlformats.org/officeDocument/2006/relationships/slideLayout" Target="../slideLayouts/slideLayout128.xml"/><Relationship Id="rId2" Type="http://schemas.openxmlformats.org/officeDocument/2006/relationships/slideLayout" Target="../slideLayouts/slideLayout38.xml"/><Relationship Id="rId29" Type="http://schemas.openxmlformats.org/officeDocument/2006/relationships/slideLayout" Target="../slideLayouts/slideLayout65.xml"/><Relationship Id="rId24" Type="http://schemas.openxmlformats.org/officeDocument/2006/relationships/slideLayout" Target="../slideLayouts/slideLayout60.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66" Type="http://schemas.openxmlformats.org/officeDocument/2006/relationships/slideLayout" Target="../slideLayouts/slideLayout102.xml"/><Relationship Id="rId87" Type="http://schemas.openxmlformats.org/officeDocument/2006/relationships/slideLayout" Target="../slideLayouts/slideLayout123.xml"/><Relationship Id="rId110" Type="http://schemas.openxmlformats.org/officeDocument/2006/relationships/slideLayout" Target="../slideLayouts/slideLayout146.xml"/><Relationship Id="rId115" Type="http://schemas.openxmlformats.org/officeDocument/2006/relationships/slideLayout" Target="../slideLayouts/slideLayout151.xml"/><Relationship Id="rId61" Type="http://schemas.openxmlformats.org/officeDocument/2006/relationships/slideLayout" Target="../slideLayouts/slideLayout97.xml"/><Relationship Id="rId82" Type="http://schemas.openxmlformats.org/officeDocument/2006/relationships/slideLayout" Target="../slideLayouts/slideLayout118.xml"/><Relationship Id="rId19" Type="http://schemas.openxmlformats.org/officeDocument/2006/relationships/slideLayout" Target="../slideLayouts/slideLayout55.xml"/><Relationship Id="rId14" Type="http://schemas.openxmlformats.org/officeDocument/2006/relationships/slideLayout" Target="../slideLayouts/slideLayout50.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56" Type="http://schemas.openxmlformats.org/officeDocument/2006/relationships/slideLayout" Target="../slideLayouts/slideLayout92.xml"/><Relationship Id="rId77" Type="http://schemas.openxmlformats.org/officeDocument/2006/relationships/slideLayout" Target="../slideLayouts/slideLayout113.xml"/><Relationship Id="rId100" Type="http://schemas.openxmlformats.org/officeDocument/2006/relationships/slideLayout" Target="../slideLayouts/slideLayout136.xml"/><Relationship Id="rId105" Type="http://schemas.openxmlformats.org/officeDocument/2006/relationships/slideLayout" Target="../slideLayouts/slideLayout141.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72" Type="http://schemas.openxmlformats.org/officeDocument/2006/relationships/slideLayout" Target="../slideLayouts/slideLayout108.xml"/><Relationship Id="rId93" Type="http://schemas.openxmlformats.org/officeDocument/2006/relationships/slideLayout" Target="../slideLayouts/slideLayout129.xml"/><Relationship Id="rId98" Type="http://schemas.openxmlformats.org/officeDocument/2006/relationships/slideLayout" Target="../slideLayouts/slideLayout134.xml"/><Relationship Id="rId3" Type="http://schemas.openxmlformats.org/officeDocument/2006/relationships/slideLayout" Target="../slideLayouts/slideLayout39.xml"/><Relationship Id="rId25" Type="http://schemas.openxmlformats.org/officeDocument/2006/relationships/slideLayout" Target="../slideLayouts/slideLayout61.xml"/><Relationship Id="rId46" Type="http://schemas.openxmlformats.org/officeDocument/2006/relationships/slideLayout" Target="../slideLayouts/slideLayout82.xml"/><Relationship Id="rId67" Type="http://schemas.openxmlformats.org/officeDocument/2006/relationships/slideLayout" Target="../slideLayouts/slideLayout103.xml"/><Relationship Id="rId116" Type="http://schemas.openxmlformats.org/officeDocument/2006/relationships/slideLayout" Target="../slideLayouts/slideLayout152.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62" Type="http://schemas.openxmlformats.org/officeDocument/2006/relationships/slideLayout" Target="../slideLayouts/slideLayout98.xml"/><Relationship Id="rId83" Type="http://schemas.openxmlformats.org/officeDocument/2006/relationships/slideLayout" Target="../slideLayouts/slideLayout119.xml"/><Relationship Id="rId88" Type="http://schemas.openxmlformats.org/officeDocument/2006/relationships/slideLayout" Target="../slideLayouts/slideLayout124.xml"/><Relationship Id="rId111" Type="http://schemas.openxmlformats.org/officeDocument/2006/relationships/slideLayout" Target="../slideLayouts/slideLayout147.xml"/><Relationship Id="rId15" Type="http://schemas.openxmlformats.org/officeDocument/2006/relationships/slideLayout" Target="../slideLayouts/slideLayout51.xml"/><Relationship Id="rId36" Type="http://schemas.openxmlformats.org/officeDocument/2006/relationships/slideLayout" Target="../slideLayouts/slideLayout72.xml"/><Relationship Id="rId57" Type="http://schemas.openxmlformats.org/officeDocument/2006/relationships/slideLayout" Target="../slideLayouts/slideLayout93.xml"/><Relationship Id="rId106"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10/24/18</a:t>
            </a:fld>
            <a:endParaRPr lang="en-US" dirty="0"/>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dirty="0"/>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3"/>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519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lvl1pPr algn="ctr" defTabSz="609425" rtl="0" eaLnBrk="1" latinLnBrk="0" hangingPunct="1">
        <a:spcBef>
          <a:spcPct val="0"/>
        </a:spcBef>
        <a:buNone/>
        <a:defRPr sz="5865" kern="1200">
          <a:solidFill>
            <a:schemeClr val="tx1"/>
          </a:solidFill>
          <a:latin typeface="Arial"/>
          <a:ea typeface="+mj-ea"/>
          <a:cs typeface="Arial"/>
        </a:defRPr>
      </a:lvl1pPr>
    </p:titleStyle>
    <p:bodyStyle>
      <a:lvl1pPr marL="457069" indent="-457069" algn="l" defTabSz="609425" rtl="0" eaLnBrk="1" latinLnBrk="0" hangingPunct="1">
        <a:spcBef>
          <a:spcPct val="20000"/>
        </a:spcBef>
        <a:buFont typeface="Arial"/>
        <a:buChar char="•"/>
        <a:defRPr sz="1600" kern="1200">
          <a:solidFill>
            <a:schemeClr val="tx1"/>
          </a:solidFill>
          <a:latin typeface="Arial"/>
          <a:ea typeface="+mn-ea"/>
          <a:cs typeface="Arial"/>
        </a:defRPr>
      </a:lvl1pPr>
      <a:lvl2pPr marL="990316" indent="-380891" algn="l" defTabSz="609425" rtl="0" eaLnBrk="1" latinLnBrk="0" hangingPunct="1">
        <a:spcBef>
          <a:spcPct val="20000"/>
        </a:spcBef>
        <a:buFont typeface="Arial"/>
        <a:buChar char="–"/>
        <a:defRPr sz="1600" kern="1200">
          <a:solidFill>
            <a:schemeClr val="tx1"/>
          </a:solidFill>
          <a:latin typeface="Arial"/>
          <a:ea typeface="+mn-ea"/>
          <a:cs typeface="Arial"/>
        </a:defRPr>
      </a:lvl2pPr>
      <a:lvl3pPr marL="1523562" indent="-304713" algn="l" defTabSz="609425" rtl="0" eaLnBrk="1" latinLnBrk="0" hangingPunct="1">
        <a:spcBef>
          <a:spcPct val="20000"/>
        </a:spcBef>
        <a:buFont typeface="Arial"/>
        <a:buChar char="•"/>
        <a:defRPr sz="1600" kern="1200">
          <a:solidFill>
            <a:schemeClr val="tx1"/>
          </a:solidFill>
          <a:latin typeface="Arial"/>
          <a:ea typeface="+mn-ea"/>
          <a:cs typeface="Arial"/>
        </a:defRPr>
      </a:lvl3pPr>
      <a:lvl4pPr marL="2132987" indent="-304713" algn="l" defTabSz="609425" rtl="0" eaLnBrk="1" latinLnBrk="0" hangingPunct="1">
        <a:spcBef>
          <a:spcPct val="20000"/>
        </a:spcBef>
        <a:buFont typeface="Arial"/>
        <a:buChar char="–"/>
        <a:defRPr sz="1600" kern="1200">
          <a:solidFill>
            <a:schemeClr val="tx1"/>
          </a:solidFill>
          <a:latin typeface="Arial"/>
          <a:ea typeface="+mn-ea"/>
          <a:cs typeface="Arial"/>
        </a:defRPr>
      </a:lvl4pPr>
      <a:lvl5pPr marL="2742412" indent="-304713" algn="l" defTabSz="609425" rtl="0" eaLnBrk="1" latinLnBrk="0" hangingPunct="1">
        <a:spcBef>
          <a:spcPct val="20000"/>
        </a:spcBef>
        <a:buFont typeface="Arial"/>
        <a:buChar char="»"/>
        <a:defRPr sz="1600" kern="1200">
          <a:solidFill>
            <a:schemeClr val="tx1"/>
          </a:solidFill>
          <a:latin typeface="Arial"/>
          <a:ea typeface="+mn-ea"/>
          <a:cs typeface="Arial"/>
        </a:defRPr>
      </a:lvl5pPr>
      <a:lvl6pPr marL="3351836" indent="-304713" algn="l" defTabSz="609425" rtl="0" eaLnBrk="1" latinLnBrk="0" hangingPunct="1">
        <a:spcBef>
          <a:spcPct val="20000"/>
        </a:spcBef>
        <a:buFont typeface="Arial"/>
        <a:buChar char="•"/>
        <a:defRPr sz="2666" kern="1200">
          <a:solidFill>
            <a:schemeClr val="tx1"/>
          </a:solidFill>
          <a:latin typeface="+mn-lt"/>
          <a:ea typeface="+mn-ea"/>
          <a:cs typeface="+mn-cs"/>
        </a:defRPr>
      </a:lvl6pPr>
      <a:lvl7pPr marL="3961261" indent="-304713" algn="l" defTabSz="609425" rtl="0" eaLnBrk="1" latinLnBrk="0" hangingPunct="1">
        <a:spcBef>
          <a:spcPct val="20000"/>
        </a:spcBef>
        <a:buFont typeface="Arial"/>
        <a:buChar char="•"/>
        <a:defRPr sz="2666" kern="1200">
          <a:solidFill>
            <a:schemeClr val="tx1"/>
          </a:solidFill>
          <a:latin typeface="+mn-lt"/>
          <a:ea typeface="+mn-ea"/>
          <a:cs typeface="+mn-cs"/>
        </a:defRPr>
      </a:lvl7pPr>
      <a:lvl8pPr marL="4570685" indent="-304713" algn="l" defTabSz="609425" rtl="0" eaLnBrk="1" latinLnBrk="0" hangingPunct="1">
        <a:spcBef>
          <a:spcPct val="20000"/>
        </a:spcBef>
        <a:buFont typeface="Arial"/>
        <a:buChar char="•"/>
        <a:defRPr sz="2666" kern="1200">
          <a:solidFill>
            <a:schemeClr val="tx1"/>
          </a:solidFill>
          <a:latin typeface="+mn-lt"/>
          <a:ea typeface="+mn-ea"/>
          <a:cs typeface="+mn-cs"/>
        </a:defRPr>
      </a:lvl8pPr>
      <a:lvl9pPr marL="5180111" indent="-304713" algn="l" defTabSz="609425"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25" rtl="0" eaLnBrk="1" latinLnBrk="0" hangingPunct="1">
        <a:defRPr sz="2399" kern="1200">
          <a:solidFill>
            <a:schemeClr val="tx1"/>
          </a:solidFill>
          <a:latin typeface="+mn-lt"/>
          <a:ea typeface="+mn-ea"/>
          <a:cs typeface="+mn-cs"/>
        </a:defRPr>
      </a:lvl1pPr>
      <a:lvl2pPr marL="609425" algn="l" defTabSz="609425" rtl="0" eaLnBrk="1" latinLnBrk="0" hangingPunct="1">
        <a:defRPr sz="2399" kern="1200">
          <a:solidFill>
            <a:schemeClr val="tx1"/>
          </a:solidFill>
          <a:latin typeface="+mn-lt"/>
          <a:ea typeface="+mn-ea"/>
          <a:cs typeface="+mn-cs"/>
        </a:defRPr>
      </a:lvl2pPr>
      <a:lvl3pPr marL="1218849" algn="l" defTabSz="609425" rtl="0" eaLnBrk="1" latinLnBrk="0" hangingPunct="1">
        <a:defRPr sz="2399" kern="1200">
          <a:solidFill>
            <a:schemeClr val="tx1"/>
          </a:solidFill>
          <a:latin typeface="+mn-lt"/>
          <a:ea typeface="+mn-ea"/>
          <a:cs typeface="+mn-cs"/>
        </a:defRPr>
      </a:lvl3pPr>
      <a:lvl4pPr marL="1828274" algn="l" defTabSz="609425" rtl="0" eaLnBrk="1" latinLnBrk="0" hangingPunct="1">
        <a:defRPr sz="2399" kern="1200">
          <a:solidFill>
            <a:schemeClr val="tx1"/>
          </a:solidFill>
          <a:latin typeface="+mn-lt"/>
          <a:ea typeface="+mn-ea"/>
          <a:cs typeface="+mn-cs"/>
        </a:defRPr>
      </a:lvl4pPr>
      <a:lvl5pPr marL="2437699" algn="l" defTabSz="609425" rtl="0" eaLnBrk="1" latinLnBrk="0" hangingPunct="1">
        <a:defRPr sz="2399" kern="1200">
          <a:solidFill>
            <a:schemeClr val="tx1"/>
          </a:solidFill>
          <a:latin typeface="+mn-lt"/>
          <a:ea typeface="+mn-ea"/>
          <a:cs typeface="+mn-cs"/>
        </a:defRPr>
      </a:lvl5pPr>
      <a:lvl6pPr marL="3047124" algn="l" defTabSz="609425" rtl="0" eaLnBrk="1" latinLnBrk="0" hangingPunct="1">
        <a:defRPr sz="2399" kern="1200">
          <a:solidFill>
            <a:schemeClr val="tx1"/>
          </a:solidFill>
          <a:latin typeface="+mn-lt"/>
          <a:ea typeface="+mn-ea"/>
          <a:cs typeface="+mn-cs"/>
        </a:defRPr>
      </a:lvl6pPr>
      <a:lvl7pPr marL="3656549" algn="l" defTabSz="609425" rtl="0" eaLnBrk="1" latinLnBrk="0" hangingPunct="1">
        <a:defRPr sz="2399" kern="1200">
          <a:solidFill>
            <a:schemeClr val="tx1"/>
          </a:solidFill>
          <a:latin typeface="+mn-lt"/>
          <a:ea typeface="+mn-ea"/>
          <a:cs typeface="+mn-cs"/>
        </a:defRPr>
      </a:lvl7pPr>
      <a:lvl8pPr marL="4265973" algn="l" defTabSz="609425" rtl="0" eaLnBrk="1" latinLnBrk="0" hangingPunct="1">
        <a:defRPr sz="2399" kern="1200">
          <a:solidFill>
            <a:schemeClr val="tx1"/>
          </a:solidFill>
          <a:latin typeface="+mn-lt"/>
          <a:ea typeface="+mn-ea"/>
          <a:cs typeface="+mn-cs"/>
        </a:defRPr>
      </a:lvl8pPr>
      <a:lvl9pPr marL="4875398" algn="l" defTabSz="60942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47067" y="6442083"/>
            <a:ext cx="479848" cy="366183"/>
          </a:xfrm>
          <a:prstGeom prst="rect">
            <a:avLst/>
          </a:prstGeom>
        </p:spPr>
        <p:txBody>
          <a:bodyPr vert="horz" lIns="121888" tIns="60944" rIns="121888" bIns="60944" rtlCol="0" anchor="ctr"/>
          <a:lstStyle>
            <a:lvl1pPr algn="r">
              <a:defRPr sz="1200">
                <a:solidFill>
                  <a:schemeClr val="tx1">
                    <a:tint val="75000"/>
                  </a:schemeClr>
                </a:solidFill>
              </a:defRPr>
            </a:lvl1pPr>
          </a:lstStyle>
          <a:p>
            <a:pPr marL="0" marR="0" lvl="0" indent="0" algn="ctr" defTabSz="137505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67"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054"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chemeClr val="bg1">
                  <a:lumMod val="75000"/>
                </a:schemeClr>
              </a:solidFill>
              <a:effectLst/>
              <a:uLnTx/>
              <a:uFillTx/>
              <a:latin typeface="+mn-lt"/>
              <a:ea typeface="+mn-ea"/>
              <a:cs typeface="+mn-cs"/>
            </a:endParaRPr>
          </a:p>
        </p:txBody>
      </p:sp>
      <p:sp>
        <p:nvSpPr>
          <p:cNvPr id="7" name="Title 2"/>
          <p:cNvSpPr txBox="1">
            <a:spLocks/>
          </p:cNvSpPr>
          <p:nvPr userDrawn="1"/>
        </p:nvSpPr>
        <p:spPr>
          <a:xfrm>
            <a:off x="514221" y="6553391"/>
            <a:ext cx="6195985" cy="143565"/>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33" b="0" kern="1500" dirty="0">
                <a:solidFill>
                  <a:schemeClr val="bg1">
                    <a:lumMod val="75000"/>
                  </a:schemeClr>
                </a:solidFill>
              </a:rPr>
              <a:t>| Brian</a:t>
            </a:r>
            <a:r>
              <a:rPr lang="en-US" sz="933" b="0" kern="1500" baseline="0" dirty="0">
                <a:solidFill>
                  <a:schemeClr val="bg1">
                    <a:lumMod val="75000"/>
                  </a:schemeClr>
                </a:solidFill>
              </a:rPr>
              <a:t> Kuhn &amp; David Fisher LEXPO Presentation | APR</a:t>
            </a:r>
            <a:r>
              <a:rPr lang="en-US" sz="933" b="0" kern="1500" dirty="0">
                <a:solidFill>
                  <a:schemeClr val="bg1">
                    <a:lumMod val="75000"/>
                  </a:schemeClr>
                </a:solidFill>
              </a:rPr>
              <a:t> 16, 2018</a:t>
            </a:r>
          </a:p>
        </p:txBody>
      </p:sp>
    </p:spTree>
    <p:extLst>
      <p:ext uri="{BB962C8B-B14F-4D97-AF65-F5344CB8AC3E}">
        <p14:creationId xmlns:p14="http://schemas.microsoft.com/office/powerpoint/2010/main" val="7797411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 id="2147483754" r:id="rId68"/>
    <p:sldLayoutId id="2147483755" r:id="rId69"/>
    <p:sldLayoutId id="2147483756" r:id="rId70"/>
    <p:sldLayoutId id="2147483757" r:id="rId71"/>
    <p:sldLayoutId id="2147483758" r:id="rId72"/>
    <p:sldLayoutId id="2147483759" r:id="rId73"/>
    <p:sldLayoutId id="2147483760" r:id="rId74"/>
    <p:sldLayoutId id="2147483761" r:id="rId75"/>
    <p:sldLayoutId id="2147483762" r:id="rId76"/>
    <p:sldLayoutId id="2147483763" r:id="rId77"/>
    <p:sldLayoutId id="2147483764" r:id="rId78"/>
    <p:sldLayoutId id="2147483765" r:id="rId79"/>
    <p:sldLayoutId id="2147483766" r:id="rId80"/>
    <p:sldLayoutId id="2147483767" r:id="rId81"/>
    <p:sldLayoutId id="2147483768" r:id="rId82"/>
    <p:sldLayoutId id="2147483769" r:id="rId83"/>
    <p:sldLayoutId id="2147483770" r:id="rId84"/>
    <p:sldLayoutId id="2147483771" r:id="rId85"/>
    <p:sldLayoutId id="2147483772" r:id="rId86"/>
    <p:sldLayoutId id="2147483773" r:id="rId87"/>
    <p:sldLayoutId id="2147483774" r:id="rId88"/>
    <p:sldLayoutId id="2147483775" r:id="rId89"/>
    <p:sldLayoutId id="2147483776" r:id="rId90"/>
    <p:sldLayoutId id="2147483777" r:id="rId91"/>
    <p:sldLayoutId id="2147483778" r:id="rId92"/>
    <p:sldLayoutId id="2147483779" r:id="rId93"/>
    <p:sldLayoutId id="2147483780" r:id="rId94"/>
    <p:sldLayoutId id="2147483781" r:id="rId95"/>
    <p:sldLayoutId id="2147483782" r:id="rId96"/>
    <p:sldLayoutId id="2147483783" r:id="rId97"/>
    <p:sldLayoutId id="2147483784" r:id="rId98"/>
    <p:sldLayoutId id="2147483785" r:id="rId99"/>
    <p:sldLayoutId id="2147483786" r:id="rId100"/>
    <p:sldLayoutId id="2147483787" r:id="rId101"/>
    <p:sldLayoutId id="2147483788" r:id="rId102"/>
    <p:sldLayoutId id="2147483789" r:id="rId103"/>
    <p:sldLayoutId id="2147483790" r:id="rId104"/>
    <p:sldLayoutId id="2147483791" r:id="rId105"/>
    <p:sldLayoutId id="2147483792" r:id="rId106"/>
    <p:sldLayoutId id="2147483793" r:id="rId107"/>
    <p:sldLayoutId id="2147483794" r:id="rId108"/>
    <p:sldLayoutId id="2147483795" r:id="rId109"/>
    <p:sldLayoutId id="2147483796" r:id="rId110"/>
    <p:sldLayoutId id="2147483797" r:id="rId111"/>
    <p:sldLayoutId id="2147483798" r:id="rId112"/>
    <p:sldLayoutId id="2147483799" r:id="rId113"/>
    <p:sldLayoutId id="2147483800" r:id="rId114"/>
    <p:sldLayoutId id="2147483801" r:id="rId115"/>
    <p:sldLayoutId id="2147483802" r:id="rId116"/>
  </p:sldLayoutIdLst>
  <p:hf hdr="0" ftr="0" dt="0"/>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2" indent="-457052" algn="l" defTabSz="1218804"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5"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10" algn="l" defTabSz="1218804" rtl="0" eaLnBrk="1" latinLnBrk="0" hangingPunct="1">
        <a:defRPr sz="2399" kern="1200">
          <a:solidFill>
            <a:schemeClr val="tx1"/>
          </a:solidFill>
          <a:latin typeface="+mn-lt"/>
          <a:ea typeface="+mn-ea"/>
          <a:cs typeface="+mn-cs"/>
        </a:defRPr>
      </a:lvl6pPr>
      <a:lvl7pPr marL="3656412"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image" Target="../media/image18.tiff"/><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2.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g"/><Relationship Id="rId18" Type="http://schemas.openxmlformats.org/officeDocument/2006/relationships/image" Target="../media/image38.jpg"/><Relationship Id="rId3" Type="http://schemas.openxmlformats.org/officeDocument/2006/relationships/image" Target="../media/image23.jpeg"/><Relationship Id="rId21" Type="http://schemas.openxmlformats.org/officeDocument/2006/relationships/image" Target="../media/image41.emf"/><Relationship Id="rId7" Type="http://schemas.openxmlformats.org/officeDocument/2006/relationships/image" Target="../media/image27.jpeg"/><Relationship Id="rId12" Type="http://schemas.openxmlformats.org/officeDocument/2006/relationships/image" Target="../media/image32.jpg"/><Relationship Id="rId17" Type="http://schemas.openxmlformats.org/officeDocument/2006/relationships/image" Target="../media/image37.jpeg"/><Relationship Id="rId2" Type="http://schemas.openxmlformats.org/officeDocument/2006/relationships/notesSlide" Target="../notesSlides/notesSlide2.xml"/><Relationship Id="rId16" Type="http://schemas.openxmlformats.org/officeDocument/2006/relationships/image" Target="../media/image36.JPG"/><Relationship Id="rId20"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31.jpeg"/><Relationship Id="rId5" Type="http://schemas.openxmlformats.org/officeDocument/2006/relationships/image" Target="../media/image25.jpg"/><Relationship Id="rId15" Type="http://schemas.openxmlformats.org/officeDocument/2006/relationships/image" Target="../media/image35.jpg"/><Relationship Id="rId10" Type="http://schemas.openxmlformats.org/officeDocument/2006/relationships/image" Target="../media/image30.png"/><Relationship Id="rId19" Type="http://schemas.openxmlformats.org/officeDocument/2006/relationships/image" Target="../media/image39.jp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tiff"/></Relationships>
</file>

<file path=ppt/slides/_rels/slide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43.tiff"/></Relationships>
</file>

<file path=ppt/slides/_rels/slide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9033" y="5989171"/>
            <a:ext cx="3142562" cy="633379"/>
          </a:xfrm>
          <a:prstGeom prst="rect">
            <a:avLst/>
          </a:prstGeom>
        </p:spPr>
        <p:txBody>
          <a:bodyPr wrap="square">
            <a:spAutoFit/>
          </a:bodyPr>
          <a:lstStyle/>
          <a:p>
            <a:pPr algn="l"/>
            <a:r>
              <a:rPr lang="en-US" sz="1266" dirty="0">
                <a:solidFill>
                  <a:schemeClr val="bg1">
                    <a:lumMod val="65000"/>
                  </a:schemeClr>
                </a:solidFill>
              </a:rPr>
              <a:t>#Conv2X</a:t>
            </a:r>
          </a:p>
          <a:p>
            <a:pPr algn="l"/>
            <a:r>
              <a:rPr lang="en-US" sz="1125" dirty="0">
                <a:solidFill>
                  <a:schemeClr val="bg1">
                    <a:lumMod val="65000"/>
                  </a:schemeClr>
                </a:solidFill>
              </a:rPr>
              <a:t>October 24, 2018</a:t>
            </a:r>
          </a:p>
          <a:p>
            <a:pPr algn="l"/>
            <a:r>
              <a:rPr lang="en-US" sz="1125" dirty="0">
                <a:solidFill>
                  <a:schemeClr val="bg1">
                    <a:lumMod val="65000"/>
                  </a:schemeClr>
                </a:solidFill>
              </a:rPr>
              <a:t>Lerner Hall Columbia University, NYC, USA</a:t>
            </a:r>
          </a:p>
        </p:txBody>
      </p:sp>
      <p:sp>
        <p:nvSpPr>
          <p:cNvPr id="5" name="Rectangle 4"/>
          <p:cNvSpPr/>
          <p:nvPr/>
        </p:nvSpPr>
        <p:spPr>
          <a:xfrm>
            <a:off x="2067256" y="1049908"/>
            <a:ext cx="8020848" cy="1845313"/>
          </a:xfrm>
          <a:prstGeom prst="rect">
            <a:avLst/>
          </a:prstGeom>
        </p:spPr>
        <p:txBody>
          <a:bodyPr wrap="square">
            <a:spAutoFit/>
          </a:bodyPr>
          <a:lstStyle/>
          <a:p>
            <a:r>
              <a:rPr lang="en-US" sz="3797" dirty="0">
                <a:solidFill>
                  <a:srgbClr val="C00000"/>
                </a:solidFill>
                <a:latin typeface="Avenir Next"/>
              </a:rPr>
              <a:t>Improving Healthcare Outcomes with Next Generation Internet (NGI): Global Case Study</a:t>
            </a:r>
            <a:endParaRPr lang="en-US" sz="3797" dirty="0">
              <a:solidFill>
                <a:srgbClr val="C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1603" y="5954249"/>
            <a:ext cx="2614025" cy="756854"/>
          </a:xfrm>
          <a:prstGeom prst="rect">
            <a:avLst/>
          </a:prstGeom>
        </p:spPr>
      </p:pic>
      <p:sp>
        <p:nvSpPr>
          <p:cNvPr id="8" name="Rectangle 7"/>
          <p:cNvSpPr/>
          <p:nvPr/>
        </p:nvSpPr>
        <p:spPr>
          <a:xfrm>
            <a:off x="4991566" y="4805949"/>
            <a:ext cx="2318734" cy="287130"/>
          </a:xfrm>
          <a:prstGeom prst="rect">
            <a:avLst/>
          </a:prstGeom>
        </p:spPr>
        <p:txBody>
          <a:bodyPr wrap="square">
            <a:spAutoFit/>
          </a:bodyPr>
          <a:lstStyle/>
          <a:p>
            <a:r>
              <a:rPr lang="en-US" sz="1266" dirty="0"/>
              <a:t>Florence D. Hudson</a:t>
            </a:r>
          </a:p>
        </p:txBody>
      </p:sp>
      <p:sp>
        <p:nvSpPr>
          <p:cNvPr id="9" name="Rectangle 8">
            <a:extLst>
              <a:ext uri="{FF2B5EF4-FFF2-40B4-BE49-F238E27FC236}">
                <a16:creationId xmlns:a16="http://schemas.microsoft.com/office/drawing/2014/main" id="{F94BD915-D402-DD4B-BDA0-E89E61E3DF1E}"/>
              </a:ext>
            </a:extLst>
          </p:cNvPr>
          <p:cNvSpPr/>
          <p:nvPr/>
        </p:nvSpPr>
        <p:spPr>
          <a:xfrm>
            <a:off x="2257056" y="4805949"/>
            <a:ext cx="2204458" cy="287130"/>
          </a:xfrm>
          <a:prstGeom prst="rect">
            <a:avLst/>
          </a:prstGeom>
        </p:spPr>
        <p:txBody>
          <a:bodyPr wrap="square">
            <a:spAutoFit/>
          </a:bodyPr>
          <a:lstStyle/>
          <a:p>
            <a:r>
              <a:rPr lang="en-US" sz="1266" dirty="0"/>
              <a:t>Shawnna Hoffman</a:t>
            </a:r>
          </a:p>
        </p:txBody>
      </p:sp>
      <p:sp>
        <p:nvSpPr>
          <p:cNvPr id="3" name="Rectangle 2">
            <a:extLst>
              <a:ext uri="{FF2B5EF4-FFF2-40B4-BE49-F238E27FC236}">
                <a16:creationId xmlns:a16="http://schemas.microsoft.com/office/drawing/2014/main" id="{9F9F9427-9BA9-E74D-A23F-4FE0E717B910}"/>
              </a:ext>
            </a:extLst>
          </p:cNvPr>
          <p:cNvSpPr/>
          <p:nvPr/>
        </p:nvSpPr>
        <p:spPr>
          <a:xfrm>
            <a:off x="7838761" y="4802428"/>
            <a:ext cx="2044722" cy="287130"/>
          </a:xfrm>
          <a:prstGeom prst="rect">
            <a:avLst/>
          </a:prstGeom>
        </p:spPr>
        <p:txBody>
          <a:bodyPr wrap="square">
            <a:spAutoFit/>
          </a:bodyPr>
          <a:lstStyle/>
          <a:p>
            <a:r>
              <a:rPr lang="en-US" sz="1266" dirty="0"/>
              <a:t>Carlo </a:t>
            </a:r>
            <a:r>
              <a:rPr lang="en-US" sz="1266" dirty="0" err="1"/>
              <a:t>Piraino</a:t>
            </a:r>
            <a:endParaRPr lang="en-US" sz="1266" dirty="0"/>
          </a:p>
        </p:txBody>
      </p:sp>
      <p:pic>
        <p:nvPicPr>
          <p:cNvPr id="13314" name="Picture 2" descr="avatar for Shawnna Hoff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381" y="3206683"/>
            <a:ext cx="1530619" cy="153061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vatar for Carlo Pirai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5812" y="3206682"/>
            <a:ext cx="1530619" cy="15306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D951B0-38CD-5247-8988-E82B3A90000F}"/>
              </a:ext>
            </a:extLst>
          </p:cNvPr>
          <p:cNvPicPr>
            <a:picLocks noChangeAspect="1"/>
          </p:cNvPicPr>
          <p:nvPr/>
        </p:nvPicPr>
        <p:blipFill>
          <a:blip r:embed="rId5"/>
          <a:stretch>
            <a:fillRect/>
          </a:stretch>
        </p:blipFill>
        <p:spPr>
          <a:xfrm>
            <a:off x="5323122" y="3192776"/>
            <a:ext cx="1509117" cy="1509117"/>
          </a:xfrm>
          <a:prstGeom prst="rect">
            <a:avLst/>
          </a:prstGeom>
        </p:spPr>
      </p:pic>
    </p:spTree>
    <p:extLst>
      <p:ext uri="{BB962C8B-B14F-4D97-AF65-F5344CB8AC3E}">
        <p14:creationId xmlns:p14="http://schemas.microsoft.com/office/powerpoint/2010/main" val="168353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1979F1-D055-4844-9F89-B900CBA0298B}"/>
              </a:ext>
            </a:extLst>
          </p:cNvPr>
          <p:cNvPicPr>
            <a:picLocks noChangeAspect="1"/>
          </p:cNvPicPr>
          <p:nvPr/>
        </p:nvPicPr>
        <p:blipFill>
          <a:blip r:embed="rId2"/>
          <a:stretch>
            <a:fillRect/>
          </a:stretch>
        </p:blipFill>
        <p:spPr>
          <a:xfrm>
            <a:off x="1088928" y="918049"/>
            <a:ext cx="9651354" cy="5451602"/>
          </a:xfrm>
          <a:prstGeom prst="rect">
            <a:avLst/>
          </a:prstGeom>
        </p:spPr>
      </p:pic>
      <p:sp>
        <p:nvSpPr>
          <p:cNvPr id="8" name="Text Placeholder 2">
            <a:extLst>
              <a:ext uri="{FF2B5EF4-FFF2-40B4-BE49-F238E27FC236}">
                <a16:creationId xmlns:a16="http://schemas.microsoft.com/office/drawing/2014/main" id="{180D6CAA-114A-4346-9BF3-B14F60E92EA4}"/>
              </a:ext>
            </a:extLst>
          </p:cNvPr>
          <p:cNvSpPr txBox="1">
            <a:spLocks/>
          </p:cNvSpPr>
          <p:nvPr/>
        </p:nvSpPr>
        <p:spPr>
          <a:xfrm>
            <a:off x="3004188" y="332493"/>
            <a:ext cx="10355423" cy="1348580"/>
          </a:xfrm>
          <a:prstGeom prst="rect">
            <a:avLst/>
          </a:prstGeom>
        </p:spPr>
        <p:txBody>
          <a:bodyPr vert="horz" lIns="91416" tIns="45708" rIns="91416" bIns="45708" rtlCol="0">
            <a:normAutofit/>
          </a:bodyPr>
          <a:lstStyle>
            <a:lvl1pPr marL="0" indent="0" algn="l" defTabSz="609608" rtl="0" eaLnBrk="1" latinLnBrk="0" hangingPunct="1">
              <a:spcBef>
                <a:spcPct val="20000"/>
              </a:spcBef>
              <a:buFont typeface="Arial"/>
              <a:buNone/>
              <a:defRPr sz="3200" b="0" kern="1200">
                <a:ln>
                  <a:noFill/>
                </a:ln>
                <a:solidFill>
                  <a:srgbClr val="0064FF"/>
                </a:solidFill>
                <a:latin typeface="Arial"/>
                <a:ea typeface="+mn-ea"/>
                <a:cs typeface="Arial"/>
              </a:defRPr>
            </a:lvl1pPr>
            <a:lvl2pPr marL="990613" indent="-381005" algn="l" defTabSz="609608" rtl="0" eaLnBrk="1" latinLnBrk="0" hangingPunct="1">
              <a:spcBef>
                <a:spcPct val="20000"/>
              </a:spcBef>
              <a:buFont typeface="Arial"/>
              <a:buChar char="–"/>
              <a:defRPr sz="1600" kern="1200">
                <a:ln>
                  <a:noFill/>
                </a:ln>
                <a:solidFill>
                  <a:schemeClr val="accent1"/>
                </a:solidFill>
                <a:latin typeface="Arial"/>
                <a:ea typeface="+mn-ea"/>
                <a:cs typeface="Arial"/>
              </a:defRPr>
            </a:lvl2pPr>
            <a:lvl3pPr marL="1524019" indent="-304804" algn="l" defTabSz="609608" rtl="0" eaLnBrk="1" latinLnBrk="0" hangingPunct="1">
              <a:spcBef>
                <a:spcPct val="20000"/>
              </a:spcBef>
              <a:buFont typeface="Arial"/>
              <a:buChar char="•"/>
              <a:defRPr sz="1600" kern="1200">
                <a:ln>
                  <a:noFill/>
                </a:ln>
                <a:solidFill>
                  <a:schemeClr val="accent1"/>
                </a:solidFill>
                <a:latin typeface="Arial"/>
                <a:ea typeface="+mn-ea"/>
                <a:cs typeface="Arial"/>
              </a:defRPr>
            </a:lvl3pPr>
            <a:lvl4pPr marL="2133627" indent="-304804" algn="l" defTabSz="609608" rtl="0" eaLnBrk="1" latinLnBrk="0" hangingPunct="1">
              <a:spcBef>
                <a:spcPct val="20000"/>
              </a:spcBef>
              <a:buFont typeface="Arial"/>
              <a:buChar char="–"/>
              <a:defRPr sz="1600" kern="1200">
                <a:ln>
                  <a:noFill/>
                </a:ln>
                <a:solidFill>
                  <a:schemeClr val="accent1"/>
                </a:solidFill>
                <a:latin typeface="Arial"/>
                <a:ea typeface="+mn-ea"/>
                <a:cs typeface="Arial"/>
              </a:defRPr>
            </a:lvl4pPr>
            <a:lvl5pPr marL="2743235" indent="-304804" algn="l" defTabSz="609608" rtl="0" eaLnBrk="1" latinLnBrk="0" hangingPunct="1">
              <a:spcBef>
                <a:spcPct val="20000"/>
              </a:spcBef>
              <a:buFont typeface="Arial"/>
              <a:buChar char="»"/>
              <a:defRPr sz="1600" kern="1200">
                <a:ln>
                  <a:noFill/>
                </a:ln>
                <a:solidFill>
                  <a:schemeClr val="accent1"/>
                </a:solidFill>
                <a:latin typeface="Arial"/>
                <a:ea typeface="+mn-ea"/>
                <a:cs typeface="Arial"/>
              </a:defRPr>
            </a:lvl5pPr>
            <a:lvl6pPr marL="3352842" indent="-304804" algn="l" defTabSz="609608" rtl="0" eaLnBrk="1" latinLnBrk="0" hangingPunct="1">
              <a:spcBef>
                <a:spcPct val="20000"/>
              </a:spcBef>
              <a:buFont typeface="Arial"/>
              <a:buChar char="•"/>
              <a:defRPr sz="2667" kern="1200">
                <a:solidFill>
                  <a:schemeClr val="tx1"/>
                </a:solidFill>
                <a:latin typeface="+mn-lt"/>
                <a:ea typeface="+mn-ea"/>
                <a:cs typeface="+mn-cs"/>
              </a:defRPr>
            </a:lvl6pPr>
            <a:lvl7pPr marL="3962450" indent="-304804" algn="l" defTabSz="609608" rtl="0" eaLnBrk="1" latinLnBrk="0" hangingPunct="1">
              <a:spcBef>
                <a:spcPct val="20000"/>
              </a:spcBef>
              <a:buFont typeface="Arial"/>
              <a:buChar char="•"/>
              <a:defRPr sz="2667" kern="1200">
                <a:solidFill>
                  <a:schemeClr val="tx1"/>
                </a:solidFill>
                <a:latin typeface="+mn-lt"/>
                <a:ea typeface="+mn-ea"/>
                <a:cs typeface="+mn-cs"/>
              </a:defRPr>
            </a:lvl7pPr>
            <a:lvl8pPr marL="4572057" indent="-304804" algn="l" defTabSz="609608" rtl="0" eaLnBrk="1" latinLnBrk="0" hangingPunct="1">
              <a:spcBef>
                <a:spcPct val="20000"/>
              </a:spcBef>
              <a:buFont typeface="Arial"/>
              <a:buChar char="•"/>
              <a:defRPr sz="2667" kern="1200">
                <a:solidFill>
                  <a:schemeClr val="tx1"/>
                </a:solidFill>
                <a:latin typeface="+mn-lt"/>
                <a:ea typeface="+mn-ea"/>
                <a:cs typeface="+mn-cs"/>
              </a:defRPr>
            </a:lvl8pPr>
            <a:lvl9pPr marL="5181665" indent="-304804" algn="l" defTabSz="609608" rtl="0" eaLnBrk="1" latinLnBrk="0" hangingPunct="1">
              <a:spcBef>
                <a:spcPct val="20000"/>
              </a:spcBef>
              <a:buFont typeface="Arial"/>
              <a:buChar char="•"/>
              <a:defRPr sz="2667" kern="1200">
                <a:solidFill>
                  <a:schemeClr val="tx1"/>
                </a:solidFill>
                <a:latin typeface="+mn-lt"/>
                <a:ea typeface="+mn-ea"/>
                <a:cs typeface="+mn-cs"/>
              </a:defRPr>
            </a:lvl9pPr>
          </a:lstStyle>
          <a:p>
            <a:pPr defTabSz="609425"/>
            <a:r>
              <a:rPr lang="en-US" sz="3199" dirty="0"/>
              <a:t>Taking the Data to the People</a:t>
            </a:r>
          </a:p>
        </p:txBody>
      </p:sp>
    </p:spTree>
    <p:extLst>
      <p:ext uri="{BB962C8B-B14F-4D97-AF65-F5344CB8AC3E}">
        <p14:creationId xmlns:p14="http://schemas.microsoft.com/office/powerpoint/2010/main" val="3454215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F2318C-909D-4F55-9696-DDA8BE034726}"/>
              </a:ext>
            </a:extLst>
          </p:cNvPr>
          <p:cNvSpPr>
            <a:spLocks noGrp="1"/>
          </p:cNvSpPr>
          <p:nvPr>
            <p:ph type="body" sz="quarter" idx="13"/>
          </p:nvPr>
        </p:nvSpPr>
        <p:spPr>
          <a:xfrm>
            <a:off x="1014834" y="1076379"/>
            <a:ext cx="10355423" cy="1348580"/>
          </a:xfrm>
        </p:spPr>
        <p:txBody>
          <a:bodyPr/>
          <a:lstStyle/>
          <a:p>
            <a:pPr algn="ctr"/>
            <a:r>
              <a:rPr lang="en-US" dirty="0"/>
              <a:t>40% of the World’s Population Lives Near the Coast</a:t>
            </a:r>
          </a:p>
        </p:txBody>
      </p:sp>
      <p:pic>
        <p:nvPicPr>
          <p:cNvPr id="5" name="Picture 4">
            <a:extLst>
              <a:ext uri="{FF2B5EF4-FFF2-40B4-BE49-F238E27FC236}">
                <a16:creationId xmlns:a16="http://schemas.microsoft.com/office/drawing/2014/main" id="{D137DD43-FB80-4A5B-B5E5-D66B49A85CAE}"/>
              </a:ext>
            </a:extLst>
          </p:cNvPr>
          <p:cNvPicPr>
            <a:picLocks noChangeAspect="1"/>
          </p:cNvPicPr>
          <p:nvPr/>
        </p:nvPicPr>
        <p:blipFill>
          <a:blip r:embed="rId3"/>
          <a:stretch>
            <a:fillRect/>
          </a:stretch>
        </p:blipFill>
        <p:spPr>
          <a:xfrm>
            <a:off x="-1" y="1819593"/>
            <a:ext cx="5913255" cy="3962029"/>
          </a:xfrm>
          <a:prstGeom prst="rect">
            <a:avLst/>
          </a:prstGeom>
        </p:spPr>
      </p:pic>
      <p:pic>
        <p:nvPicPr>
          <p:cNvPr id="6" name="Picture 5">
            <a:extLst>
              <a:ext uri="{FF2B5EF4-FFF2-40B4-BE49-F238E27FC236}">
                <a16:creationId xmlns:a16="http://schemas.microsoft.com/office/drawing/2014/main" id="{A35FB90E-6BB6-4D8F-A8AB-CF70BF53A5A8}"/>
              </a:ext>
            </a:extLst>
          </p:cNvPr>
          <p:cNvPicPr>
            <a:picLocks noChangeAspect="1"/>
          </p:cNvPicPr>
          <p:nvPr/>
        </p:nvPicPr>
        <p:blipFill>
          <a:blip r:embed="rId4"/>
          <a:stretch>
            <a:fillRect/>
          </a:stretch>
        </p:blipFill>
        <p:spPr>
          <a:xfrm>
            <a:off x="5457002" y="1831456"/>
            <a:ext cx="6729061" cy="3950165"/>
          </a:xfrm>
          <a:prstGeom prst="rect">
            <a:avLst/>
          </a:prstGeom>
        </p:spPr>
      </p:pic>
    </p:spTree>
    <p:extLst>
      <p:ext uri="{BB962C8B-B14F-4D97-AF65-F5344CB8AC3E}">
        <p14:creationId xmlns:p14="http://schemas.microsoft.com/office/powerpoint/2010/main" val="4231066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A03F17-C6AD-40AA-A7AA-B0EEB377119B}"/>
              </a:ext>
            </a:extLst>
          </p:cNvPr>
          <p:cNvSpPr>
            <a:spLocks noGrp="1"/>
          </p:cNvSpPr>
          <p:nvPr>
            <p:ph type="body" sz="quarter" idx="13"/>
          </p:nvPr>
        </p:nvSpPr>
        <p:spPr>
          <a:xfrm>
            <a:off x="154154" y="1851616"/>
            <a:ext cx="4631753" cy="2195788"/>
          </a:xfrm>
        </p:spPr>
        <p:txBody>
          <a:bodyPr>
            <a:normAutofit/>
          </a:bodyPr>
          <a:lstStyle/>
          <a:p>
            <a:pPr algn="ctr"/>
            <a:r>
              <a:rPr lang="en-US" sz="3799" dirty="0"/>
              <a:t>New</a:t>
            </a:r>
          </a:p>
          <a:p>
            <a:pPr algn="ctr"/>
            <a:r>
              <a:rPr lang="en-US" sz="3799" dirty="0"/>
              <a:t>Data Ecosystems</a:t>
            </a:r>
          </a:p>
          <a:p>
            <a:pPr algn="ctr"/>
            <a:r>
              <a:rPr lang="en-US" sz="3799" dirty="0"/>
              <a:t>Forming</a:t>
            </a:r>
            <a:endParaRPr lang="en-US" dirty="0"/>
          </a:p>
        </p:txBody>
      </p:sp>
      <p:pic>
        <p:nvPicPr>
          <p:cNvPr id="5" name="Picture 4">
            <a:extLst>
              <a:ext uri="{FF2B5EF4-FFF2-40B4-BE49-F238E27FC236}">
                <a16:creationId xmlns:a16="http://schemas.microsoft.com/office/drawing/2014/main" id="{C71EA664-4831-4317-AF63-851C58DF16F9}"/>
              </a:ext>
            </a:extLst>
          </p:cNvPr>
          <p:cNvPicPr>
            <a:picLocks noChangeAspect="1"/>
          </p:cNvPicPr>
          <p:nvPr/>
        </p:nvPicPr>
        <p:blipFill>
          <a:blip r:embed="rId3"/>
          <a:stretch>
            <a:fillRect/>
          </a:stretch>
        </p:blipFill>
        <p:spPr>
          <a:xfrm>
            <a:off x="4908276" y="8841"/>
            <a:ext cx="7280549" cy="6848266"/>
          </a:xfrm>
          <a:prstGeom prst="rect">
            <a:avLst/>
          </a:prstGeom>
        </p:spPr>
      </p:pic>
    </p:spTree>
    <p:extLst>
      <p:ext uri="{BB962C8B-B14F-4D97-AF65-F5344CB8AC3E}">
        <p14:creationId xmlns:p14="http://schemas.microsoft.com/office/powerpoint/2010/main" val="468582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4E53BB-9B15-40DD-B093-D4DC28E872D4}"/>
              </a:ext>
            </a:extLst>
          </p:cNvPr>
          <p:cNvPicPr>
            <a:picLocks noChangeAspect="1"/>
          </p:cNvPicPr>
          <p:nvPr/>
        </p:nvPicPr>
        <p:blipFill>
          <a:blip r:embed="rId2"/>
          <a:stretch>
            <a:fillRect/>
          </a:stretch>
        </p:blipFill>
        <p:spPr>
          <a:xfrm>
            <a:off x="5242987" y="893"/>
            <a:ext cx="7057869" cy="6856214"/>
          </a:xfrm>
          <a:prstGeom prst="rect">
            <a:avLst/>
          </a:prstGeom>
        </p:spPr>
      </p:pic>
      <p:pic>
        <p:nvPicPr>
          <p:cNvPr id="7" name="Picture 6">
            <a:extLst>
              <a:ext uri="{FF2B5EF4-FFF2-40B4-BE49-F238E27FC236}">
                <a16:creationId xmlns:a16="http://schemas.microsoft.com/office/drawing/2014/main" id="{E4B37604-3755-4B2B-B22B-26F6D3E3C341}"/>
              </a:ext>
            </a:extLst>
          </p:cNvPr>
          <p:cNvPicPr>
            <a:picLocks noChangeAspect="1"/>
          </p:cNvPicPr>
          <p:nvPr/>
        </p:nvPicPr>
        <p:blipFill>
          <a:blip r:embed="rId3"/>
          <a:stretch>
            <a:fillRect/>
          </a:stretch>
        </p:blipFill>
        <p:spPr>
          <a:xfrm>
            <a:off x="188210" y="1270339"/>
            <a:ext cx="4715047" cy="3137650"/>
          </a:xfrm>
          <a:prstGeom prst="rect">
            <a:avLst/>
          </a:prstGeom>
        </p:spPr>
      </p:pic>
      <p:pic>
        <p:nvPicPr>
          <p:cNvPr id="12" name="Picture 11">
            <a:extLst>
              <a:ext uri="{FF2B5EF4-FFF2-40B4-BE49-F238E27FC236}">
                <a16:creationId xmlns:a16="http://schemas.microsoft.com/office/drawing/2014/main" id="{EA1939A8-45F5-497A-895D-BC4D7787CE0B}"/>
              </a:ext>
            </a:extLst>
          </p:cNvPr>
          <p:cNvPicPr>
            <a:picLocks noChangeAspect="1"/>
          </p:cNvPicPr>
          <p:nvPr/>
        </p:nvPicPr>
        <p:blipFill>
          <a:blip r:embed="rId4"/>
          <a:stretch>
            <a:fillRect/>
          </a:stretch>
        </p:blipFill>
        <p:spPr>
          <a:xfrm>
            <a:off x="403166" y="1619871"/>
            <a:ext cx="2142567" cy="2142567"/>
          </a:xfrm>
          <a:prstGeom prst="rect">
            <a:avLst/>
          </a:prstGeom>
        </p:spPr>
      </p:pic>
    </p:spTree>
    <p:extLst>
      <p:ext uri="{BB962C8B-B14F-4D97-AF65-F5344CB8AC3E}">
        <p14:creationId xmlns:p14="http://schemas.microsoft.com/office/powerpoint/2010/main" val="423916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frame.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0498" b="10498"/>
          <a:stretch>
            <a:fillRect/>
          </a:stretch>
        </p:blipFill>
        <p:spPr>
          <a:xfrm>
            <a:off x="505328" y="231982"/>
            <a:ext cx="11520554" cy="6066480"/>
          </a:xfrm>
        </p:spPr>
      </p:pic>
      <p:sp>
        <p:nvSpPr>
          <p:cNvPr id="37" name="Oval 6"/>
          <p:cNvSpPr>
            <a:spLocks noChangeArrowheads="1"/>
          </p:cNvSpPr>
          <p:nvPr/>
        </p:nvSpPr>
        <p:spPr bwMode="auto">
          <a:xfrm>
            <a:off x="507868" y="6022602"/>
            <a:ext cx="11518015" cy="699074"/>
          </a:xfrm>
          <a:prstGeom prst="rect">
            <a:avLst/>
          </a:prstGeom>
          <a:solidFill>
            <a:srgbClr val="32323C"/>
          </a:solidFill>
          <a:ln>
            <a:noFill/>
          </a:ln>
        </p:spPr>
        <p:txBody>
          <a:bodyPr vert="horz" wrap="square" lIns="121888" tIns="60944" rIns="60944" bIns="60944" numCol="1" anchor="ctr" anchorCtr="0" compatLnSpc="1">
            <a:prstTxWarp prst="textNoShape">
              <a:avLst/>
            </a:prstTxWarp>
          </a:bodyPr>
          <a:lstStyle/>
          <a:p>
            <a:pPr algn="ctr" defTabSz="1218804"/>
            <a:r>
              <a:rPr lang="en-US" sz="2666" b="1" dirty="0">
                <a:solidFill>
                  <a:srgbClr val="FFFFFF"/>
                </a:solidFill>
                <a:latin typeface="Roboto"/>
              </a:rPr>
              <a:t>The Two MOST Significant technologies of our time.</a:t>
            </a:r>
            <a:endParaRPr lang="en-US" sz="1600" dirty="0">
              <a:solidFill>
                <a:srgbClr val="FFFFFF"/>
              </a:solidFill>
              <a:latin typeface="Roboto"/>
            </a:endParaRPr>
          </a:p>
        </p:txBody>
      </p:sp>
      <p:sp>
        <p:nvSpPr>
          <p:cNvPr id="11" name="Rectangle 10"/>
          <p:cNvSpPr/>
          <p:nvPr/>
        </p:nvSpPr>
        <p:spPr bwMode="auto">
          <a:xfrm>
            <a:off x="507868" y="587489"/>
            <a:ext cx="3591813" cy="991422"/>
          </a:xfrm>
          <a:prstGeom prst="rect">
            <a:avLst/>
          </a:prstGeom>
          <a:solidFill>
            <a:srgbClr val="5996E0">
              <a:alpha val="80000"/>
            </a:srgbClr>
          </a:solidFill>
          <a:ln w="9525">
            <a:noFill/>
            <a:round/>
            <a:headEnd/>
            <a:tailEnd/>
          </a:ln>
        </p:spPr>
        <p:txBody>
          <a:bodyPr vert="horz" wrap="square" lIns="121888" tIns="60944" rIns="121888" bIns="60944" numCol="1" rtlCol="0" anchor="ctr" anchorCtr="0" compatLnSpc="1">
            <a:prstTxWarp prst="textNoShape">
              <a:avLst/>
            </a:prstTxWarp>
          </a:bodyPr>
          <a:lstStyle/>
          <a:p>
            <a:pPr algn="ctr" defTabSz="1218804"/>
            <a:r>
              <a:rPr lang="en-US" sz="3732" dirty="0">
                <a:solidFill>
                  <a:srgbClr val="FFFFFF"/>
                </a:solidFill>
                <a:latin typeface="Helvetica Neue Bold Condensed"/>
                <a:cs typeface="Helvetica Neue Bold Condensed"/>
              </a:rPr>
              <a:t>Blockchain + AI</a:t>
            </a:r>
          </a:p>
        </p:txBody>
      </p:sp>
    </p:spTree>
    <p:extLst>
      <p:ext uri="{BB962C8B-B14F-4D97-AF65-F5344CB8AC3E}">
        <p14:creationId xmlns:p14="http://schemas.microsoft.com/office/powerpoint/2010/main" val="3304591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B0B8-A008-C446-955F-C819D024FC78}"/>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2B9C0399-B9E5-DD46-A20F-81135F86457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58450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and Content Layout with List</a:t>
            </a:r>
          </a:p>
        </p:txBody>
      </p:sp>
      <p:sp>
        <p:nvSpPr>
          <p:cNvPr id="3" name="Content Placeholder 2"/>
          <p:cNvSpPr>
            <a:spLocks noGrp="1"/>
          </p:cNvSpPr>
          <p:nvPr>
            <p:ph idx="1"/>
          </p:nvPr>
        </p:nvSpPr>
        <p:spPr/>
        <p:txBody>
          <a:bodyPr/>
          <a:lstStyle/>
          <a:p>
            <a:r>
              <a:rPr lang="en-US" dirty="0"/>
              <a:t>Add your first bullet point here</a:t>
            </a:r>
          </a:p>
          <a:p>
            <a:r>
              <a:rPr lang="en-US" dirty="0"/>
              <a:t>Add your second bullet point here</a:t>
            </a:r>
          </a:p>
          <a:p>
            <a:r>
              <a:rPr lang="en-US" dirty="0"/>
              <a:t>Add your third bullet point here</a:t>
            </a:r>
          </a:p>
        </p:txBody>
      </p:sp>
    </p:spTree>
    <p:extLst>
      <p:ext uri="{BB962C8B-B14F-4D97-AF65-F5344CB8AC3E}">
        <p14:creationId xmlns:p14="http://schemas.microsoft.com/office/powerpoint/2010/main" val="293697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and Content Layout </a:t>
            </a:r>
            <a:br>
              <a:rPr lang="en-US" dirty="0"/>
            </a:br>
            <a:r>
              <a:rPr lang="en-US" dirty="0"/>
              <a:t>with Chart</a:t>
            </a:r>
          </a:p>
        </p:txBody>
      </p:sp>
      <p:graphicFrame>
        <p:nvGraphicFramePr>
          <p:cNvPr id="7" name="Content Placeholder 6" descr="Clustered combination chart representing 2 series and 1 line in 4 categories"/>
          <p:cNvGraphicFramePr>
            <a:graphicFrameLocks noGrp="1"/>
          </p:cNvGraphicFramePr>
          <p:nvPr>
            <p:ph idx="1"/>
            <p:extLst>
              <p:ext uri="{D42A27DB-BD31-4B8C-83A1-F6EECF244321}">
                <p14:modId xmlns:p14="http://schemas.microsoft.com/office/powerpoint/2010/main" val="534080718"/>
              </p:ext>
            </p:extLst>
          </p:nvPr>
        </p:nvGraphicFramePr>
        <p:xfrm>
          <a:off x="1217613" y="1828800"/>
          <a:ext cx="97536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359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Two Content Layout with Table</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893608537"/>
              </p:ext>
            </p:extLst>
          </p:nvPr>
        </p:nvGraphicFramePr>
        <p:xfrm>
          <a:off x="1233488" y="1828800"/>
          <a:ext cx="4708524" cy="2209800"/>
        </p:xfrm>
        <a:graphic>
          <a:graphicData uri="http://schemas.openxmlformats.org/drawingml/2006/table">
            <a:tbl>
              <a:tblPr firstRow="1" bandRow="1">
                <a:tableStyleId>{073A0DAA-6AF3-43AB-8588-CEC1D06C72B9}</a:tableStyleId>
              </a:tblPr>
              <a:tblGrid>
                <a:gridCol w="1569508">
                  <a:extLst>
                    <a:ext uri="{9D8B030D-6E8A-4147-A177-3AD203B41FA5}">
                      <a16:colId xmlns:a16="http://schemas.microsoft.com/office/drawing/2014/main" val="20000"/>
                    </a:ext>
                  </a:extLst>
                </a:gridCol>
                <a:gridCol w="1569508">
                  <a:extLst>
                    <a:ext uri="{9D8B030D-6E8A-4147-A177-3AD203B41FA5}">
                      <a16:colId xmlns:a16="http://schemas.microsoft.com/office/drawing/2014/main" val="20001"/>
                    </a:ext>
                  </a:extLst>
                </a:gridCol>
                <a:gridCol w="1569508">
                  <a:extLst>
                    <a:ext uri="{9D8B030D-6E8A-4147-A177-3AD203B41FA5}">
                      <a16:colId xmlns:a16="http://schemas.microsoft.com/office/drawing/2014/main" val="20002"/>
                    </a:ext>
                  </a:extLst>
                </a:gridCol>
              </a:tblGrid>
              <a:tr h="552450">
                <a:tc>
                  <a:txBody>
                    <a:bodyPr/>
                    <a:lstStyle/>
                    <a:p>
                      <a:r>
                        <a:rPr lang="en-US" dirty="0"/>
                        <a:t>Class</a:t>
                      </a:r>
                    </a:p>
                  </a:txBody>
                  <a:tcPr anchor="ctr"/>
                </a:tc>
                <a:tc>
                  <a:txBody>
                    <a:bodyPr/>
                    <a:lstStyle/>
                    <a:p>
                      <a:pPr algn="ctr"/>
                      <a:r>
                        <a:rPr lang="en-US" dirty="0"/>
                        <a:t>Group A</a:t>
                      </a:r>
                    </a:p>
                  </a:txBody>
                  <a:tcPr anchor="ctr"/>
                </a:tc>
                <a:tc>
                  <a:txBody>
                    <a:bodyPr/>
                    <a:lstStyle/>
                    <a:p>
                      <a:pPr algn="ctr"/>
                      <a:r>
                        <a:rPr lang="en-US" dirty="0"/>
                        <a:t>Group B</a:t>
                      </a:r>
                    </a:p>
                  </a:txBody>
                  <a:tcPr anchor="ctr"/>
                </a:tc>
                <a:extLst>
                  <a:ext uri="{0D108BD9-81ED-4DB2-BD59-A6C34878D82A}">
                    <a16:rowId xmlns:a16="http://schemas.microsoft.com/office/drawing/2014/main" val="10000"/>
                  </a:ext>
                </a:extLst>
              </a:tr>
              <a:tr h="552450">
                <a:tc>
                  <a:txBody>
                    <a:bodyPr/>
                    <a:lstStyle/>
                    <a:p>
                      <a:r>
                        <a:rPr lang="en-US" dirty="0"/>
                        <a:t>Class 1</a:t>
                      </a:r>
                    </a:p>
                  </a:txBody>
                  <a:tcPr anchor="ctr"/>
                </a:tc>
                <a:tc>
                  <a:txBody>
                    <a:bodyPr/>
                    <a:lstStyle/>
                    <a:p>
                      <a:pPr algn="ctr"/>
                      <a:r>
                        <a:rPr lang="en-US" dirty="0"/>
                        <a:t>82</a:t>
                      </a:r>
                    </a:p>
                  </a:txBody>
                  <a:tcPr anchor="ctr"/>
                </a:tc>
                <a:tc>
                  <a:txBody>
                    <a:bodyPr/>
                    <a:lstStyle/>
                    <a:p>
                      <a:pPr algn="ctr"/>
                      <a:r>
                        <a:rPr lang="en-US" dirty="0"/>
                        <a:t>95</a:t>
                      </a:r>
                    </a:p>
                  </a:txBody>
                  <a:tcPr anchor="ctr"/>
                </a:tc>
                <a:extLst>
                  <a:ext uri="{0D108BD9-81ED-4DB2-BD59-A6C34878D82A}">
                    <a16:rowId xmlns:a16="http://schemas.microsoft.com/office/drawing/2014/main" val="10001"/>
                  </a:ext>
                </a:extLst>
              </a:tr>
              <a:tr h="552450">
                <a:tc>
                  <a:txBody>
                    <a:bodyPr/>
                    <a:lstStyle/>
                    <a:p>
                      <a:r>
                        <a:rPr lang="en-US" dirty="0"/>
                        <a:t>Class 2</a:t>
                      </a:r>
                    </a:p>
                  </a:txBody>
                  <a:tcPr anchor="ctr"/>
                </a:tc>
                <a:tc>
                  <a:txBody>
                    <a:bodyPr/>
                    <a:lstStyle/>
                    <a:p>
                      <a:pPr algn="ctr"/>
                      <a:r>
                        <a:rPr lang="en-US" dirty="0"/>
                        <a:t>76</a:t>
                      </a:r>
                    </a:p>
                  </a:txBody>
                  <a:tcPr anchor="ctr"/>
                </a:tc>
                <a:tc>
                  <a:txBody>
                    <a:bodyPr/>
                    <a:lstStyle/>
                    <a:p>
                      <a:pPr algn="ctr"/>
                      <a:r>
                        <a:rPr lang="en-US" dirty="0"/>
                        <a:t>88</a:t>
                      </a:r>
                    </a:p>
                  </a:txBody>
                  <a:tcPr anchor="ctr"/>
                </a:tc>
                <a:extLst>
                  <a:ext uri="{0D108BD9-81ED-4DB2-BD59-A6C34878D82A}">
                    <a16:rowId xmlns:a16="http://schemas.microsoft.com/office/drawing/2014/main" val="10002"/>
                  </a:ext>
                </a:extLst>
              </a:tr>
              <a:tr h="552450">
                <a:tc>
                  <a:txBody>
                    <a:bodyPr/>
                    <a:lstStyle/>
                    <a:p>
                      <a:r>
                        <a:rPr lang="en-US" dirty="0"/>
                        <a:t>Class 3</a:t>
                      </a:r>
                    </a:p>
                  </a:txBody>
                  <a:tcPr anchor="ctr"/>
                </a:tc>
                <a:tc>
                  <a:txBody>
                    <a:bodyPr/>
                    <a:lstStyle/>
                    <a:p>
                      <a:pPr algn="ctr"/>
                      <a:r>
                        <a:rPr lang="en-US" dirty="0"/>
                        <a:t>84</a:t>
                      </a:r>
                    </a:p>
                  </a:txBody>
                  <a:tcPr anchor="ctr"/>
                </a:tc>
                <a:tc>
                  <a:txBody>
                    <a:bodyPr/>
                    <a:lstStyle/>
                    <a:p>
                      <a:pPr algn="ctr"/>
                      <a:r>
                        <a:rPr lang="en-US" dirty="0"/>
                        <a:t>90</a:t>
                      </a:r>
                    </a:p>
                  </a:txBody>
                  <a:tcPr anchor="ctr"/>
                </a:tc>
                <a:extLst>
                  <a:ext uri="{0D108BD9-81ED-4DB2-BD59-A6C34878D82A}">
                    <a16:rowId xmlns:a16="http://schemas.microsoft.com/office/drawing/2014/main" val="10003"/>
                  </a:ext>
                </a:extLst>
              </a:tr>
            </a:tbl>
          </a:graphicData>
        </a:graphic>
      </p:graphicFrame>
      <p:sp>
        <p:nvSpPr>
          <p:cNvPr id="5" name="Content Placeholder 4"/>
          <p:cNvSpPr>
            <a:spLocks noGrp="1"/>
          </p:cNvSpPr>
          <p:nvPr>
            <p:ph sz="half" idx="2"/>
          </p:nvPr>
        </p:nvSpPr>
        <p:spPr/>
        <p:txBody>
          <a:bodyPr/>
          <a:lstStyle/>
          <a:p>
            <a:r>
              <a:rPr lang="en-US" dirty="0"/>
              <a:t>First bullet point here</a:t>
            </a:r>
          </a:p>
          <a:p>
            <a:r>
              <a:rPr lang="en-US" dirty="0"/>
              <a:t>Second bullet point here</a:t>
            </a:r>
          </a:p>
          <a:p>
            <a:r>
              <a:rPr lang="en-US" dirty="0"/>
              <a:t>Third bullet point here</a:t>
            </a:r>
          </a:p>
        </p:txBody>
      </p:sp>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Content Layout </a:t>
            </a:r>
            <a:br>
              <a:rPr lang="en-US" dirty="0"/>
            </a:br>
            <a:r>
              <a:rPr lang="en-US" dirty="0"/>
              <a:t>with SmartArt</a:t>
            </a:r>
          </a:p>
        </p:txBody>
      </p:sp>
      <p:graphicFrame>
        <p:nvGraphicFramePr>
          <p:cNvPr id="5" name="Content Placeholder 4" descr="Step down process diagram showing sequence of 3 steps in descending order with tasks"/>
          <p:cNvGraphicFramePr>
            <a:graphicFrameLocks noGrp="1"/>
          </p:cNvGraphicFramePr>
          <p:nvPr>
            <p:ph sz="half" idx="2"/>
            <p:extLst>
              <p:ext uri="{D42A27DB-BD31-4B8C-83A1-F6EECF244321}">
                <p14:modId xmlns:p14="http://schemas.microsoft.com/office/powerpoint/2010/main" val="886012116"/>
              </p:ext>
            </p:extLst>
          </p:nvPr>
        </p:nvGraphicFramePr>
        <p:xfrm>
          <a:off x="6262688" y="1828800"/>
          <a:ext cx="4708525"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half" idx="1"/>
          </p:nvPr>
        </p:nvSpPr>
        <p:spPr/>
        <p:txBody>
          <a:bodyPr/>
          <a:lstStyle/>
          <a:p>
            <a:r>
              <a:rPr lang="en-US" dirty="0"/>
              <a:t>First bullet point here</a:t>
            </a:r>
          </a:p>
          <a:p>
            <a:r>
              <a:rPr lang="en-US" dirty="0"/>
              <a:t>Second bullet point here</a:t>
            </a:r>
          </a:p>
          <a:p>
            <a:r>
              <a:rPr lang="en-US" dirty="0"/>
              <a:t>Third bullet point here</a:t>
            </a:r>
          </a:p>
        </p:txBody>
      </p:sp>
    </p:spTree>
    <p:extLst>
      <p:ext uri="{BB962C8B-B14F-4D97-AF65-F5344CB8AC3E}">
        <p14:creationId xmlns:p14="http://schemas.microsoft.com/office/powerpoint/2010/main" val="141783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36812" y="4876800"/>
            <a:ext cx="7848600" cy="1828800"/>
          </a:xfrm>
        </p:spPr>
        <p:txBody>
          <a:bodyPr>
            <a:normAutofit fontScale="70000" lnSpcReduction="20000"/>
          </a:bodyPr>
          <a:lstStyle/>
          <a:p>
            <a:pPr algn="ctr"/>
            <a:r>
              <a:rPr lang="en-US" sz="3500" b="1" dirty="0"/>
              <a:t>#Conv2X</a:t>
            </a:r>
          </a:p>
          <a:p>
            <a:pPr algn="ctr"/>
            <a:endParaRPr lang="en-US" sz="3500" b="1" dirty="0"/>
          </a:p>
          <a:p>
            <a:pPr algn="ctr">
              <a:lnSpc>
                <a:spcPct val="120000"/>
              </a:lnSpc>
            </a:pPr>
            <a:r>
              <a:rPr lang="en-US" sz="3400" dirty="0"/>
              <a:t>October 24, 2018</a:t>
            </a:r>
          </a:p>
          <a:p>
            <a:pPr algn="ctr">
              <a:lnSpc>
                <a:spcPct val="120000"/>
              </a:lnSpc>
            </a:pPr>
            <a:r>
              <a:rPr lang="en-US" sz="3400" dirty="0"/>
              <a:t>Lerner Hall Columbia University</a:t>
            </a:r>
          </a:p>
          <a:p>
            <a:pPr algn="ctr">
              <a:lnSpc>
                <a:spcPct val="120000"/>
              </a:lnSpc>
            </a:pPr>
            <a:r>
              <a:rPr lang="en-US" sz="3400" dirty="0"/>
              <a:t>NYC, USA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671" y="1143000"/>
            <a:ext cx="7989277" cy="3581400"/>
          </a:xfrm>
          <a:prstGeom prst="rect">
            <a:avLst/>
          </a:prstGeom>
          <a:effectLst>
            <a:softEdge rad="203200"/>
          </a:effectLst>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Add a Slide Title - 1</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Add a Slide Title - 2</a:t>
            </a:r>
          </a:p>
        </p:txBody>
      </p:sp>
      <p:sp>
        <p:nvSpPr>
          <p:cNvPr id="7" name="Text Placeholder 6"/>
          <p:cNvSpPr>
            <a:spLocks noGrp="1"/>
          </p:cNvSpPr>
          <p:nvPr>
            <p:ph type="body" idx="1"/>
          </p:nvPr>
        </p:nvSpPr>
        <p:spPr/>
        <p:txBody>
          <a:bodyPr/>
          <a:lstStyle/>
          <a:p>
            <a:endParaRPr lang="en-US" dirty="0"/>
          </a:p>
        </p:txBody>
      </p:sp>
      <p:sp>
        <p:nvSpPr>
          <p:cNvPr id="9" name="Content Placeholder 8"/>
          <p:cNvSpPr>
            <a:spLocks noGrp="1"/>
          </p:cNvSpPr>
          <p:nvPr>
            <p:ph sz="half" idx="2"/>
          </p:nvPr>
        </p:nvSpPr>
        <p:spPr/>
        <p:txBody>
          <a:bodyPr/>
          <a:lstStyle/>
          <a:p>
            <a:endParaRPr lang="en-US" dirty="0"/>
          </a:p>
        </p:txBody>
      </p:sp>
      <p:sp>
        <p:nvSpPr>
          <p:cNvPr id="10" name="Text Placeholder 9"/>
          <p:cNvSpPr>
            <a:spLocks noGrp="1"/>
          </p:cNvSpPr>
          <p:nvPr>
            <p:ph type="body" sz="quarter" idx="3"/>
          </p:nvPr>
        </p:nvSpPr>
        <p:spPr/>
        <p:txBody>
          <a:bodyPr/>
          <a:lstStyle/>
          <a:p>
            <a:endParaRPr lang="en-US" dirty="0"/>
          </a:p>
        </p:txBody>
      </p:sp>
      <p:sp>
        <p:nvSpPr>
          <p:cNvPr id="11" name="Content Placeholder 10"/>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- 3</a:t>
            </a:r>
          </a:p>
        </p:txBody>
      </p:sp>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3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Add a Slide Title - 4</a:t>
            </a:r>
          </a:p>
        </p:txBody>
      </p:sp>
      <p:sp>
        <p:nvSpPr>
          <p:cNvPr id="6" name="Content Placeholder 5"/>
          <p:cNvSpPr>
            <a:spLocks noGrp="1"/>
          </p:cNvSpPr>
          <p:nvPr>
            <p:ph idx="1"/>
          </p:nvPr>
        </p:nvSpPr>
        <p:spPr/>
        <p:txBody>
          <a:bodyPr/>
          <a:lstStyle/>
          <a:p>
            <a:endParaRPr lang="en-US" dirty="0"/>
          </a:p>
        </p:txBody>
      </p:sp>
      <p:sp>
        <p:nvSpPr>
          <p:cNvPr id="7" name="Text Placeholder 6"/>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10579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 a Slide Title - 5</a:t>
            </a:r>
          </a:p>
        </p:txBody>
      </p:sp>
      <p:sp>
        <p:nvSpPr>
          <p:cNvPr id="5" name="Picture Placeholder 4" descr="An empty placeholder to add an image. Click on the placeholder and select the image that you wish to add"/>
          <p:cNvSpPr>
            <a:spLocks noGrp="1"/>
          </p:cNvSpPr>
          <p:nvPr>
            <p:ph type="pic" idx="1"/>
          </p:nvPr>
        </p:nvSpPr>
        <p:spPr/>
      </p:sp>
      <p:sp>
        <p:nvSpPr>
          <p:cNvPr id="7" name="Text Placeholder 6"/>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8709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93936" y="6400800"/>
            <a:ext cx="1827213" cy="422856"/>
          </a:xfrm>
        </p:spPr>
        <p:txBody>
          <a:bodyPr>
            <a:normAutofit/>
          </a:bodyPr>
          <a:lstStyle/>
          <a:p>
            <a:pPr algn="ctr"/>
            <a:r>
              <a:rPr lang="en-US" b="1" dirty="0">
                <a:solidFill>
                  <a:schemeClr val="bg1">
                    <a:lumMod val="85000"/>
                  </a:schemeClr>
                </a:solidFill>
              </a:rPr>
              <a:t>#Conv2X</a:t>
            </a:r>
          </a:p>
          <a:p>
            <a:pPr algn="ctr"/>
            <a:endParaRPr lang="en-US" b="1" dirty="0">
              <a:solidFill>
                <a:schemeClr val="bg1">
                  <a:lumMod val="85000"/>
                </a:schemeClr>
              </a:solidFill>
            </a:endParaRPr>
          </a:p>
        </p:txBody>
      </p:sp>
      <p:sp>
        <p:nvSpPr>
          <p:cNvPr id="5" name="TextBox 4"/>
          <p:cNvSpPr txBox="1"/>
          <p:nvPr/>
        </p:nvSpPr>
        <p:spPr>
          <a:xfrm>
            <a:off x="8531060" y="4799710"/>
            <a:ext cx="3354552" cy="1163395"/>
          </a:xfrm>
          <a:prstGeom prst="rect">
            <a:avLst/>
          </a:prstGeom>
          <a:noFill/>
        </p:spPr>
        <p:txBody>
          <a:bodyPr wrap="square" rtlCol="0">
            <a:spAutoFit/>
          </a:bodyPr>
          <a:lstStyle/>
          <a:p>
            <a:pPr algn="ctr">
              <a:lnSpc>
                <a:spcPct val="90000"/>
              </a:lnSpc>
            </a:pPr>
            <a:r>
              <a:rPr lang="en-US" sz="2400" dirty="0"/>
              <a:t>Dr. Carlo Piraino</a:t>
            </a:r>
          </a:p>
          <a:p>
            <a:pPr algn="ctr"/>
            <a:r>
              <a:rPr lang="en-US" sz="1600" dirty="0"/>
              <a:t>DNP RN</a:t>
            </a:r>
          </a:p>
          <a:p>
            <a:pPr algn="ctr"/>
            <a:r>
              <a:rPr lang="en-US" sz="1600" dirty="0"/>
              <a:t>International Healthcare </a:t>
            </a:r>
          </a:p>
          <a:p>
            <a:pPr algn="ctr"/>
            <a:r>
              <a:rPr lang="en-US" sz="1600" dirty="0"/>
              <a:t>Consultant</a:t>
            </a:r>
          </a:p>
        </p:txBody>
      </p:sp>
      <p:sp>
        <p:nvSpPr>
          <p:cNvPr id="8" name="TextBox 7"/>
          <p:cNvSpPr txBox="1"/>
          <p:nvPr/>
        </p:nvSpPr>
        <p:spPr>
          <a:xfrm>
            <a:off x="3960812" y="4799710"/>
            <a:ext cx="4419600" cy="1409617"/>
          </a:xfrm>
          <a:prstGeom prst="rect">
            <a:avLst/>
          </a:prstGeom>
          <a:noFill/>
        </p:spPr>
        <p:txBody>
          <a:bodyPr wrap="square" rtlCol="0">
            <a:spAutoFit/>
          </a:bodyPr>
          <a:lstStyle/>
          <a:p>
            <a:pPr algn="ctr">
              <a:lnSpc>
                <a:spcPct val="90000"/>
              </a:lnSpc>
            </a:pPr>
            <a:r>
              <a:rPr lang="en-US" sz="2400" dirty="0"/>
              <a:t>Florence Hudson</a:t>
            </a:r>
            <a:endParaRPr lang="en-US" dirty="0"/>
          </a:p>
          <a:p>
            <a:pPr algn="ctr"/>
            <a:r>
              <a:rPr lang="en-US" sz="1600" dirty="0"/>
              <a:t>Special Advisor, Next Generation Internet, Northeast Big Data Innovation Hub at Columbia University; Co-founder, Blockchain in Healthcare Global</a:t>
            </a:r>
          </a:p>
        </p:txBody>
      </p:sp>
      <p:sp>
        <p:nvSpPr>
          <p:cNvPr id="16" name="TextBox 15"/>
          <p:cNvSpPr txBox="1"/>
          <p:nvPr/>
        </p:nvSpPr>
        <p:spPr>
          <a:xfrm>
            <a:off x="114334" y="0"/>
            <a:ext cx="11887200" cy="1778949"/>
          </a:xfrm>
          <a:prstGeom prst="rect">
            <a:avLst/>
          </a:prstGeom>
          <a:noFill/>
        </p:spPr>
        <p:txBody>
          <a:bodyPr wrap="square" rtlCol="0">
            <a:spAutoFit/>
          </a:bodyPr>
          <a:lstStyle/>
          <a:p>
            <a:pPr>
              <a:lnSpc>
                <a:spcPct val="90000"/>
              </a:lnSpc>
            </a:pPr>
            <a:endParaRPr lang="en-US" sz="2400" dirty="0"/>
          </a:p>
          <a:p>
            <a:pPr fontAlgn="base"/>
            <a:r>
              <a:rPr lang="en-US" dirty="0"/>
              <a:t> </a:t>
            </a:r>
            <a:r>
              <a:rPr lang="en-US" sz="4400" dirty="0"/>
              <a:t>Improving Healthcare Outcomes With Next Generation Internet: Global Case Study</a:t>
            </a:r>
          </a:p>
        </p:txBody>
      </p:sp>
      <p:pic>
        <p:nvPicPr>
          <p:cNvPr id="4" name="Picture 3">
            <a:extLst>
              <a:ext uri="{FF2B5EF4-FFF2-40B4-BE49-F238E27FC236}">
                <a16:creationId xmlns:a16="http://schemas.microsoft.com/office/drawing/2014/main" id="{C2BD5845-8631-354F-BF37-A7D3518C88D1}"/>
              </a:ext>
            </a:extLst>
          </p:cNvPr>
          <p:cNvPicPr>
            <a:picLocks noChangeAspect="1"/>
          </p:cNvPicPr>
          <p:nvPr/>
        </p:nvPicPr>
        <p:blipFill>
          <a:blip r:embed="rId2"/>
          <a:stretch>
            <a:fillRect/>
          </a:stretch>
        </p:blipFill>
        <p:spPr>
          <a:xfrm>
            <a:off x="961872" y="2365609"/>
            <a:ext cx="2187879" cy="2187879"/>
          </a:xfrm>
          <a:prstGeom prst="rect">
            <a:avLst/>
          </a:prstGeom>
        </p:spPr>
      </p:pic>
      <p:sp>
        <p:nvSpPr>
          <p:cNvPr id="29" name="TextBox 28">
            <a:extLst>
              <a:ext uri="{FF2B5EF4-FFF2-40B4-BE49-F238E27FC236}">
                <a16:creationId xmlns:a16="http://schemas.microsoft.com/office/drawing/2014/main" id="{BB3F1BA5-AF4E-744B-8CEF-94B475D12DCC}"/>
              </a:ext>
            </a:extLst>
          </p:cNvPr>
          <p:cNvSpPr txBox="1"/>
          <p:nvPr/>
        </p:nvSpPr>
        <p:spPr>
          <a:xfrm>
            <a:off x="227012" y="4799710"/>
            <a:ext cx="3657600" cy="1409617"/>
          </a:xfrm>
          <a:prstGeom prst="rect">
            <a:avLst/>
          </a:prstGeom>
          <a:noFill/>
        </p:spPr>
        <p:txBody>
          <a:bodyPr wrap="square" rtlCol="0">
            <a:spAutoFit/>
          </a:bodyPr>
          <a:lstStyle/>
          <a:p>
            <a:pPr algn="ctr">
              <a:lnSpc>
                <a:spcPct val="90000"/>
              </a:lnSpc>
            </a:pPr>
            <a:r>
              <a:rPr lang="en-US" sz="2400" dirty="0"/>
              <a:t>Shawnna Hoffmann</a:t>
            </a:r>
          </a:p>
          <a:p>
            <a:pPr algn="ctr"/>
            <a:r>
              <a:rPr lang="en-US" sz="1600" dirty="0"/>
              <a:t>Global Cognitive Legal Co-Leader, </a:t>
            </a:r>
          </a:p>
          <a:p>
            <a:pPr algn="ctr"/>
            <a:r>
              <a:rPr lang="en-US" sz="1600" dirty="0"/>
              <a:t>Watson Artificial Intelligence &amp; Quantum Computing</a:t>
            </a:r>
          </a:p>
          <a:p>
            <a:pPr algn="ctr"/>
            <a:r>
              <a:rPr lang="en-US" sz="1600" dirty="0"/>
              <a:t>IBM</a:t>
            </a:r>
          </a:p>
        </p:txBody>
      </p:sp>
      <p:pic>
        <p:nvPicPr>
          <p:cNvPr id="11" name="Picture 10">
            <a:extLst>
              <a:ext uri="{FF2B5EF4-FFF2-40B4-BE49-F238E27FC236}">
                <a16:creationId xmlns:a16="http://schemas.microsoft.com/office/drawing/2014/main" id="{E57EDD3F-911E-034F-99EB-DCC1B1E87A87}"/>
              </a:ext>
            </a:extLst>
          </p:cNvPr>
          <p:cNvPicPr>
            <a:picLocks noChangeAspect="1"/>
          </p:cNvPicPr>
          <p:nvPr/>
        </p:nvPicPr>
        <p:blipFill rotWithShape="1">
          <a:blip r:embed="rId3"/>
          <a:srcRect l="9792" t="4673" r="7603" b="-1"/>
          <a:stretch/>
        </p:blipFill>
        <p:spPr>
          <a:xfrm>
            <a:off x="9142412" y="2365609"/>
            <a:ext cx="2086210" cy="2187879"/>
          </a:xfrm>
          <a:prstGeom prst="rect">
            <a:avLst/>
          </a:prstGeom>
        </p:spPr>
      </p:pic>
      <p:pic>
        <p:nvPicPr>
          <p:cNvPr id="12" name="Picture 11">
            <a:extLst>
              <a:ext uri="{FF2B5EF4-FFF2-40B4-BE49-F238E27FC236}">
                <a16:creationId xmlns:a16="http://schemas.microsoft.com/office/drawing/2014/main" id="{71CC1FDD-8114-F74C-A097-F50392D12E5B}"/>
              </a:ext>
            </a:extLst>
          </p:cNvPr>
          <p:cNvPicPr>
            <a:picLocks noChangeAspect="1"/>
          </p:cNvPicPr>
          <p:nvPr/>
        </p:nvPicPr>
        <p:blipFill>
          <a:blip r:embed="rId4"/>
          <a:stretch>
            <a:fillRect/>
          </a:stretch>
        </p:blipFill>
        <p:spPr>
          <a:xfrm>
            <a:off x="5079281" y="2365609"/>
            <a:ext cx="2133600" cy="2187879"/>
          </a:xfrm>
          <a:prstGeom prst="rect">
            <a:avLst/>
          </a:prstGeom>
        </p:spPr>
      </p:pic>
    </p:spTree>
    <p:extLst>
      <p:ext uri="{BB962C8B-B14F-4D97-AF65-F5344CB8AC3E}">
        <p14:creationId xmlns:p14="http://schemas.microsoft.com/office/powerpoint/2010/main" val="171944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ched Right Arrow 12"/>
          <p:cNvSpPr/>
          <p:nvPr/>
        </p:nvSpPr>
        <p:spPr>
          <a:xfrm>
            <a:off x="5097861" y="3294462"/>
            <a:ext cx="663410" cy="398752"/>
          </a:xfrm>
          <a:prstGeom prst="right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b="1" dirty="0"/>
          </a:p>
        </p:txBody>
      </p:sp>
      <p:grpSp>
        <p:nvGrpSpPr>
          <p:cNvPr id="8" name="Group 7"/>
          <p:cNvGrpSpPr/>
          <p:nvPr/>
        </p:nvGrpSpPr>
        <p:grpSpPr>
          <a:xfrm>
            <a:off x="1045776" y="2109989"/>
            <a:ext cx="3875283" cy="3793298"/>
            <a:chOff x="763728" y="1539018"/>
            <a:chExt cx="3046044" cy="3044412"/>
          </a:xfrm>
        </p:grpSpPr>
        <p:sp>
          <p:nvSpPr>
            <p:cNvPr id="10" name="Oval 9"/>
            <p:cNvSpPr/>
            <p:nvPr/>
          </p:nvSpPr>
          <p:spPr bwMode="auto">
            <a:xfrm>
              <a:off x="763728" y="1779281"/>
              <a:ext cx="2804149" cy="2804149"/>
            </a:xfrm>
            <a:prstGeom prst="ellipse">
              <a:avLst/>
            </a:prstGeom>
            <a:no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77" tIns="195021" rIns="243777" bIns="195021" numCol="1" spcCol="0" rtlCol="0" fromWordArt="0" anchor="ctr" anchorCtr="0" forceAA="0" compatLnSpc="1">
              <a:prstTxWarp prst="textNoShape">
                <a:avLst/>
              </a:prstTxWarp>
              <a:noAutofit/>
            </a:bodyPr>
            <a:lstStyle/>
            <a:p>
              <a:pPr algn="ctr" defTabSz="1242892" fontAlgn="base">
                <a:lnSpc>
                  <a:spcPct val="90000"/>
                </a:lnSpc>
                <a:spcBef>
                  <a:spcPct val="0"/>
                </a:spcBef>
                <a:spcAft>
                  <a:spcPct val="0"/>
                </a:spcAft>
              </a:pPr>
              <a:r>
                <a:rPr lang="en-US" sz="1999" b="1" dirty="0">
                  <a:solidFill>
                    <a:schemeClr val="tx1"/>
                  </a:solidFill>
                  <a:latin typeface="Arial" charset="0"/>
                  <a:ea typeface="Arial" charset="0"/>
                  <a:cs typeface="Arial" charset="0"/>
                </a:rPr>
                <a:t>Data to Support</a:t>
              </a:r>
              <a:br>
                <a:rPr lang="en-US" sz="1999" b="1" dirty="0">
                  <a:solidFill>
                    <a:schemeClr val="tx1"/>
                  </a:solidFill>
                  <a:latin typeface="Arial" charset="0"/>
                  <a:ea typeface="Arial" charset="0"/>
                  <a:cs typeface="Arial" charset="0"/>
                </a:rPr>
              </a:br>
              <a:r>
                <a:rPr lang="en-US" sz="1999" b="1" dirty="0">
                  <a:solidFill>
                    <a:schemeClr val="tx1"/>
                  </a:solidFill>
                  <a:latin typeface="Arial" charset="0"/>
                  <a:ea typeface="Arial" charset="0"/>
                  <a:cs typeface="Arial" charset="0"/>
                </a:rPr>
                <a:t>Precision Medicine</a:t>
              </a:r>
            </a:p>
          </p:txBody>
        </p:sp>
        <p:sp>
          <p:nvSpPr>
            <p:cNvPr id="14" name="Oval 13"/>
            <p:cNvSpPr/>
            <p:nvPr/>
          </p:nvSpPr>
          <p:spPr bwMode="auto">
            <a:xfrm>
              <a:off x="2529450" y="1539018"/>
              <a:ext cx="1280322" cy="122753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892" fontAlgn="base">
                <a:lnSpc>
                  <a:spcPct val="90000"/>
                </a:lnSpc>
                <a:spcBef>
                  <a:spcPct val="0"/>
                </a:spcBef>
                <a:spcAft>
                  <a:spcPct val="0"/>
                </a:spcAft>
              </a:pPr>
              <a:r>
                <a:rPr lang="en-US" sz="1500" b="1" dirty="0">
                  <a:solidFill>
                    <a:schemeClr val="bg1"/>
                  </a:solidFill>
                  <a:latin typeface="Arial" charset="0"/>
                  <a:ea typeface="Arial" charset="0"/>
                  <a:cs typeface="Arial" charset="0"/>
                </a:rPr>
                <a:t>Connected health and patient lifestyle data</a:t>
              </a:r>
            </a:p>
          </p:txBody>
        </p:sp>
      </p:grpSp>
      <p:sp>
        <p:nvSpPr>
          <p:cNvPr id="16" name="Title 2"/>
          <p:cNvSpPr>
            <a:spLocks noGrp="1"/>
          </p:cNvSpPr>
          <p:nvPr>
            <p:ph type="title"/>
          </p:nvPr>
        </p:nvSpPr>
        <p:spPr>
          <a:xfrm>
            <a:off x="437262" y="414644"/>
            <a:ext cx="11445334" cy="1721897"/>
          </a:xfrm>
        </p:spPr>
        <p:txBody>
          <a:bodyPr anchor="t">
            <a:noAutofit/>
          </a:bodyPr>
          <a:lstStyle/>
          <a:p>
            <a:r>
              <a:rPr lang="en-US" sz="3199" b="1" cap="none" dirty="0">
                <a:solidFill>
                  <a:schemeClr val="tx1"/>
                </a:solidFill>
                <a:latin typeface="Arial" panose="020B0604020202020204" pitchFamily="34" charset="0"/>
                <a:cs typeface="Arial" panose="020B0604020202020204" pitchFamily="34" charset="0"/>
              </a:rPr>
              <a:t>Personalized medicine will leverage large volumes and varieties of data to improve insight &amp; outcomes. </a:t>
            </a:r>
          </a:p>
        </p:txBody>
      </p:sp>
      <p:sp>
        <p:nvSpPr>
          <p:cNvPr id="17" name="Content Placeholder 1"/>
          <p:cNvSpPr txBox="1">
            <a:spLocks/>
          </p:cNvSpPr>
          <p:nvPr/>
        </p:nvSpPr>
        <p:spPr>
          <a:xfrm>
            <a:off x="6128455" y="2050731"/>
            <a:ext cx="5754141" cy="3580356"/>
          </a:xfrm>
          <a:prstGeom prst="rect">
            <a:avLst/>
          </a:prstGeom>
        </p:spPr>
        <p:txBody>
          <a:bodyPr/>
          <a:lstStyle>
            <a:lvl1pPr marL="342900" indent="-342900" algn="l" defTabSz="457200" rtl="0" eaLnBrk="0" fontAlgn="base" hangingPunct="0">
              <a:spcBef>
                <a:spcPct val="20000"/>
              </a:spcBef>
              <a:spcAft>
                <a:spcPct val="0"/>
              </a:spcAft>
              <a:buClr>
                <a:srgbClr val="EF3E33"/>
              </a:buClr>
              <a:buFont typeface="Arial" pitchFamily="-110" charset="0"/>
              <a:buChar char="•"/>
              <a:defRPr sz="1800" kern="1200">
                <a:solidFill>
                  <a:schemeClr val="tx1"/>
                </a:solidFill>
                <a:latin typeface="Arial"/>
                <a:ea typeface="ＭＳ Ｐゴシック" pitchFamily="-110" charset="-128"/>
                <a:cs typeface="Arial"/>
              </a:defRPr>
            </a:lvl1pPr>
            <a:lvl2pPr marL="742950" indent="-285750" algn="l" defTabSz="457200" rtl="0" eaLnBrk="0" fontAlgn="base" hangingPunct="0">
              <a:spcBef>
                <a:spcPct val="20000"/>
              </a:spcBef>
              <a:spcAft>
                <a:spcPct val="0"/>
              </a:spcAft>
              <a:buClr>
                <a:srgbClr val="EF3E33"/>
              </a:buClr>
              <a:buFont typeface="Arial" pitchFamily="-110" charset="0"/>
              <a:buChar char="–"/>
              <a:defRPr sz="1600" kern="1200">
                <a:solidFill>
                  <a:schemeClr val="tx1"/>
                </a:solidFill>
                <a:latin typeface="Arial"/>
                <a:ea typeface="ＭＳ Ｐゴシック" pitchFamily="-110" charset="-128"/>
                <a:cs typeface="Arial"/>
              </a:defRPr>
            </a:lvl2pPr>
            <a:lvl3pPr marL="914400" indent="0" algn="l" defTabSz="457200" rtl="0" eaLnBrk="0" fontAlgn="base" hangingPunct="0">
              <a:spcBef>
                <a:spcPct val="20000"/>
              </a:spcBef>
              <a:spcAft>
                <a:spcPct val="0"/>
              </a:spcAft>
              <a:buClr>
                <a:srgbClr val="EF3E33"/>
              </a:buClr>
              <a:buFont typeface="Arial" pitchFamily="-110" charset="0"/>
              <a:buNone/>
              <a:defRPr sz="1600" kern="1200">
                <a:solidFill>
                  <a:schemeClr val="tx1"/>
                </a:solidFill>
                <a:latin typeface="Arial"/>
                <a:ea typeface="ＭＳ Ｐゴシック" pitchFamily="-110" charset="-128"/>
                <a:cs typeface="Arial"/>
              </a:defRPr>
            </a:lvl3pPr>
            <a:lvl4pPr marL="13716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4pPr>
            <a:lvl5pPr marL="18288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a:spcBef>
                <a:spcPct val="0"/>
              </a:spcBef>
              <a:spcAft>
                <a:spcPts val="600"/>
              </a:spcAft>
              <a:buClr>
                <a:srgbClr val="FF0000"/>
              </a:buClr>
              <a:tabLst>
                <a:tab pos="169808" algn="l"/>
                <a:tab pos="290419" algn="l"/>
              </a:tabLst>
            </a:pPr>
            <a:r>
              <a:rPr lang="en-US" sz="1999" b="1" dirty="0">
                <a:solidFill>
                  <a:srgbClr val="0070C0"/>
                </a:solidFill>
                <a:latin typeface="Verdana"/>
              </a:rPr>
              <a:t>Many data sources and types…</a:t>
            </a:r>
          </a:p>
          <a:p>
            <a:pPr marL="228525" lvl="2" indent="-228525">
              <a:spcBef>
                <a:spcPct val="0"/>
              </a:spcBef>
              <a:spcAft>
                <a:spcPts val="600"/>
              </a:spcAft>
              <a:buClr>
                <a:srgbClr val="FF0000"/>
              </a:buClr>
              <a:buFont typeface="Arial"/>
              <a:buChar char="•"/>
              <a:tabLst>
                <a:tab pos="169808" algn="l"/>
                <a:tab pos="290419" algn="l"/>
              </a:tabLst>
            </a:pPr>
            <a:r>
              <a:rPr lang="en-US" sz="1999" dirty="0">
                <a:solidFill>
                  <a:srgbClr val="0070C0"/>
                </a:solidFill>
                <a:latin typeface="Verdana"/>
              </a:rPr>
              <a:t>Genomic, wearables, clinical, research</a:t>
            </a:r>
          </a:p>
          <a:p>
            <a:pPr marL="228525" lvl="2" indent="-228525">
              <a:spcBef>
                <a:spcPct val="0"/>
              </a:spcBef>
              <a:spcAft>
                <a:spcPts val="600"/>
              </a:spcAft>
              <a:buClr>
                <a:srgbClr val="FF0000"/>
              </a:buClr>
              <a:buFont typeface="Arial"/>
              <a:buChar char="•"/>
              <a:tabLst>
                <a:tab pos="169808" algn="l"/>
                <a:tab pos="290419" algn="l"/>
              </a:tabLst>
            </a:pPr>
            <a:r>
              <a:rPr lang="en-US" sz="1999" dirty="0">
                <a:solidFill>
                  <a:srgbClr val="0070C0"/>
                </a:solidFill>
                <a:latin typeface="Verdana"/>
              </a:rPr>
              <a:t>Real World Evidence (RWE) leveraging UDIs (Unique Device Identifiers)</a:t>
            </a:r>
          </a:p>
          <a:p>
            <a:pPr marL="0" lvl="2">
              <a:spcBef>
                <a:spcPct val="0"/>
              </a:spcBef>
              <a:spcAft>
                <a:spcPts val="600"/>
              </a:spcAft>
              <a:buClr>
                <a:srgbClr val="FF0000"/>
              </a:buClr>
              <a:tabLst>
                <a:tab pos="169808" algn="l"/>
                <a:tab pos="290419" algn="l"/>
              </a:tabLst>
            </a:pPr>
            <a:endParaRPr lang="en-US" sz="1999" dirty="0">
              <a:solidFill>
                <a:srgbClr val="0070C0"/>
              </a:solidFill>
              <a:latin typeface="Verdana"/>
            </a:endParaRPr>
          </a:p>
          <a:p>
            <a:pPr marL="0" lvl="2">
              <a:spcBef>
                <a:spcPct val="0"/>
              </a:spcBef>
              <a:spcAft>
                <a:spcPts val="600"/>
              </a:spcAft>
              <a:buClr>
                <a:srgbClr val="FF0000"/>
              </a:buClr>
              <a:tabLst>
                <a:tab pos="169808" algn="l"/>
                <a:tab pos="290419" algn="l"/>
              </a:tabLst>
            </a:pPr>
            <a:r>
              <a:rPr lang="en-US" sz="1999" b="1" dirty="0">
                <a:solidFill>
                  <a:srgbClr val="0070C0"/>
                </a:solidFill>
                <a:latin typeface="Verdana"/>
              </a:rPr>
              <a:t>Technologies are needed for privacy and security, reduced latency</a:t>
            </a:r>
            <a:r>
              <a:rPr lang="en-US" sz="1999" dirty="0">
                <a:solidFill>
                  <a:srgbClr val="0070C0"/>
                </a:solidFill>
                <a:latin typeface="Verdana"/>
              </a:rPr>
              <a:t>.</a:t>
            </a:r>
          </a:p>
          <a:p>
            <a:pPr marL="228525" lvl="2" indent="-228525">
              <a:spcBef>
                <a:spcPct val="0"/>
              </a:spcBef>
              <a:spcAft>
                <a:spcPts val="600"/>
              </a:spcAft>
              <a:buClr>
                <a:srgbClr val="FF0000"/>
              </a:buClr>
              <a:buFont typeface="Arial"/>
              <a:buChar char="•"/>
              <a:tabLst>
                <a:tab pos="169808" algn="l"/>
                <a:tab pos="290419" algn="l"/>
              </a:tabLst>
            </a:pPr>
            <a:r>
              <a:rPr lang="en-US" sz="1999" dirty="0">
                <a:solidFill>
                  <a:srgbClr val="0070C0"/>
                </a:solidFill>
                <a:latin typeface="Verdana"/>
              </a:rPr>
              <a:t>Low latency high bandwidth networking for real time data sharing and telehealth</a:t>
            </a:r>
          </a:p>
          <a:p>
            <a:pPr marL="228525" lvl="2" indent="-228525">
              <a:spcBef>
                <a:spcPct val="0"/>
              </a:spcBef>
              <a:spcAft>
                <a:spcPts val="600"/>
              </a:spcAft>
              <a:buClr>
                <a:srgbClr val="FF0000"/>
              </a:buClr>
              <a:buFont typeface="Arial"/>
              <a:buChar char="•"/>
              <a:tabLst>
                <a:tab pos="169808" algn="l"/>
                <a:tab pos="290419" algn="l"/>
              </a:tabLst>
            </a:pPr>
            <a:r>
              <a:rPr lang="en-US" sz="1999" dirty="0">
                <a:solidFill>
                  <a:srgbClr val="0070C0"/>
                </a:solidFill>
                <a:latin typeface="Verdana"/>
              </a:rPr>
              <a:t>Blockchain for data provenance</a:t>
            </a:r>
          </a:p>
          <a:p>
            <a:pPr marL="228525" lvl="2" indent="-228525">
              <a:spcBef>
                <a:spcPct val="0"/>
              </a:spcBef>
              <a:spcAft>
                <a:spcPts val="600"/>
              </a:spcAft>
              <a:buClr>
                <a:srgbClr val="FF0000"/>
              </a:buClr>
              <a:buFont typeface="Arial"/>
              <a:buChar char="•"/>
              <a:tabLst>
                <a:tab pos="169808" algn="l"/>
                <a:tab pos="290419" algn="l"/>
              </a:tabLst>
            </a:pPr>
            <a:r>
              <a:rPr lang="en-US" sz="1999" dirty="0">
                <a:solidFill>
                  <a:srgbClr val="0070C0"/>
                </a:solidFill>
                <a:latin typeface="Verdana"/>
              </a:rPr>
              <a:t>Artificial Intelligence for data insights</a:t>
            </a:r>
            <a:endParaRPr lang="en-US" sz="1999" b="1" dirty="0">
              <a:solidFill>
                <a:schemeClr val="accent2">
                  <a:lumMod val="75000"/>
                </a:schemeClr>
              </a:solidFill>
            </a:endParaRPr>
          </a:p>
          <a:p>
            <a:pPr marL="0" lvl="1" indent="0">
              <a:spcBef>
                <a:spcPct val="0"/>
              </a:spcBef>
              <a:spcAft>
                <a:spcPts val="800"/>
              </a:spcAft>
              <a:buClr>
                <a:srgbClr val="FF0000"/>
              </a:buClr>
              <a:buNone/>
              <a:tabLst>
                <a:tab pos="226410" algn="l"/>
                <a:tab pos="387225" algn="l"/>
              </a:tabLst>
            </a:pPr>
            <a:endParaRPr lang="en-US" sz="1999" dirty="0">
              <a:solidFill>
                <a:srgbClr val="053244"/>
              </a:solidFill>
            </a:endParaRPr>
          </a:p>
          <a:p>
            <a:pPr marL="342797" lvl="1" indent="-342797">
              <a:spcBef>
                <a:spcPct val="0"/>
              </a:spcBef>
              <a:spcAft>
                <a:spcPts val="1600"/>
              </a:spcAft>
              <a:buClr>
                <a:srgbClr val="FF0000"/>
              </a:buClr>
              <a:tabLst>
                <a:tab pos="226410" algn="l"/>
                <a:tab pos="387225" algn="l"/>
              </a:tabLst>
            </a:pPr>
            <a:endParaRPr lang="en-US" sz="1999" b="1" dirty="0">
              <a:solidFill>
                <a:schemeClr val="accent2">
                  <a:lumMod val="75000"/>
                </a:schemeClr>
              </a:solidFill>
            </a:endParaRPr>
          </a:p>
        </p:txBody>
      </p:sp>
      <p:sp>
        <p:nvSpPr>
          <p:cNvPr id="18" name="Oval 17">
            <a:extLst>
              <a:ext uri="{FF2B5EF4-FFF2-40B4-BE49-F238E27FC236}">
                <a16:creationId xmlns:a16="http://schemas.microsoft.com/office/drawing/2014/main" id="{864697BF-23A0-9945-AB0E-32F4EFCA9855}"/>
              </a:ext>
            </a:extLst>
          </p:cNvPr>
          <p:cNvSpPr/>
          <p:nvPr/>
        </p:nvSpPr>
        <p:spPr bwMode="auto">
          <a:xfrm>
            <a:off x="845599" y="2057759"/>
            <a:ext cx="1659277" cy="157809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892" fontAlgn="base">
              <a:lnSpc>
                <a:spcPct val="90000"/>
              </a:lnSpc>
              <a:spcBef>
                <a:spcPct val="0"/>
              </a:spcBef>
              <a:spcAft>
                <a:spcPct val="0"/>
              </a:spcAft>
            </a:pPr>
            <a:r>
              <a:rPr lang="en-US" sz="1500" b="1" dirty="0">
                <a:solidFill>
                  <a:schemeClr val="bg1"/>
                </a:solidFill>
                <a:latin typeface="Arial" charset="0"/>
                <a:ea typeface="Arial" charset="0"/>
                <a:cs typeface="Arial" charset="0"/>
              </a:rPr>
              <a:t>Genomic </a:t>
            </a:r>
          </a:p>
          <a:p>
            <a:pPr algn="ctr" defTabSz="1242892" fontAlgn="base">
              <a:lnSpc>
                <a:spcPct val="90000"/>
              </a:lnSpc>
              <a:spcBef>
                <a:spcPct val="0"/>
              </a:spcBef>
              <a:spcAft>
                <a:spcPct val="0"/>
              </a:spcAft>
            </a:pPr>
            <a:r>
              <a:rPr lang="en-US" sz="1500" b="1" dirty="0">
                <a:solidFill>
                  <a:schemeClr val="bg1"/>
                </a:solidFill>
                <a:latin typeface="Arial" charset="0"/>
                <a:ea typeface="Arial" charset="0"/>
                <a:cs typeface="Arial" charset="0"/>
              </a:rPr>
              <a:t>data</a:t>
            </a:r>
          </a:p>
        </p:txBody>
      </p:sp>
      <p:sp>
        <p:nvSpPr>
          <p:cNvPr id="19" name="Oval 18">
            <a:extLst>
              <a:ext uri="{FF2B5EF4-FFF2-40B4-BE49-F238E27FC236}">
                <a16:creationId xmlns:a16="http://schemas.microsoft.com/office/drawing/2014/main" id="{C0E24C1C-7976-8C46-BFB4-56A47DB6F76C}"/>
              </a:ext>
            </a:extLst>
          </p:cNvPr>
          <p:cNvSpPr/>
          <p:nvPr/>
        </p:nvSpPr>
        <p:spPr bwMode="auto">
          <a:xfrm>
            <a:off x="296758" y="3833780"/>
            <a:ext cx="1680296" cy="157809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892" fontAlgn="base">
              <a:lnSpc>
                <a:spcPct val="90000"/>
              </a:lnSpc>
              <a:spcBef>
                <a:spcPct val="0"/>
              </a:spcBef>
              <a:spcAft>
                <a:spcPct val="0"/>
              </a:spcAft>
            </a:pPr>
            <a:r>
              <a:rPr lang="en-US" sz="1500" b="1" dirty="0">
                <a:solidFill>
                  <a:schemeClr val="bg1"/>
                </a:solidFill>
                <a:latin typeface="Arial" charset="0"/>
                <a:ea typeface="Arial" charset="0"/>
                <a:cs typeface="Arial" charset="0"/>
              </a:rPr>
              <a:t>Clinical and fundamental research </a:t>
            </a:r>
          </a:p>
          <a:p>
            <a:pPr algn="ctr" defTabSz="1242892" fontAlgn="base">
              <a:lnSpc>
                <a:spcPct val="90000"/>
              </a:lnSpc>
              <a:spcBef>
                <a:spcPct val="0"/>
              </a:spcBef>
              <a:spcAft>
                <a:spcPct val="0"/>
              </a:spcAft>
            </a:pPr>
            <a:r>
              <a:rPr lang="en-US" sz="1500" b="1" dirty="0">
                <a:solidFill>
                  <a:schemeClr val="bg1"/>
                </a:solidFill>
                <a:latin typeface="Arial" charset="0"/>
                <a:ea typeface="Arial" charset="0"/>
                <a:cs typeface="Arial" charset="0"/>
              </a:rPr>
              <a:t>data</a:t>
            </a:r>
          </a:p>
        </p:txBody>
      </p:sp>
      <p:sp>
        <p:nvSpPr>
          <p:cNvPr id="20" name="Oval 19">
            <a:extLst>
              <a:ext uri="{FF2B5EF4-FFF2-40B4-BE49-F238E27FC236}">
                <a16:creationId xmlns:a16="http://schemas.microsoft.com/office/drawing/2014/main" id="{4EEC14E3-3A47-6E43-A372-EB021F81B48C}"/>
              </a:ext>
            </a:extLst>
          </p:cNvPr>
          <p:cNvSpPr/>
          <p:nvPr/>
        </p:nvSpPr>
        <p:spPr bwMode="auto">
          <a:xfrm>
            <a:off x="3720329" y="3885491"/>
            <a:ext cx="1680296" cy="157809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892" fontAlgn="base">
              <a:lnSpc>
                <a:spcPct val="90000"/>
              </a:lnSpc>
              <a:spcBef>
                <a:spcPct val="0"/>
              </a:spcBef>
              <a:spcAft>
                <a:spcPct val="0"/>
              </a:spcAft>
            </a:pPr>
            <a:r>
              <a:rPr lang="en-US" sz="1500" b="1" dirty="0">
                <a:solidFill>
                  <a:schemeClr val="bg1"/>
                </a:solidFill>
                <a:latin typeface="Arial" charset="0"/>
                <a:ea typeface="Arial" charset="0"/>
                <a:cs typeface="Arial" charset="0"/>
              </a:rPr>
              <a:t>Clinical</a:t>
            </a:r>
          </a:p>
          <a:p>
            <a:pPr algn="ctr" defTabSz="1242892" fontAlgn="base">
              <a:lnSpc>
                <a:spcPct val="90000"/>
              </a:lnSpc>
              <a:spcBef>
                <a:spcPct val="0"/>
              </a:spcBef>
              <a:spcAft>
                <a:spcPct val="0"/>
              </a:spcAft>
            </a:pPr>
            <a:r>
              <a:rPr lang="en-US" sz="1500" b="1" dirty="0">
                <a:solidFill>
                  <a:schemeClr val="bg1"/>
                </a:solidFill>
                <a:latin typeface="Arial" charset="0"/>
                <a:ea typeface="Arial" charset="0"/>
                <a:cs typeface="Arial" charset="0"/>
              </a:rPr>
              <a:t>care</a:t>
            </a:r>
          </a:p>
          <a:p>
            <a:pPr algn="ctr" defTabSz="1242892" fontAlgn="base">
              <a:lnSpc>
                <a:spcPct val="90000"/>
              </a:lnSpc>
              <a:spcBef>
                <a:spcPct val="0"/>
              </a:spcBef>
              <a:spcAft>
                <a:spcPct val="0"/>
              </a:spcAft>
            </a:pPr>
            <a:r>
              <a:rPr lang="en-US" sz="1500" b="1" dirty="0">
                <a:solidFill>
                  <a:schemeClr val="bg1"/>
                </a:solidFill>
                <a:latin typeface="Arial" charset="0"/>
                <a:ea typeface="Arial" charset="0"/>
                <a:cs typeface="Arial" charset="0"/>
              </a:rPr>
              <a:t>data</a:t>
            </a:r>
          </a:p>
        </p:txBody>
      </p:sp>
      <p:sp>
        <p:nvSpPr>
          <p:cNvPr id="21" name="Oval 20">
            <a:extLst>
              <a:ext uri="{FF2B5EF4-FFF2-40B4-BE49-F238E27FC236}">
                <a16:creationId xmlns:a16="http://schemas.microsoft.com/office/drawing/2014/main" id="{1B073F7A-9A62-6B4D-A206-BE68EFD4B6E6}"/>
              </a:ext>
            </a:extLst>
          </p:cNvPr>
          <p:cNvSpPr/>
          <p:nvPr/>
        </p:nvSpPr>
        <p:spPr bwMode="auto">
          <a:xfrm>
            <a:off x="1977055" y="4975110"/>
            <a:ext cx="1680296" cy="157809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892" fontAlgn="base">
              <a:lnSpc>
                <a:spcPct val="90000"/>
              </a:lnSpc>
              <a:spcBef>
                <a:spcPct val="0"/>
              </a:spcBef>
              <a:spcAft>
                <a:spcPct val="0"/>
              </a:spcAft>
            </a:pPr>
            <a:endParaRPr lang="en-US" sz="1500" b="1" dirty="0">
              <a:solidFill>
                <a:schemeClr val="bg1"/>
              </a:solidFill>
              <a:latin typeface="Arial" charset="0"/>
              <a:ea typeface="Arial" charset="0"/>
              <a:cs typeface="Arial" charset="0"/>
            </a:endParaRPr>
          </a:p>
          <a:p>
            <a:pPr algn="ctr" defTabSz="1242892" fontAlgn="base">
              <a:lnSpc>
                <a:spcPct val="90000"/>
              </a:lnSpc>
              <a:spcBef>
                <a:spcPct val="0"/>
              </a:spcBef>
              <a:spcAft>
                <a:spcPct val="0"/>
              </a:spcAft>
            </a:pPr>
            <a:r>
              <a:rPr lang="en-US" sz="1500" b="1" dirty="0">
                <a:solidFill>
                  <a:schemeClr val="bg1"/>
                </a:solidFill>
                <a:latin typeface="Arial" charset="0"/>
                <a:ea typeface="Arial" charset="0"/>
                <a:cs typeface="Arial" charset="0"/>
              </a:rPr>
              <a:t>Life sciences, environment research data</a:t>
            </a:r>
          </a:p>
          <a:p>
            <a:pPr algn="ctr" defTabSz="1242892" fontAlgn="base">
              <a:lnSpc>
                <a:spcPct val="90000"/>
              </a:lnSpc>
              <a:spcBef>
                <a:spcPct val="0"/>
              </a:spcBef>
              <a:spcAft>
                <a:spcPct val="0"/>
              </a:spcAft>
            </a:pPr>
            <a:endParaRPr lang="en-US" sz="1400" b="1" dirty="0">
              <a:solidFill>
                <a:schemeClr val="bg1"/>
              </a:solidFill>
              <a:latin typeface="Arial" charset="0"/>
              <a:ea typeface="Arial" charset="0"/>
              <a:cs typeface="Arial" charset="0"/>
            </a:endParaRPr>
          </a:p>
        </p:txBody>
      </p:sp>
      <p:sp>
        <p:nvSpPr>
          <p:cNvPr id="22" name="Content Placeholder 1">
            <a:extLst>
              <a:ext uri="{FF2B5EF4-FFF2-40B4-BE49-F238E27FC236}">
                <a16:creationId xmlns:a16="http://schemas.microsoft.com/office/drawing/2014/main" id="{5ACF1B7E-E609-E643-88F5-FD3917657D32}"/>
              </a:ext>
            </a:extLst>
          </p:cNvPr>
          <p:cNvSpPr txBox="1">
            <a:spLocks/>
          </p:cNvSpPr>
          <p:nvPr/>
        </p:nvSpPr>
        <p:spPr>
          <a:xfrm>
            <a:off x="6450" y="6668786"/>
            <a:ext cx="10508383" cy="165468"/>
          </a:xfrm>
          <a:prstGeom prst="rect">
            <a:avLst/>
          </a:prstGeom>
        </p:spPr>
        <p:txBody>
          <a:bodyPr/>
          <a:lstStyle>
            <a:lvl1pPr marL="342900" indent="-342900" algn="l" defTabSz="457200" rtl="0" eaLnBrk="0" fontAlgn="base" hangingPunct="0">
              <a:spcBef>
                <a:spcPct val="20000"/>
              </a:spcBef>
              <a:spcAft>
                <a:spcPct val="0"/>
              </a:spcAft>
              <a:buClr>
                <a:srgbClr val="EF3E33"/>
              </a:buClr>
              <a:buFont typeface="Arial" pitchFamily="-110" charset="0"/>
              <a:buChar char="•"/>
              <a:defRPr sz="1800" kern="1200">
                <a:solidFill>
                  <a:schemeClr val="tx1"/>
                </a:solidFill>
                <a:latin typeface="Arial"/>
                <a:ea typeface="ＭＳ Ｐゴシック" pitchFamily="-110" charset="-128"/>
                <a:cs typeface="Arial"/>
              </a:defRPr>
            </a:lvl1pPr>
            <a:lvl2pPr marL="742950" indent="-285750" algn="l" defTabSz="457200" rtl="0" eaLnBrk="0" fontAlgn="base" hangingPunct="0">
              <a:spcBef>
                <a:spcPct val="20000"/>
              </a:spcBef>
              <a:spcAft>
                <a:spcPct val="0"/>
              </a:spcAft>
              <a:buClr>
                <a:srgbClr val="EF3E33"/>
              </a:buClr>
              <a:buFont typeface="Arial" pitchFamily="-110" charset="0"/>
              <a:buChar char="–"/>
              <a:defRPr sz="1600" kern="1200">
                <a:solidFill>
                  <a:schemeClr val="tx1"/>
                </a:solidFill>
                <a:latin typeface="Arial"/>
                <a:ea typeface="ＭＳ Ｐゴシック" pitchFamily="-110" charset="-128"/>
                <a:cs typeface="Arial"/>
              </a:defRPr>
            </a:lvl2pPr>
            <a:lvl3pPr marL="914400" indent="0" algn="l" defTabSz="457200" rtl="0" eaLnBrk="0" fontAlgn="base" hangingPunct="0">
              <a:spcBef>
                <a:spcPct val="20000"/>
              </a:spcBef>
              <a:spcAft>
                <a:spcPct val="0"/>
              </a:spcAft>
              <a:buClr>
                <a:srgbClr val="EF3E33"/>
              </a:buClr>
              <a:buFont typeface="Arial" pitchFamily="-110" charset="0"/>
              <a:buNone/>
              <a:defRPr sz="1600" kern="1200">
                <a:solidFill>
                  <a:schemeClr val="tx1"/>
                </a:solidFill>
                <a:latin typeface="Arial"/>
                <a:ea typeface="ＭＳ Ｐゴシック" pitchFamily="-110" charset="-128"/>
                <a:cs typeface="Arial"/>
              </a:defRPr>
            </a:lvl3pPr>
            <a:lvl4pPr marL="13716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4pPr>
            <a:lvl5pPr marL="18288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1000" i="1" dirty="0"/>
              <a:t>Source: Florence D. Hudson; NIH 2015; *The New England Journal of Medicine, Vol. 378, No. 7, February 15, 2018 “Medical Devices in the Real World” </a:t>
            </a:r>
          </a:p>
        </p:txBody>
      </p:sp>
      <p:sp>
        <p:nvSpPr>
          <p:cNvPr id="15" name="Slide Number Placeholder 3">
            <a:extLst>
              <a:ext uri="{FF2B5EF4-FFF2-40B4-BE49-F238E27FC236}">
                <a16:creationId xmlns:a16="http://schemas.microsoft.com/office/drawing/2014/main" id="{294EE791-BE4D-3B45-A470-0B20D81DDDAF}"/>
              </a:ext>
            </a:extLst>
          </p:cNvPr>
          <p:cNvSpPr txBox="1">
            <a:spLocks/>
          </p:cNvSpPr>
          <p:nvPr/>
        </p:nvSpPr>
        <p:spPr>
          <a:xfrm>
            <a:off x="9405459" y="6492078"/>
            <a:ext cx="2742486" cy="365030"/>
          </a:xfrm>
          <a:prstGeom prst="rect">
            <a:avLst/>
          </a:prstGeom>
        </p:spPr>
        <p:txBody>
          <a:bodyPr vert="horz" lIns="91416" tIns="45708" rIns="91416" bIns="4570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4BD535-71E2-594A-8812-64BF56CF7653}" type="slidenum">
              <a:rPr lang="en-US">
                <a:solidFill>
                  <a:schemeClr val="tx1"/>
                </a:solidFill>
                <a:latin typeface="Calibri" panose="020F0502020204030204"/>
              </a:rPr>
              <a:pPr/>
              <a:t>4</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87227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 y="620056"/>
            <a:ext cx="10880820" cy="1455207"/>
          </a:xfrm>
          <a:prstGeom prst="rect">
            <a:avLst/>
          </a:prstGeom>
        </p:spPr>
        <p:txBody>
          <a:bodyPr vert="horz" lIns="609441" bIns="97511" anchor="t" anchorCtr="0">
            <a:noAutofit/>
          </a:bodyPr>
          <a:lstStyle>
            <a:lvl1pPr algn="l" defTabSz="457200" rtl="0" eaLnBrk="0" fontAlgn="base" hangingPunct="0">
              <a:spcBef>
                <a:spcPct val="0"/>
              </a:spcBef>
              <a:spcAft>
                <a:spcPct val="0"/>
              </a:spcAft>
              <a:defRPr sz="2600" b="1" i="0" kern="1200" spc="0">
                <a:solidFill>
                  <a:schemeClr val="tx1"/>
                </a:solidFill>
                <a:latin typeface="Arial"/>
                <a:ea typeface="ＭＳ Ｐゴシック" pitchFamily="-110" charset="-128"/>
                <a:cs typeface="Arial"/>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a:lstStyle>
          <a:p>
            <a:r>
              <a:rPr lang="en-US" sz="3199" dirty="0">
                <a:solidFill>
                  <a:schemeClr val="accent3">
                    <a:lumMod val="50000"/>
                  </a:schemeClr>
                </a:solidFill>
                <a:latin typeface="Arial" panose="020B0604020202020204" pitchFamily="34" charset="0"/>
                <a:cs typeface="Arial" panose="020B0604020202020204" pitchFamily="34" charset="0"/>
              </a:rPr>
              <a:t>Trust, Identity, Privacy, Protection, Safety, Security for Healthcare is needed to protect patients - TIPPSS</a:t>
            </a:r>
          </a:p>
        </p:txBody>
      </p:sp>
      <p:grpSp>
        <p:nvGrpSpPr>
          <p:cNvPr id="3" name="Group 2"/>
          <p:cNvGrpSpPr/>
          <p:nvPr/>
        </p:nvGrpSpPr>
        <p:grpSpPr>
          <a:xfrm>
            <a:off x="-1601690" y="11633393"/>
            <a:ext cx="32388843" cy="27459735"/>
            <a:chOff x="-1201580" y="8725978"/>
            <a:chExt cx="24297960" cy="20600166"/>
          </a:xfrm>
        </p:grpSpPr>
        <p:grpSp>
          <p:nvGrpSpPr>
            <p:cNvPr id="4" name="Group 3"/>
            <p:cNvGrpSpPr/>
            <p:nvPr/>
          </p:nvGrpSpPr>
          <p:grpSpPr>
            <a:xfrm>
              <a:off x="2857438" y="13426937"/>
              <a:ext cx="3667110" cy="2777476"/>
              <a:chOff x="2897195" y="14217374"/>
              <a:chExt cx="3667110" cy="2777476"/>
            </a:xfrm>
          </p:grpSpPr>
          <p:sp>
            <p:nvSpPr>
              <p:cNvPr id="65" name="TextBox 64"/>
              <p:cNvSpPr txBox="1"/>
              <p:nvPr/>
            </p:nvSpPr>
            <p:spPr>
              <a:xfrm>
                <a:off x="2897195" y="16088159"/>
                <a:ext cx="3667110" cy="906691"/>
              </a:xfrm>
              <a:prstGeom prst="rect">
                <a:avLst/>
              </a:prstGeom>
              <a:noFill/>
            </p:spPr>
            <p:txBody>
              <a:bodyPr wrap="none" rtlCol="0">
                <a:spAutoFit/>
              </a:bodyPr>
              <a:lstStyle/>
              <a:p>
                <a:pPr algn="ctr">
                  <a:lnSpc>
                    <a:spcPts val="4266"/>
                  </a:lnSpc>
                </a:pPr>
                <a:r>
                  <a:rPr lang="en-US" sz="5331" dirty="0"/>
                  <a:t>Environmental</a:t>
                </a:r>
              </a:p>
              <a:p>
                <a:pPr algn="ctr">
                  <a:lnSpc>
                    <a:spcPts val="4266"/>
                  </a:lnSpc>
                </a:pPr>
                <a:r>
                  <a:rPr lang="en-US" sz="5331" dirty="0"/>
                  <a:t>Senses</a:t>
                </a:r>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305" y="14217374"/>
                <a:ext cx="2758190" cy="1828800"/>
              </a:xfrm>
              <a:prstGeom prst="rect">
                <a:avLst/>
              </a:prstGeom>
            </p:spPr>
          </p:pic>
        </p:grpSp>
        <p:sp>
          <p:nvSpPr>
            <p:cNvPr id="6" name="Oval 5"/>
            <p:cNvSpPr/>
            <p:nvPr/>
          </p:nvSpPr>
          <p:spPr>
            <a:xfrm>
              <a:off x="9250680" y="16992602"/>
              <a:ext cx="3474720" cy="347472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5" dirty="0">
                  <a:solidFill>
                    <a:schemeClr val="tx1"/>
                  </a:solidFill>
                </a:rPr>
                <a:t>Network Platforms</a:t>
              </a:r>
            </a:p>
          </p:txBody>
        </p:sp>
        <p:cxnSp>
          <p:nvCxnSpPr>
            <p:cNvPr id="7" name="Straight Connector 6"/>
            <p:cNvCxnSpPr/>
            <p:nvPr/>
          </p:nvCxnSpPr>
          <p:spPr>
            <a:xfrm flipV="1">
              <a:off x="7639665" y="20323278"/>
              <a:ext cx="2507225" cy="43065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1562735" y="13397948"/>
              <a:ext cx="2749613" cy="365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8" idx="5"/>
            </p:cNvCxnSpPr>
            <p:nvPr/>
          </p:nvCxnSpPr>
          <p:spPr>
            <a:xfrm>
              <a:off x="12216539" y="19958461"/>
              <a:ext cx="4242661" cy="2311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903158" y="11221544"/>
              <a:ext cx="3198231" cy="2608388"/>
              <a:chOff x="5591193" y="11460083"/>
              <a:chExt cx="3198231" cy="2608388"/>
            </a:xfrm>
          </p:grpSpPr>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729" y="12239864"/>
                <a:ext cx="2944368" cy="1828607"/>
              </a:xfrm>
              <a:prstGeom prst="rect">
                <a:avLst/>
              </a:prstGeom>
            </p:spPr>
          </p:pic>
          <p:sp>
            <p:nvSpPr>
              <p:cNvPr id="64" name="TextBox 63"/>
              <p:cNvSpPr txBox="1"/>
              <p:nvPr/>
            </p:nvSpPr>
            <p:spPr>
              <a:xfrm>
                <a:off x="5591193" y="11460083"/>
                <a:ext cx="3198231" cy="906691"/>
              </a:xfrm>
              <a:prstGeom prst="rect">
                <a:avLst/>
              </a:prstGeom>
              <a:noFill/>
            </p:spPr>
            <p:txBody>
              <a:bodyPr wrap="none" rtlCol="0">
                <a:spAutoFit/>
              </a:bodyPr>
              <a:lstStyle/>
              <a:p>
                <a:pPr algn="ctr">
                  <a:lnSpc>
                    <a:spcPts val="4266"/>
                  </a:lnSpc>
                </a:pPr>
                <a:r>
                  <a:rPr lang="en-US" sz="5331" dirty="0"/>
                  <a:t>Emergency</a:t>
                </a:r>
              </a:p>
              <a:p>
                <a:pPr algn="ctr">
                  <a:lnSpc>
                    <a:spcPts val="4266"/>
                  </a:lnSpc>
                </a:pPr>
                <a:r>
                  <a:rPr lang="en-US" sz="5331" dirty="0"/>
                  <a:t>Notifications</a:t>
                </a:r>
              </a:p>
            </p:txBody>
          </p:sp>
        </p:grpSp>
        <p:sp>
          <p:nvSpPr>
            <p:cNvPr id="11" name="Cloud 10"/>
            <p:cNvSpPr/>
            <p:nvPr/>
          </p:nvSpPr>
          <p:spPr>
            <a:xfrm>
              <a:off x="5404301" y="24610144"/>
              <a:ext cx="2758440" cy="1828800"/>
            </a:xfrm>
            <a:prstGeom prst="cloud">
              <a:avLst/>
            </a:prstGeom>
            <a:solidFill>
              <a:schemeClr val="accent6">
                <a:lumMod val="40000"/>
                <a:lumOff val="60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5" dirty="0">
                  <a:solidFill>
                    <a:schemeClr val="tx1"/>
                  </a:solidFill>
                </a:rPr>
                <a:t>Mobile Device</a:t>
              </a:r>
            </a:p>
          </p:txBody>
        </p:sp>
        <p:sp>
          <p:nvSpPr>
            <p:cNvPr id="12" name="Cloud 11"/>
            <p:cNvSpPr/>
            <p:nvPr/>
          </p:nvSpPr>
          <p:spPr>
            <a:xfrm>
              <a:off x="13180131" y="11732839"/>
              <a:ext cx="4233226" cy="1828800"/>
            </a:xfrm>
            <a:prstGeom prst="cloud">
              <a:avLst/>
            </a:prstGeom>
            <a:solidFill>
              <a:schemeClr val="accent5">
                <a:lumMod val="40000"/>
                <a:lumOff val="60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5" dirty="0">
                  <a:solidFill>
                    <a:schemeClr val="tx1"/>
                  </a:solidFill>
                </a:rPr>
                <a:t>Buildings &amp; Facilities</a:t>
              </a:r>
            </a:p>
          </p:txBody>
        </p:sp>
        <p:sp>
          <p:nvSpPr>
            <p:cNvPr id="13" name="Cloud 12"/>
            <p:cNvSpPr/>
            <p:nvPr/>
          </p:nvSpPr>
          <p:spPr>
            <a:xfrm>
              <a:off x="16154892" y="21914139"/>
              <a:ext cx="2697480" cy="1828800"/>
            </a:xfrm>
            <a:prstGeom prst="cloud">
              <a:avLst/>
            </a:prstGeom>
            <a:solidFill>
              <a:schemeClr val="accent2">
                <a:lumMod val="40000"/>
                <a:lumOff val="60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5" dirty="0">
                  <a:solidFill>
                    <a:schemeClr val="tx1"/>
                  </a:solidFill>
                </a:rPr>
                <a:t>Data</a:t>
              </a:r>
            </a:p>
            <a:p>
              <a:pPr algn="ctr"/>
              <a:r>
                <a:rPr lang="en-US" sz="5865" dirty="0">
                  <a:solidFill>
                    <a:schemeClr val="tx1"/>
                  </a:solidFill>
                </a:rPr>
                <a:t>Center</a:t>
              </a:r>
            </a:p>
          </p:txBody>
        </p:sp>
        <p:grpSp>
          <p:nvGrpSpPr>
            <p:cNvPr id="14" name="Group 13"/>
            <p:cNvGrpSpPr/>
            <p:nvPr/>
          </p:nvGrpSpPr>
          <p:grpSpPr>
            <a:xfrm>
              <a:off x="13106031" y="17552684"/>
              <a:ext cx="2724912" cy="2720392"/>
              <a:chOff x="13106031" y="17552684"/>
              <a:chExt cx="2724912" cy="2720392"/>
            </a:xfrm>
          </p:grpSpPr>
          <p:sp>
            <p:nvSpPr>
              <p:cNvPr id="61" name="TextBox 60"/>
              <p:cNvSpPr txBox="1"/>
              <p:nvPr/>
            </p:nvSpPr>
            <p:spPr>
              <a:xfrm>
                <a:off x="13281882" y="19366385"/>
                <a:ext cx="2339823" cy="906691"/>
              </a:xfrm>
              <a:prstGeom prst="rect">
                <a:avLst/>
              </a:prstGeom>
              <a:noFill/>
            </p:spPr>
            <p:txBody>
              <a:bodyPr wrap="none" rtlCol="0">
                <a:spAutoFit/>
              </a:bodyPr>
              <a:lstStyle/>
              <a:p>
                <a:pPr algn="ctr">
                  <a:lnSpc>
                    <a:spcPts val="4266"/>
                  </a:lnSpc>
                </a:pPr>
                <a:r>
                  <a:rPr lang="en-US" sz="5331" dirty="0"/>
                  <a:t>Content </a:t>
                </a:r>
              </a:p>
              <a:p>
                <a:pPr algn="ctr">
                  <a:lnSpc>
                    <a:spcPts val="4266"/>
                  </a:lnSpc>
                </a:pPr>
                <a:r>
                  <a:rPr lang="en-US" sz="5331" dirty="0"/>
                  <a:t>Delivery</a:t>
                </a:r>
              </a:p>
            </p:txBody>
          </p:sp>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6031" y="17552684"/>
                <a:ext cx="2724912" cy="1830233"/>
              </a:xfrm>
              <a:prstGeom prst="rect">
                <a:avLst/>
              </a:prstGeom>
            </p:spPr>
          </p:pic>
        </p:grpSp>
        <p:grpSp>
          <p:nvGrpSpPr>
            <p:cNvPr id="15" name="Group 14"/>
            <p:cNvGrpSpPr/>
            <p:nvPr/>
          </p:nvGrpSpPr>
          <p:grpSpPr>
            <a:xfrm>
              <a:off x="8458817" y="20599328"/>
              <a:ext cx="6851876" cy="2498953"/>
              <a:chOff x="8458817" y="20758356"/>
              <a:chExt cx="6851876" cy="2498953"/>
            </a:xfrm>
          </p:grpSpPr>
          <p:pic>
            <p:nvPicPr>
              <p:cNvPr id="59" name="Pictur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5381" y="20758356"/>
                <a:ext cx="3255264" cy="1828443"/>
              </a:xfrm>
              <a:prstGeom prst="rect">
                <a:avLst/>
              </a:prstGeom>
            </p:spPr>
          </p:pic>
          <p:sp>
            <p:nvSpPr>
              <p:cNvPr id="60" name="TextBox 59"/>
              <p:cNvSpPr txBox="1"/>
              <p:nvPr/>
            </p:nvSpPr>
            <p:spPr>
              <a:xfrm>
                <a:off x="8458817" y="22572554"/>
                <a:ext cx="6851876" cy="684755"/>
              </a:xfrm>
              <a:prstGeom prst="rect">
                <a:avLst/>
              </a:prstGeom>
              <a:noFill/>
            </p:spPr>
            <p:txBody>
              <a:bodyPr wrap="none" rtlCol="0">
                <a:spAutoFit/>
              </a:bodyPr>
              <a:lstStyle/>
              <a:p>
                <a:pPr algn="ctr"/>
                <a:r>
                  <a:rPr lang="en-US" sz="5331" dirty="0"/>
                  <a:t>Inter-Server Copper &amp; Fiber</a:t>
                </a:r>
              </a:p>
            </p:txBody>
          </p:sp>
        </p:grpSp>
        <p:grpSp>
          <p:nvGrpSpPr>
            <p:cNvPr id="16" name="Group 15"/>
            <p:cNvGrpSpPr/>
            <p:nvPr/>
          </p:nvGrpSpPr>
          <p:grpSpPr>
            <a:xfrm>
              <a:off x="8198970" y="23222779"/>
              <a:ext cx="4275450" cy="2372195"/>
              <a:chOff x="8835074" y="23461318"/>
              <a:chExt cx="4275450" cy="2372195"/>
            </a:xfrm>
          </p:grpSpPr>
          <p:sp>
            <p:nvSpPr>
              <p:cNvPr id="57" name="TextBox 56"/>
              <p:cNvSpPr txBox="1"/>
              <p:nvPr/>
            </p:nvSpPr>
            <p:spPr>
              <a:xfrm>
                <a:off x="8835074" y="25340397"/>
                <a:ext cx="4275450" cy="493116"/>
              </a:xfrm>
              <a:prstGeom prst="rect">
                <a:avLst/>
              </a:prstGeom>
              <a:noFill/>
            </p:spPr>
            <p:txBody>
              <a:bodyPr wrap="none" rtlCol="0">
                <a:spAutoFit/>
              </a:bodyPr>
              <a:lstStyle/>
              <a:p>
                <a:pPr algn="ctr">
                  <a:lnSpc>
                    <a:spcPts val="4266"/>
                  </a:lnSpc>
                </a:pPr>
                <a:r>
                  <a:rPr lang="en-US" sz="5331" dirty="0"/>
                  <a:t>Network Security</a:t>
                </a:r>
              </a:p>
            </p:txBody>
          </p:sp>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9720" y="23461318"/>
                <a:ext cx="3566160" cy="1828509"/>
              </a:xfrm>
              <a:prstGeom prst="rect">
                <a:avLst/>
              </a:prstGeom>
            </p:spPr>
          </p:pic>
        </p:grpSp>
        <p:grpSp>
          <p:nvGrpSpPr>
            <p:cNvPr id="17" name="Group 16"/>
            <p:cNvGrpSpPr/>
            <p:nvPr/>
          </p:nvGrpSpPr>
          <p:grpSpPr>
            <a:xfrm>
              <a:off x="9332730" y="10712287"/>
              <a:ext cx="4949913" cy="2474178"/>
              <a:chOff x="8497843" y="10712286"/>
              <a:chExt cx="4949913" cy="2474178"/>
            </a:xfrm>
          </p:grpSpPr>
          <p:sp>
            <p:nvSpPr>
              <p:cNvPr id="55" name="TextBox 54"/>
              <p:cNvSpPr txBox="1"/>
              <p:nvPr/>
            </p:nvSpPr>
            <p:spPr>
              <a:xfrm>
                <a:off x="8497843" y="10712286"/>
                <a:ext cx="4949913" cy="684755"/>
              </a:xfrm>
              <a:prstGeom prst="rect">
                <a:avLst/>
              </a:prstGeom>
              <a:noFill/>
            </p:spPr>
            <p:txBody>
              <a:bodyPr wrap="none" rtlCol="0">
                <a:spAutoFit/>
              </a:bodyPr>
              <a:lstStyle/>
              <a:p>
                <a:pPr algn="ctr"/>
                <a:r>
                  <a:rPr lang="en-US" sz="5331" dirty="0"/>
                  <a:t>Augmented Reality</a:t>
                </a:r>
              </a:p>
            </p:txBody>
          </p:sp>
          <p:pic>
            <p:nvPicPr>
              <p:cNvPr id="56" name="Picture 55"/>
              <p:cNvPicPr>
                <a:picLocks noChangeAspect="1"/>
              </p:cNvPicPr>
              <p:nvPr/>
            </p:nvPicPr>
            <p:blipFill rotWithShape="1">
              <a:blip r:embed="rId8" cstate="print">
                <a:extLst>
                  <a:ext uri="{28A0092B-C50C-407E-A947-70E740481C1C}">
                    <a14:useLocalDpi xmlns:a14="http://schemas.microsoft.com/office/drawing/2010/main" val="0"/>
                  </a:ext>
                </a:extLst>
              </a:blip>
              <a:srcRect l="50362" t="11393"/>
              <a:stretch/>
            </p:blipFill>
            <p:spPr>
              <a:xfrm>
                <a:off x="9737033" y="11357664"/>
                <a:ext cx="2483797" cy="1828800"/>
              </a:xfrm>
              <a:prstGeom prst="rect">
                <a:avLst/>
              </a:prstGeom>
            </p:spPr>
          </p:pic>
        </p:grpSp>
        <p:grpSp>
          <p:nvGrpSpPr>
            <p:cNvPr id="18" name="Group 17"/>
            <p:cNvGrpSpPr/>
            <p:nvPr/>
          </p:nvGrpSpPr>
          <p:grpSpPr>
            <a:xfrm>
              <a:off x="9681453" y="13938526"/>
              <a:ext cx="2658894" cy="2334925"/>
              <a:chOff x="9681453" y="13938526"/>
              <a:chExt cx="2658894" cy="2334925"/>
            </a:xfrm>
          </p:grpSpPr>
          <p:sp>
            <p:nvSpPr>
              <p:cNvPr id="53" name="TextBox 52"/>
              <p:cNvSpPr txBox="1"/>
              <p:nvPr/>
            </p:nvSpPr>
            <p:spPr>
              <a:xfrm>
                <a:off x="9852410" y="15588696"/>
                <a:ext cx="2316980" cy="684755"/>
              </a:xfrm>
              <a:prstGeom prst="rect">
                <a:avLst/>
              </a:prstGeom>
              <a:noFill/>
            </p:spPr>
            <p:txBody>
              <a:bodyPr wrap="none" rtlCol="0">
                <a:spAutoFit/>
              </a:bodyPr>
              <a:lstStyle/>
              <a:p>
                <a:pPr algn="ctr"/>
                <a:r>
                  <a:rPr lang="en-US" sz="5331" dirty="0"/>
                  <a:t>Location</a:t>
                </a:r>
              </a:p>
            </p:txBody>
          </p:sp>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1453" y="13938526"/>
                <a:ext cx="2658894" cy="1828800"/>
              </a:xfrm>
              <a:prstGeom prst="rect">
                <a:avLst/>
              </a:prstGeom>
            </p:spPr>
          </p:pic>
        </p:grpSp>
        <p:grpSp>
          <p:nvGrpSpPr>
            <p:cNvPr id="19" name="Group 18"/>
            <p:cNvGrpSpPr/>
            <p:nvPr/>
          </p:nvGrpSpPr>
          <p:grpSpPr>
            <a:xfrm>
              <a:off x="6425223" y="13945817"/>
              <a:ext cx="2833949" cy="2617693"/>
              <a:chOff x="6584249" y="14184356"/>
              <a:chExt cx="2833949" cy="2617693"/>
            </a:xfrm>
          </p:grpSpPr>
          <p:sp>
            <p:nvSpPr>
              <p:cNvPr id="51" name="TextBox 50"/>
              <p:cNvSpPr txBox="1"/>
              <p:nvPr/>
            </p:nvSpPr>
            <p:spPr>
              <a:xfrm>
                <a:off x="6584249" y="14184356"/>
                <a:ext cx="2833949" cy="906691"/>
              </a:xfrm>
              <a:prstGeom prst="rect">
                <a:avLst/>
              </a:prstGeom>
              <a:noFill/>
            </p:spPr>
            <p:txBody>
              <a:bodyPr wrap="none" rtlCol="0">
                <a:spAutoFit/>
              </a:bodyPr>
              <a:lstStyle/>
              <a:p>
                <a:pPr algn="ctr">
                  <a:lnSpc>
                    <a:spcPts val="4266"/>
                  </a:lnSpc>
                </a:pPr>
                <a:r>
                  <a:rPr lang="en-US" sz="5331" dirty="0"/>
                  <a:t>Social </a:t>
                </a:r>
              </a:p>
              <a:p>
                <a:pPr algn="ctr">
                  <a:lnSpc>
                    <a:spcPts val="4266"/>
                  </a:lnSpc>
                </a:pPr>
                <a:r>
                  <a:rPr lang="en-US" sz="5331" dirty="0"/>
                  <a:t>Interaction</a:t>
                </a:r>
              </a:p>
            </p:txBody>
          </p:sp>
          <p:pic>
            <p:nvPicPr>
              <p:cNvPr id="52" name="Picture 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2844" y="14970539"/>
                <a:ext cx="2496312" cy="1831510"/>
              </a:xfrm>
              <a:prstGeom prst="rect">
                <a:avLst/>
              </a:prstGeom>
            </p:spPr>
          </p:pic>
        </p:grpSp>
        <p:grpSp>
          <p:nvGrpSpPr>
            <p:cNvPr id="20" name="Group 19"/>
            <p:cNvGrpSpPr/>
            <p:nvPr/>
          </p:nvGrpSpPr>
          <p:grpSpPr>
            <a:xfrm>
              <a:off x="2624792" y="19600240"/>
              <a:ext cx="2934938" cy="2334824"/>
              <a:chOff x="2953511" y="18886281"/>
              <a:chExt cx="2934938" cy="2334824"/>
            </a:xfrm>
          </p:grpSpPr>
          <p:sp>
            <p:nvSpPr>
              <p:cNvPr id="49" name="TextBox 48"/>
              <p:cNvSpPr txBox="1"/>
              <p:nvPr/>
            </p:nvSpPr>
            <p:spPr>
              <a:xfrm>
                <a:off x="2953511" y="20690190"/>
                <a:ext cx="2934938" cy="530915"/>
              </a:xfrm>
              <a:prstGeom prst="rect">
                <a:avLst/>
              </a:prstGeom>
              <a:noFill/>
            </p:spPr>
            <p:txBody>
              <a:bodyPr wrap="none" rtlCol="0">
                <a:spAutoFit/>
              </a:bodyPr>
              <a:lstStyle/>
              <a:p>
                <a:pPr algn="ctr">
                  <a:lnSpc>
                    <a:spcPts val="4799"/>
                  </a:lnSpc>
                </a:pPr>
                <a:r>
                  <a:rPr lang="en-US" sz="5331" dirty="0"/>
                  <a:t>User Senses</a:t>
                </a:r>
              </a:p>
            </p:txBody>
          </p:sp>
          <p:pic>
            <p:nvPicPr>
              <p:cNvPr id="50" name="Picture 49"/>
              <p:cNvPicPr>
                <a:picLocks noChangeAspect="1"/>
              </p:cNvPicPr>
              <p:nvPr/>
            </p:nvPicPr>
            <p:blipFill>
              <a:blip>
                <a:extLst>
                  <a:ext uri="{28A0092B-C50C-407E-A947-70E740481C1C}">
                    <a14:useLocalDpi xmlns:a14="http://schemas.microsoft.com/office/drawing/2010/main" val="0"/>
                  </a:ext>
                </a:extLst>
              </a:blip>
              <a:stretch>
                <a:fillRect/>
              </a:stretch>
            </p:blipFill>
            <p:spPr>
              <a:xfrm>
                <a:off x="3130031" y="18886281"/>
                <a:ext cx="2591837" cy="1828800"/>
              </a:xfrm>
              <a:prstGeom prst="rect">
                <a:avLst/>
              </a:prstGeom>
            </p:spPr>
          </p:pic>
        </p:grpSp>
        <p:grpSp>
          <p:nvGrpSpPr>
            <p:cNvPr id="21" name="Group 20"/>
            <p:cNvGrpSpPr/>
            <p:nvPr/>
          </p:nvGrpSpPr>
          <p:grpSpPr>
            <a:xfrm>
              <a:off x="4117588" y="16570741"/>
              <a:ext cx="3579512" cy="2765698"/>
              <a:chOff x="5718862" y="17008061"/>
              <a:chExt cx="3579512" cy="2765698"/>
            </a:xfrm>
          </p:grpSpPr>
          <p:sp>
            <p:nvSpPr>
              <p:cNvPr id="47" name="TextBox 46"/>
              <p:cNvSpPr txBox="1"/>
              <p:nvPr/>
            </p:nvSpPr>
            <p:spPr>
              <a:xfrm>
                <a:off x="5739467" y="18867068"/>
                <a:ext cx="3558907" cy="906691"/>
              </a:xfrm>
              <a:prstGeom prst="rect">
                <a:avLst/>
              </a:prstGeom>
              <a:noFill/>
            </p:spPr>
            <p:txBody>
              <a:bodyPr wrap="none" rtlCol="0">
                <a:spAutoFit/>
              </a:bodyPr>
              <a:lstStyle/>
              <a:p>
                <a:pPr algn="ctr">
                  <a:lnSpc>
                    <a:spcPts val="4266"/>
                  </a:lnSpc>
                </a:pPr>
                <a:r>
                  <a:rPr lang="en-US" sz="5331" dirty="0"/>
                  <a:t>Real-Time</a:t>
                </a:r>
              </a:p>
              <a:p>
                <a:pPr algn="ctr">
                  <a:lnSpc>
                    <a:spcPts val="4266"/>
                  </a:lnSpc>
                </a:pPr>
                <a:r>
                  <a:rPr lang="en-US" sz="5331" dirty="0"/>
                  <a:t>Collaboration</a:t>
                </a:r>
              </a:p>
            </p:txBody>
          </p:sp>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8862" y="17008061"/>
                <a:ext cx="3423424" cy="1828800"/>
              </a:xfrm>
              <a:prstGeom prst="rect">
                <a:avLst/>
              </a:prstGeom>
            </p:spPr>
          </p:pic>
        </p:grpSp>
        <p:grpSp>
          <p:nvGrpSpPr>
            <p:cNvPr id="22" name="Group 21"/>
            <p:cNvGrpSpPr/>
            <p:nvPr/>
          </p:nvGrpSpPr>
          <p:grpSpPr>
            <a:xfrm>
              <a:off x="5581853" y="19572630"/>
              <a:ext cx="3469941" cy="2732629"/>
              <a:chOff x="3675230" y="22244878"/>
              <a:chExt cx="3469941" cy="2732629"/>
            </a:xfrm>
          </p:grpSpPr>
          <p:sp>
            <p:nvSpPr>
              <p:cNvPr id="45" name="TextBox 44"/>
              <p:cNvSpPr txBox="1"/>
              <p:nvPr/>
            </p:nvSpPr>
            <p:spPr>
              <a:xfrm>
                <a:off x="3675230" y="24070816"/>
                <a:ext cx="3469941" cy="906691"/>
              </a:xfrm>
              <a:prstGeom prst="rect">
                <a:avLst/>
              </a:prstGeom>
              <a:noFill/>
            </p:spPr>
            <p:txBody>
              <a:bodyPr wrap="none" rtlCol="0">
                <a:spAutoFit/>
              </a:bodyPr>
              <a:lstStyle/>
              <a:p>
                <a:pPr algn="ctr">
                  <a:lnSpc>
                    <a:spcPts val="4266"/>
                  </a:lnSpc>
                </a:pPr>
                <a:r>
                  <a:rPr lang="en-US" sz="5331" dirty="0"/>
                  <a:t>Media </a:t>
                </a:r>
              </a:p>
              <a:p>
                <a:pPr algn="ctr">
                  <a:lnSpc>
                    <a:spcPts val="4266"/>
                  </a:lnSpc>
                </a:pPr>
                <a:r>
                  <a:rPr lang="en-US" sz="5331" dirty="0"/>
                  <a:t>Consumption</a:t>
                </a:r>
              </a:p>
            </p:txBody>
          </p:sp>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8600" y="22244878"/>
                <a:ext cx="2743200" cy="1828800"/>
              </a:xfrm>
              <a:prstGeom prst="rect">
                <a:avLst/>
              </a:prstGeom>
            </p:spPr>
          </p:pic>
        </p:grpSp>
        <p:grpSp>
          <p:nvGrpSpPr>
            <p:cNvPr id="23" name="Group 22"/>
            <p:cNvGrpSpPr/>
            <p:nvPr/>
          </p:nvGrpSpPr>
          <p:grpSpPr>
            <a:xfrm>
              <a:off x="14710354" y="13468800"/>
              <a:ext cx="3774110" cy="2481296"/>
              <a:chOff x="14538904" y="13779950"/>
              <a:chExt cx="3774110" cy="2481296"/>
            </a:xfrm>
          </p:grpSpPr>
          <p:sp>
            <p:nvSpPr>
              <p:cNvPr id="43" name="TextBox 42"/>
              <p:cNvSpPr txBox="1"/>
              <p:nvPr/>
            </p:nvSpPr>
            <p:spPr>
              <a:xfrm>
                <a:off x="14538904" y="13779950"/>
                <a:ext cx="3774110" cy="684755"/>
              </a:xfrm>
              <a:prstGeom prst="rect">
                <a:avLst/>
              </a:prstGeom>
              <a:noFill/>
            </p:spPr>
            <p:txBody>
              <a:bodyPr wrap="none" rtlCol="0">
                <a:spAutoFit/>
              </a:bodyPr>
              <a:lstStyle/>
              <a:p>
                <a:pPr algn="ctr"/>
                <a:r>
                  <a:rPr lang="en-US" sz="5331" dirty="0"/>
                  <a:t>Lecture Space</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43100" y="14432446"/>
                <a:ext cx="3556000" cy="1828800"/>
              </a:xfrm>
              <a:prstGeom prst="rect">
                <a:avLst/>
              </a:prstGeom>
            </p:spPr>
          </p:pic>
        </p:grpSp>
        <p:grpSp>
          <p:nvGrpSpPr>
            <p:cNvPr id="24" name="Group 23"/>
            <p:cNvGrpSpPr/>
            <p:nvPr/>
          </p:nvGrpSpPr>
          <p:grpSpPr>
            <a:xfrm>
              <a:off x="12423630" y="14502731"/>
              <a:ext cx="2458846" cy="2697556"/>
              <a:chOff x="13019977" y="14582243"/>
              <a:chExt cx="2458846" cy="2697556"/>
            </a:xfrm>
          </p:grpSpPr>
          <p:pic>
            <p:nvPicPr>
              <p:cNvPr id="41" name="Picture 40"/>
              <p:cNvPicPr>
                <a:picLocks noChangeAspect="1"/>
              </p:cNvPicPr>
              <p:nvPr/>
            </p:nvPicPr>
            <p:blipFill>
              <a:blip r:embed="rId14"/>
              <a:stretch>
                <a:fillRect/>
              </a:stretch>
            </p:blipFill>
            <p:spPr>
              <a:xfrm>
                <a:off x="13330903" y="14582243"/>
                <a:ext cx="1828800" cy="1828800"/>
              </a:xfrm>
              <a:prstGeom prst="rect">
                <a:avLst/>
              </a:prstGeom>
            </p:spPr>
          </p:pic>
          <p:sp>
            <p:nvSpPr>
              <p:cNvPr id="42" name="TextBox 41"/>
              <p:cNvSpPr txBox="1"/>
              <p:nvPr/>
            </p:nvSpPr>
            <p:spPr>
              <a:xfrm>
                <a:off x="13019977" y="16373108"/>
                <a:ext cx="2458846" cy="906691"/>
              </a:xfrm>
              <a:prstGeom prst="rect">
                <a:avLst/>
              </a:prstGeom>
              <a:noFill/>
            </p:spPr>
            <p:txBody>
              <a:bodyPr wrap="none" rtlCol="0">
                <a:spAutoFit/>
              </a:bodyPr>
              <a:lstStyle/>
              <a:p>
                <a:pPr algn="ctr">
                  <a:lnSpc>
                    <a:spcPts val="4266"/>
                  </a:lnSpc>
                </a:pPr>
                <a:r>
                  <a:rPr lang="en-US" sz="5331" dirty="0"/>
                  <a:t>Location </a:t>
                </a:r>
              </a:p>
              <a:p>
                <a:pPr algn="ctr">
                  <a:lnSpc>
                    <a:spcPts val="4266"/>
                  </a:lnSpc>
                </a:pPr>
                <a:r>
                  <a:rPr lang="en-US" sz="5331" dirty="0"/>
                  <a:t>Support</a:t>
                </a:r>
              </a:p>
            </p:txBody>
          </p:sp>
        </p:grpSp>
        <p:grpSp>
          <p:nvGrpSpPr>
            <p:cNvPr id="25" name="Group 24"/>
            <p:cNvGrpSpPr/>
            <p:nvPr/>
          </p:nvGrpSpPr>
          <p:grpSpPr>
            <a:xfrm>
              <a:off x="3508875" y="22368860"/>
              <a:ext cx="3845042" cy="2414495"/>
              <a:chOff x="3906779" y="19741066"/>
              <a:chExt cx="3845042" cy="2414495"/>
            </a:xfrm>
          </p:grpSpPr>
          <p:pic>
            <p:nvPicPr>
              <p:cNvPr id="39" name="Picture 3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2257" y="19741066"/>
                <a:ext cx="3794760" cy="1828384"/>
              </a:xfrm>
              <a:prstGeom prst="rect">
                <a:avLst/>
              </a:prstGeom>
            </p:spPr>
          </p:pic>
          <p:sp>
            <p:nvSpPr>
              <p:cNvPr id="40" name="TextBox 39"/>
              <p:cNvSpPr txBox="1"/>
              <p:nvPr/>
            </p:nvSpPr>
            <p:spPr>
              <a:xfrm>
                <a:off x="3906779" y="21470806"/>
                <a:ext cx="3845042" cy="684755"/>
              </a:xfrm>
              <a:prstGeom prst="rect">
                <a:avLst/>
              </a:prstGeom>
              <a:noFill/>
            </p:spPr>
            <p:txBody>
              <a:bodyPr wrap="none" rtlCol="0">
                <a:spAutoFit/>
              </a:bodyPr>
              <a:lstStyle/>
              <a:p>
                <a:pPr algn="ctr"/>
                <a:r>
                  <a:rPr lang="en-US" sz="5331" dirty="0"/>
                  <a:t>Authentication</a:t>
                </a:r>
              </a:p>
            </p:txBody>
          </p:sp>
        </p:grpSp>
        <p:grpSp>
          <p:nvGrpSpPr>
            <p:cNvPr id="26" name="Group 25"/>
            <p:cNvGrpSpPr/>
            <p:nvPr/>
          </p:nvGrpSpPr>
          <p:grpSpPr>
            <a:xfrm>
              <a:off x="15713112" y="16096146"/>
              <a:ext cx="3701975" cy="2395379"/>
              <a:chOff x="15713112" y="16096146"/>
              <a:chExt cx="3701975" cy="2395379"/>
            </a:xfrm>
          </p:grpSpPr>
          <p:pic>
            <p:nvPicPr>
              <p:cNvPr id="37" name="Picture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192500" y="16096146"/>
                <a:ext cx="2743200" cy="1828800"/>
              </a:xfrm>
              <a:prstGeom prst="rect">
                <a:avLst/>
              </a:prstGeom>
            </p:spPr>
          </p:pic>
          <p:sp>
            <p:nvSpPr>
              <p:cNvPr id="38" name="TextBox 37"/>
              <p:cNvSpPr txBox="1"/>
              <p:nvPr/>
            </p:nvSpPr>
            <p:spPr>
              <a:xfrm>
                <a:off x="15713112" y="17806770"/>
                <a:ext cx="3701975" cy="684755"/>
              </a:xfrm>
              <a:prstGeom prst="rect">
                <a:avLst/>
              </a:prstGeom>
              <a:noFill/>
            </p:spPr>
            <p:txBody>
              <a:bodyPr wrap="none" rtlCol="0">
                <a:spAutoFit/>
              </a:bodyPr>
              <a:lstStyle/>
              <a:p>
                <a:pPr algn="ctr"/>
                <a:r>
                  <a:rPr lang="en-US" sz="5331" dirty="0"/>
                  <a:t>Water Systems</a:t>
                </a:r>
              </a:p>
            </p:txBody>
          </p:sp>
        </p:grpSp>
        <p:grpSp>
          <p:nvGrpSpPr>
            <p:cNvPr id="27" name="Group 26"/>
            <p:cNvGrpSpPr/>
            <p:nvPr/>
          </p:nvGrpSpPr>
          <p:grpSpPr>
            <a:xfrm>
              <a:off x="15705899" y="19253753"/>
              <a:ext cx="3716402" cy="2756447"/>
              <a:chOff x="15705899" y="19120403"/>
              <a:chExt cx="3716402" cy="2756447"/>
            </a:xfrm>
          </p:grpSpPr>
          <p:sp>
            <p:nvSpPr>
              <p:cNvPr id="35" name="TextBox 34"/>
              <p:cNvSpPr txBox="1"/>
              <p:nvPr/>
            </p:nvSpPr>
            <p:spPr>
              <a:xfrm>
                <a:off x="15705899" y="20970159"/>
                <a:ext cx="3716402" cy="906691"/>
              </a:xfrm>
              <a:prstGeom prst="rect">
                <a:avLst/>
              </a:prstGeom>
              <a:noFill/>
            </p:spPr>
            <p:txBody>
              <a:bodyPr wrap="none" rtlCol="0">
                <a:spAutoFit/>
              </a:bodyPr>
              <a:lstStyle/>
              <a:p>
                <a:pPr algn="ctr">
                  <a:lnSpc>
                    <a:spcPts val="4266"/>
                  </a:lnSpc>
                </a:pPr>
                <a:r>
                  <a:rPr lang="en-US" sz="5331" dirty="0"/>
                  <a:t>HVAC Sensors </a:t>
                </a:r>
              </a:p>
              <a:p>
                <a:pPr algn="ctr">
                  <a:lnSpc>
                    <a:spcPts val="4266"/>
                  </a:lnSpc>
                </a:pPr>
                <a:r>
                  <a:rPr lang="en-US" sz="5331" dirty="0"/>
                  <a:t>&amp; Controls</a:t>
                </a:r>
              </a:p>
            </p:txBody>
          </p:sp>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938500" y="19120403"/>
                <a:ext cx="3251200" cy="1828800"/>
              </a:xfrm>
              <a:prstGeom prst="rect">
                <a:avLst/>
              </a:prstGeom>
            </p:spPr>
          </p:pic>
        </p:grpSp>
        <p:grpSp>
          <p:nvGrpSpPr>
            <p:cNvPr id="28" name="Group 27"/>
            <p:cNvGrpSpPr/>
            <p:nvPr/>
          </p:nvGrpSpPr>
          <p:grpSpPr>
            <a:xfrm>
              <a:off x="12617704" y="23222225"/>
              <a:ext cx="3293209" cy="2380236"/>
              <a:chOff x="13174295" y="23421009"/>
              <a:chExt cx="3293209" cy="2380236"/>
            </a:xfrm>
          </p:grpSpPr>
          <p:sp>
            <p:nvSpPr>
              <p:cNvPr id="33" name="TextBox 32"/>
              <p:cNvSpPr txBox="1"/>
              <p:nvPr/>
            </p:nvSpPr>
            <p:spPr>
              <a:xfrm>
                <a:off x="13174295" y="25116490"/>
                <a:ext cx="3293209" cy="684755"/>
              </a:xfrm>
              <a:prstGeom prst="rect">
                <a:avLst/>
              </a:prstGeom>
              <a:noFill/>
            </p:spPr>
            <p:txBody>
              <a:bodyPr wrap="none" rtlCol="0">
                <a:spAutoFit/>
              </a:bodyPr>
              <a:lstStyle/>
              <a:p>
                <a:pPr algn="ctr"/>
                <a:r>
                  <a:rPr lang="en-US" sz="5331" dirty="0"/>
                  <a:t>Connectivity</a:t>
                </a:r>
              </a:p>
            </p:txBody>
          </p:sp>
          <p:pic>
            <p:nvPicPr>
              <p:cNvPr id="34" name="Picture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603357" y="23421009"/>
                <a:ext cx="2438400" cy="1828800"/>
              </a:xfrm>
              <a:prstGeom prst="rect">
                <a:avLst/>
              </a:prstGeom>
            </p:spPr>
          </p:pic>
        </p:grpSp>
        <p:grpSp>
          <p:nvGrpSpPr>
            <p:cNvPr id="29" name="Group 28"/>
            <p:cNvGrpSpPr/>
            <p:nvPr/>
          </p:nvGrpSpPr>
          <p:grpSpPr>
            <a:xfrm>
              <a:off x="9981284" y="25869380"/>
              <a:ext cx="2745032" cy="2204798"/>
              <a:chOff x="9981284" y="25869380"/>
              <a:chExt cx="2745032" cy="2204798"/>
            </a:xfrm>
          </p:grpSpPr>
          <p:sp>
            <p:nvSpPr>
              <p:cNvPr id="31" name="TextBox 30"/>
              <p:cNvSpPr txBox="1"/>
              <p:nvPr/>
            </p:nvSpPr>
            <p:spPr>
              <a:xfrm>
                <a:off x="10253958" y="25869380"/>
                <a:ext cx="2212384" cy="493116"/>
              </a:xfrm>
              <a:prstGeom prst="rect">
                <a:avLst/>
              </a:prstGeom>
              <a:noFill/>
            </p:spPr>
            <p:txBody>
              <a:bodyPr wrap="none" rtlCol="0">
                <a:spAutoFit/>
              </a:bodyPr>
              <a:lstStyle/>
              <a:p>
                <a:pPr algn="ctr">
                  <a:lnSpc>
                    <a:spcPts val="4266"/>
                  </a:lnSpc>
                </a:pPr>
                <a:r>
                  <a:rPr lang="en-US" sz="5331" dirty="0"/>
                  <a:t>Vehicles</a:t>
                </a:r>
              </a:p>
            </p:txBody>
          </p:sp>
          <p:pic>
            <p:nvPicPr>
              <p:cNvPr id="32" name="Picture 3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81284" y="26245378"/>
                <a:ext cx="2745032" cy="1828800"/>
              </a:xfrm>
              <a:prstGeom prst="rect">
                <a:avLst/>
              </a:prstGeom>
            </p:spPr>
          </p:pic>
        </p:grpSp>
        <p:pic>
          <p:nvPicPr>
            <p:cNvPr id="30" name="Picture 29"/>
            <p:cNvPicPr>
              <a:picLocks noChangeAspect="1"/>
            </p:cNvPicPr>
            <p:nvPr/>
          </p:nvPicPr>
          <p:blipFill>
            <a:blip r:embed="rId20"/>
            <a:stretch>
              <a:fillRect/>
            </a:stretch>
          </p:blipFill>
          <p:spPr>
            <a:xfrm>
              <a:off x="-1201580" y="8725978"/>
              <a:ext cx="24297960" cy="20600166"/>
            </a:xfrm>
            <a:prstGeom prst="rect">
              <a:avLst/>
            </a:prstGeom>
          </p:spPr>
        </p:pic>
      </p:grpSp>
      <p:grpSp>
        <p:nvGrpSpPr>
          <p:cNvPr id="67" name="Group 66"/>
          <p:cNvGrpSpPr/>
          <p:nvPr/>
        </p:nvGrpSpPr>
        <p:grpSpPr>
          <a:xfrm>
            <a:off x="-1398543" y="11836540"/>
            <a:ext cx="32388843" cy="27459735"/>
            <a:chOff x="-1201580" y="8725978"/>
            <a:chExt cx="24297960" cy="20600166"/>
          </a:xfrm>
        </p:grpSpPr>
        <p:grpSp>
          <p:nvGrpSpPr>
            <p:cNvPr id="68" name="Group 67"/>
            <p:cNvGrpSpPr/>
            <p:nvPr/>
          </p:nvGrpSpPr>
          <p:grpSpPr>
            <a:xfrm>
              <a:off x="2857438" y="13426937"/>
              <a:ext cx="3667110" cy="2777476"/>
              <a:chOff x="2897195" y="14217374"/>
              <a:chExt cx="3667110" cy="2777476"/>
            </a:xfrm>
          </p:grpSpPr>
          <p:sp>
            <p:nvSpPr>
              <p:cNvPr id="128" name="TextBox 127"/>
              <p:cNvSpPr txBox="1"/>
              <p:nvPr/>
            </p:nvSpPr>
            <p:spPr>
              <a:xfrm>
                <a:off x="2897195" y="16088159"/>
                <a:ext cx="3667110" cy="906691"/>
              </a:xfrm>
              <a:prstGeom prst="rect">
                <a:avLst/>
              </a:prstGeom>
              <a:noFill/>
            </p:spPr>
            <p:txBody>
              <a:bodyPr wrap="none" rtlCol="0">
                <a:spAutoFit/>
              </a:bodyPr>
              <a:lstStyle/>
              <a:p>
                <a:pPr algn="ctr">
                  <a:lnSpc>
                    <a:spcPts val="4266"/>
                  </a:lnSpc>
                </a:pPr>
                <a:r>
                  <a:rPr lang="en-US" sz="5331" dirty="0"/>
                  <a:t>Environmental</a:t>
                </a:r>
              </a:p>
              <a:p>
                <a:pPr algn="ctr">
                  <a:lnSpc>
                    <a:spcPts val="4266"/>
                  </a:lnSpc>
                </a:pPr>
                <a:r>
                  <a:rPr lang="en-US" sz="5331" dirty="0"/>
                  <a:t>Senses</a:t>
                </a:r>
              </a:p>
            </p:txBody>
          </p:sp>
          <p:pic>
            <p:nvPicPr>
              <p:cNvPr id="129" name="Picture 1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305" y="14217374"/>
                <a:ext cx="2758190" cy="1828800"/>
              </a:xfrm>
              <a:prstGeom prst="rect">
                <a:avLst/>
              </a:prstGeom>
            </p:spPr>
          </p:pic>
        </p:grpSp>
        <p:sp>
          <p:nvSpPr>
            <p:cNvPr id="69" name="Oval 68"/>
            <p:cNvSpPr/>
            <p:nvPr/>
          </p:nvSpPr>
          <p:spPr>
            <a:xfrm>
              <a:off x="9250680" y="16992602"/>
              <a:ext cx="3474720" cy="347472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5" dirty="0">
                  <a:solidFill>
                    <a:schemeClr val="tx1"/>
                  </a:solidFill>
                </a:rPr>
                <a:t>Network Platforms</a:t>
              </a:r>
            </a:p>
          </p:txBody>
        </p:sp>
        <p:cxnSp>
          <p:nvCxnSpPr>
            <p:cNvPr id="70" name="Straight Connector 69"/>
            <p:cNvCxnSpPr/>
            <p:nvPr/>
          </p:nvCxnSpPr>
          <p:spPr>
            <a:xfrm flipV="1">
              <a:off x="7639665" y="20323278"/>
              <a:ext cx="2507225" cy="43065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1562735" y="13397948"/>
              <a:ext cx="2749613" cy="365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71" idx="5"/>
            </p:cNvCxnSpPr>
            <p:nvPr/>
          </p:nvCxnSpPr>
          <p:spPr>
            <a:xfrm>
              <a:off x="12216539" y="19958461"/>
              <a:ext cx="4242661" cy="2311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6903158" y="11221544"/>
              <a:ext cx="3198231" cy="2608388"/>
              <a:chOff x="5591193" y="11460083"/>
              <a:chExt cx="3198231" cy="2608388"/>
            </a:xfrm>
          </p:grpSpPr>
          <p:pic>
            <p:nvPicPr>
              <p:cNvPr id="126" name="Picture 1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729" y="12239864"/>
                <a:ext cx="2944368" cy="1828607"/>
              </a:xfrm>
              <a:prstGeom prst="rect">
                <a:avLst/>
              </a:prstGeom>
            </p:spPr>
          </p:pic>
          <p:sp>
            <p:nvSpPr>
              <p:cNvPr id="127" name="TextBox 126"/>
              <p:cNvSpPr txBox="1"/>
              <p:nvPr/>
            </p:nvSpPr>
            <p:spPr>
              <a:xfrm>
                <a:off x="5591193" y="11460083"/>
                <a:ext cx="3198231" cy="906691"/>
              </a:xfrm>
              <a:prstGeom prst="rect">
                <a:avLst/>
              </a:prstGeom>
              <a:noFill/>
            </p:spPr>
            <p:txBody>
              <a:bodyPr wrap="none" rtlCol="0">
                <a:spAutoFit/>
              </a:bodyPr>
              <a:lstStyle/>
              <a:p>
                <a:pPr algn="ctr">
                  <a:lnSpc>
                    <a:spcPts val="4266"/>
                  </a:lnSpc>
                </a:pPr>
                <a:r>
                  <a:rPr lang="en-US" sz="5331" dirty="0"/>
                  <a:t>Emergency</a:t>
                </a:r>
              </a:p>
              <a:p>
                <a:pPr algn="ctr">
                  <a:lnSpc>
                    <a:spcPts val="4266"/>
                  </a:lnSpc>
                </a:pPr>
                <a:r>
                  <a:rPr lang="en-US" sz="5331" dirty="0"/>
                  <a:t>Notifications</a:t>
                </a:r>
              </a:p>
            </p:txBody>
          </p:sp>
        </p:grpSp>
        <p:sp>
          <p:nvSpPr>
            <p:cNvPr id="74" name="Cloud 73"/>
            <p:cNvSpPr/>
            <p:nvPr/>
          </p:nvSpPr>
          <p:spPr>
            <a:xfrm>
              <a:off x="5404301" y="24610144"/>
              <a:ext cx="2758440" cy="1828800"/>
            </a:xfrm>
            <a:prstGeom prst="cloud">
              <a:avLst/>
            </a:prstGeom>
            <a:solidFill>
              <a:schemeClr val="accent6">
                <a:lumMod val="40000"/>
                <a:lumOff val="60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5" dirty="0">
                  <a:solidFill>
                    <a:schemeClr val="tx1"/>
                  </a:solidFill>
                </a:rPr>
                <a:t>Mobile Device</a:t>
              </a:r>
            </a:p>
          </p:txBody>
        </p:sp>
        <p:sp>
          <p:nvSpPr>
            <p:cNvPr id="75" name="Cloud 74"/>
            <p:cNvSpPr/>
            <p:nvPr/>
          </p:nvSpPr>
          <p:spPr>
            <a:xfrm>
              <a:off x="13180131" y="11732839"/>
              <a:ext cx="4233226" cy="1828800"/>
            </a:xfrm>
            <a:prstGeom prst="cloud">
              <a:avLst/>
            </a:prstGeom>
            <a:solidFill>
              <a:schemeClr val="accent5">
                <a:lumMod val="40000"/>
                <a:lumOff val="60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5" dirty="0">
                  <a:solidFill>
                    <a:schemeClr val="tx1"/>
                  </a:solidFill>
                </a:rPr>
                <a:t>Buildings &amp; Facilities</a:t>
              </a:r>
            </a:p>
          </p:txBody>
        </p:sp>
        <p:sp>
          <p:nvSpPr>
            <p:cNvPr id="76" name="Cloud 75"/>
            <p:cNvSpPr/>
            <p:nvPr/>
          </p:nvSpPr>
          <p:spPr>
            <a:xfrm>
              <a:off x="16154892" y="21914139"/>
              <a:ext cx="2697480" cy="1828800"/>
            </a:xfrm>
            <a:prstGeom prst="cloud">
              <a:avLst/>
            </a:prstGeom>
            <a:solidFill>
              <a:schemeClr val="accent2">
                <a:lumMod val="40000"/>
                <a:lumOff val="60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5" dirty="0">
                  <a:solidFill>
                    <a:schemeClr val="tx1"/>
                  </a:solidFill>
                </a:rPr>
                <a:t>Data</a:t>
              </a:r>
            </a:p>
            <a:p>
              <a:pPr algn="ctr"/>
              <a:r>
                <a:rPr lang="en-US" sz="5865" dirty="0">
                  <a:solidFill>
                    <a:schemeClr val="tx1"/>
                  </a:solidFill>
                </a:rPr>
                <a:t>Center</a:t>
              </a:r>
            </a:p>
          </p:txBody>
        </p:sp>
        <p:grpSp>
          <p:nvGrpSpPr>
            <p:cNvPr id="77" name="Group 76"/>
            <p:cNvGrpSpPr/>
            <p:nvPr/>
          </p:nvGrpSpPr>
          <p:grpSpPr>
            <a:xfrm>
              <a:off x="13106031" y="17552684"/>
              <a:ext cx="2724912" cy="2720392"/>
              <a:chOff x="13106031" y="17552684"/>
              <a:chExt cx="2724912" cy="2720392"/>
            </a:xfrm>
          </p:grpSpPr>
          <p:sp>
            <p:nvSpPr>
              <p:cNvPr id="124" name="TextBox 123"/>
              <p:cNvSpPr txBox="1"/>
              <p:nvPr/>
            </p:nvSpPr>
            <p:spPr>
              <a:xfrm>
                <a:off x="13281882" y="19366385"/>
                <a:ext cx="2339823" cy="906691"/>
              </a:xfrm>
              <a:prstGeom prst="rect">
                <a:avLst/>
              </a:prstGeom>
              <a:noFill/>
            </p:spPr>
            <p:txBody>
              <a:bodyPr wrap="none" rtlCol="0">
                <a:spAutoFit/>
              </a:bodyPr>
              <a:lstStyle/>
              <a:p>
                <a:pPr algn="ctr">
                  <a:lnSpc>
                    <a:spcPts val="4266"/>
                  </a:lnSpc>
                </a:pPr>
                <a:r>
                  <a:rPr lang="en-US" sz="5331" dirty="0"/>
                  <a:t>Content </a:t>
                </a:r>
              </a:p>
              <a:p>
                <a:pPr algn="ctr">
                  <a:lnSpc>
                    <a:spcPts val="4266"/>
                  </a:lnSpc>
                </a:pPr>
                <a:r>
                  <a:rPr lang="en-US" sz="5331" dirty="0"/>
                  <a:t>Delivery</a:t>
                </a:r>
              </a:p>
            </p:txBody>
          </p:sp>
          <p:pic>
            <p:nvPicPr>
              <p:cNvPr id="125" name="Picture 1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6031" y="17552684"/>
                <a:ext cx="2724912" cy="1830233"/>
              </a:xfrm>
              <a:prstGeom prst="rect">
                <a:avLst/>
              </a:prstGeom>
            </p:spPr>
          </p:pic>
        </p:grpSp>
        <p:grpSp>
          <p:nvGrpSpPr>
            <p:cNvPr id="78" name="Group 77"/>
            <p:cNvGrpSpPr/>
            <p:nvPr/>
          </p:nvGrpSpPr>
          <p:grpSpPr>
            <a:xfrm>
              <a:off x="8458817" y="20599328"/>
              <a:ext cx="6851876" cy="2498953"/>
              <a:chOff x="8458817" y="20758356"/>
              <a:chExt cx="6851876" cy="2498953"/>
            </a:xfrm>
          </p:grpSpPr>
          <p:pic>
            <p:nvPicPr>
              <p:cNvPr id="122" name="Picture 1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5381" y="20758356"/>
                <a:ext cx="3255264" cy="1828443"/>
              </a:xfrm>
              <a:prstGeom prst="rect">
                <a:avLst/>
              </a:prstGeom>
            </p:spPr>
          </p:pic>
          <p:sp>
            <p:nvSpPr>
              <p:cNvPr id="123" name="TextBox 122"/>
              <p:cNvSpPr txBox="1"/>
              <p:nvPr/>
            </p:nvSpPr>
            <p:spPr>
              <a:xfrm>
                <a:off x="8458817" y="22572554"/>
                <a:ext cx="6851876" cy="684755"/>
              </a:xfrm>
              <a:prstGeom prst="rect">
                <a:avLst/>
              </a:prstGeom>
              <a:noFill/>
            </p:spPr>
            <p:txBody>
              <a:bodyPr wrap="none" rtlCol="0">
                <a:spAutoFit/>
              </a:bodyPr>
              <a:lstStyle/>
              <a:p>
                <a:pPr algn="ctr"/>
                <a:r>
                  <a:rPr lang="en-US" sz="5331" dirty="0"/>
                  <a:t>Inter-Server Copper &amp; Fiber</a:t>
                </a:r>
              </a:p>
            </p:txBody>
          </p:sp>
        </p:grpSp>
        <p:grpSp>
          <p:nvGrpSpPr>
            <p:cNvPr id="79" name="Group 78"/>
            <p:cNvGrpSpPr/>
            <p:nvPr/>
          </p:nvGrpSpPr>
          <p:grpSpPr>
            <a:xfrm>
              <a:off x="8198970" y="23222779"/>
              <a:ext cx="4275450" cy="2372195"/>
              <a:chOff x="8835074" y="23461318"/>
              <a:chExt cx="4275450" cy="2372195"/>
            </a:xfrm>
          </p:grpSpPr>
          <p:sp>
            <p:nvSpPr>
              <p:cNvPr id="120" name="TextBox 119"/>
              <p:cNvSpPr txBox="1"/>
              <p:nvPr/>
            </p:nvSpPr>
            <p:spPr>
              <a:xfrm>
                <a:off x="8835074" y="25340397"/>
                <a:ext cx="4275450" cy="493116"/>
              </a:xfrm>
              <a:prstGeom prst="rect">
                <a:avLst/>
              </a:prstGeom>
              <a:noFill/>
            </p:spPr>
            <p:txBody>
              <a:bodyPr wrap="none" rtlCol="0">
                <a:spAutoFit/>
              </a:bodyPr>
              <a:lstStyle/>
              <a:p>
                <a:pPr algn="ctr">
                  <a:lnSpc>
                    <a:spcPts val="4266"/>
                  </a:lnSpc>
                </a:pPr>
                <a:r>
                  <a:rPr lang="en-US" sz="5331" dirty="0"/>
                  <a:t>Network Security</a:t>
                </a:r>
              </a:p>
            </p:txBody>
          </p:sp>
          <p:pic>
            <p:nvPicPr>
              <p:cNvPr id="121" name="Picture 1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9720" y="23461318"/>
                <a:ext cx="3566160" cy="1828509"/>
              </a:xfrm>
              <a:prstGeom prst="rect">
                <a:avLst/>
              </a:prstGeom>
            </p:spPr>
          </p:pic>
        </p:grpSp>
        <p:grpSp>
          <p:nvGrpSpPr>
            <p:cNvPr id="80" name="Group 79"/>
            <p:cNvGrpSpPr/>
            <p:nvPr/>
          </p:nvGrpSpPr>
          <p:grpSpPr>
            <a:xfrm>
              <a:off x="9332730" y="10712287"/>
              <a:ext cx="4949913" cy="2474178"/>
              <a:chOff x="8497843" y="10712286"/>
              <a:chExt cx="4949913" cy="2474178"/>
            </a:xfrm>
          </p:grpSpPr>
          <p:sp>
            <p:nvSpPr>
              <p:cNvPr id="118" name="TextBox 117"/>
              <p:cNvSpPr txBox="1"/>
              <p:nvPr/>
            </p:nvSpPr>
            <p:spPr>
              <a:xfrm>
                <a:off x="8497843" y="10712286"/>
                <a:ext cx="4949913" cy="684755"/>
              </a:xfrm>
              <a:prstGeom prst="rect">
                <a:avLst/>
              </a:prstGeom>
              <a:noFill/>
            </p:spPr>
            <p:txBody>
              <a:bodyPr wrap="none" rtlCol="0">
                <a:spAutoFit/>
              </a:bodyPr>
              <a:lstStyle/>
              <a:p>
                <a:pPr algn="ctr"/>
                <a:r>
                  <a:rPr lang="en-US" sz="5331" dirty="0"/>
                  <a:t>Augmented Reality</a:t>
                </a:r>
              </a:p>
            </p:txBody>
          </p:sp>
          <p:pic>
            <p:nvPicPr>
              <p:cNvPr id="119" name="Picture 118"/>
              <p:cNvPicPr>
                <a:picLocks noChangeAspect="1"/>
              </p:cNvPicPr>
              <p:nvPr/>
            </p:nvPicPr>
            <p:blipFill rotWithShape="1">
              <a:blip r:embed="rId8" cstate="print">
                <a:extLst>
                  <a:ext uri="{28A0092B-C50C-407E-A947-70E740481C1C}">
                    <a14:useLocalDpi xmlns:a14="http://schemas.microsoft.com/office/drawing/2010/main" val="0"/>
                  </a:ext>
                </a:extLst>
              </a:blip>
              <a:srcRect l="50362" t="11393"/>
              <a:stretch/>
            </p:blipFill>
            <p:spPr>
              <a:xfrm>
                <a:off x="9737033" y="11357664"/>
                <a:ext cx="2483797" cy="1828800"/>
              </a:xfrm>
              <a:prstGeom prst="rect">
                <a:avLst/>
              </a:prstGeom>
            </p:spPr>
          </p:pic>
        </p:grpSp>
        <p:grpSp>
          <p:nvGrpSpPr>
            <p:cNvPr id="81" name="Group 80"/>
            <p:cNvGrpSpPr/>
            <p:nvPr/>
          </p:nvGrpSpPr>
          <p:grpSpPr>
            <a:xfrm>
              <a:off x="9681453" y="13938526"/>
              <a:ext cx="2658894" cy="2334925"/>
              <a:chOff x="9681453" y="13938526"/>
              <a:chExt cx="2658894" cy="2334925"/>
            </a:xfrm>
          </p:grpSpPr>
          <p:sp>
            <p:nvSpPr>
              <p:cNvPr id="116" name="TextBox 115"/>
              <p:cNvSpPr txBox="1"/>
              <p:nvPr/>
            </p:nvSpPr>
            <p:spPr>
              <a:xfrm>
                <a:off x="9852410" y="15588696"/>
                <a:ext cx="2316980" cy="684755"/>
              </a:xfrm>
              <a:prstGeom prst="rect">
                <a:avLst/>
              </a:prstGeom>
              <a:noFill/>
            </p:spPr>
            <p:txBody>
              <a:bodyPr wrap="none" rtlCol="0">
                <a:spAutoFit/>
              </a:bodyPr>
              <a:lstStyle/>
              <a:p>
                <a:pPr algn="ctr"/>
                <a:r>
                  <a:rPr lang="en-US" sz="5331" dirty="0"/>
                  <a:t>Location</a:t>
                </a:r>
              </a:p>
            </p:txBody>
          </p:sp>
          <p:pic>
            <p:nvPicPr>
              <p:cNvPr id="117" name="Picture 1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1453" y="13938526"/>
                <a:ext cx="2658894" cy="1828800"/>
              </a:xfrm>
              <a:prstGeom prst="rect">
                <a:avLst/>
              </a:prstGeom>
            </p:spPr>
          </p:pic>
        </p:grpSp>
        <p:grpSp>
          <p:nvGrpSpPr>
            <p:cNvPr id="82" name="Group 81"/>
            <p:cNvGrpSpPr/>
            <p:nvPr/>
          </p:nvGrpSpPr>
          <p:grpSpPr>
            <a:xfrm>
              <a:off x="6425223" y="13945817"/>
              <a:ext cx="2833949" cy="2617693"/>
              <a:chOff x="6584249" y="14184356"/>
              <a:chExt cx="2833949" cy="2617693"/>
            </a:xfrm>
          </p:grpSpPr>
          <p:sp>
            <p:nvSpPr>
              <p:cNvPr id="114" name="TextBox 113"/>
              <p:cNvSpPr txBox="1"/>
              <p:nvPr/>
            </p:nvSpPr>
            <p:spPr>
              <a:xfrm>
                <a:off x="6584249" y="14184356"/>
                <a:ext cx="2833949" cy="906691"/>
              </a:xfrm>
              <a:prstGeom prst="rect">
                <a:avLst/>
              </a:prstGeom>
              <a:noFill/>
            </p:spPr>
            <p:txBody>
              <a:bodyPr wrap="none" rtlCol="0">
                <a:spAutoFit/>
              </a:bodyPr>
              <a:lstStyle/>
              <a:p>
                <a:pPr algn="ctr">
                  <a:lnSpc>
                    <a:spcPts val="4266"/>
                  </a:lnSpc>
                </a:pPr>
                <a:r>
                  <a:rPr lang="en-US" sz="5331" dirty="0"/>
                  <a:t>Social </a:t>
                </a:r>
              </a:p>
              <a:p>
                <a:pPr algn="ctr">
                  <a:lnSpc>
                    <a:spcPts val="4266"/>
                  </a:lnSpc>
                </a:pPr>
                <a:r>
                  <a:rPr lang="en-US" sz="5331" dirty="0"/>
                  <a:t>Interaction</a:t>
                </a:r>
              </a:p>
            </p:txBody>
          </p:sp>
          <p:pic>
            <p:nvPicPr>
              <p:cNvPr id="115" name="Picture 1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2844" y="14970539"/>
                <a:ext cx="2496312" cy="1831510"/>
              </a:xfrm>
              <a:prstGeom prst="rect">
                <a:avLst/>
              </a:prstGeom>
            </p:spPr>
          </p:pic>
        </p:grpSp>
        <p:grpSp>
          <p:nvGrpSpPr>
            <p:cNvPr id="83" name="Group 82"/>
            <p:cNvGrpSpPr/>
            <p:nvPr/>
          </p:nvGrpSpPr>
          <p:grpSpPr>
            <a:xfrm>
              <a:off x="2624792" y="19600240"/>
              <a:ext cx="2934938" cy="2334824"/>
              <a:chOff x="2953511" y="18886281"/>
              <a:chExt cx="2934938" cy="2334824"/>
            </a:xfrm>
          </p:grpSpPr>
          <p:sp>
            <p:nvSpPr>
              <p:cNvPr id="112" name="TextBox 111"/>
              <p:cNvSpPr txBox="1"/>
              <p:nvPr/>
            </p:nvSpPr>
            <p:spPr>
              <a:xfrm>
                <a:off x="2953511" y="20690190"/>
                <a:ext cx="2934938" cy="530915"/>
              </a:xfrm>
              <a:prstGeom prst="rect">
                <a:avLst/>
              </a:prstGeom>
              <a:noFill/>
            </p:spPr>
            <p:txBody>
              <a:bodyPr wrap="none" rtlCol="0">
                <a:spAutoFit/>
              </a:bodyPr>
              <a:lstStyle/>
              <a:p>
                <a:pPr algn="ctr">
                  <a:lnSpc>
                    <a:spcPts val="4799"/>
                  </a:lnSpc>
                </a:pPr>
                <a:r>
                  <a:rPr lang="en-US" sz="5331" dirty="0"/>
                  <a:t>User Senses</a:t>
                </a:r>
              </a:p>
            </p:txBody>
          </p:sp>
          <p:pic>
            <p:nvPicPr>
              <p:cNvPr id="113" name="Picture 112"/>
              <p:cNvPicPr>
                <a:picLocks noChangeAspect="1"/>
              </p:cNvPicPr>
              <p:nvPr/>
            </p:nvPicPr>
            <p:blipFill>
              <a:blip>
                <a:extLst>
                  <a:ext uri="{28A0092B-C50C-407E-A947-70E740481C1C}">
                    <a14:useLocalDpi xmlns:a14="http://schemas.microsoft.com/office/drawing/2010/main" val="0"/>
                  </a:ext>
                </a:extLst>
              </a:blip>
              <a:stretch>
                <a:fillRect/>
              </a:stretch>
            </p:blipFill>
            <p:spPr>
              <a:xfrm>
                <a:off x="3130031" y="18886281"/>
                <a:ext cx="2591837" cy="1828800"/>
              </a:xfrm>
              <a:prstGeom prst="rect">
                <a:avLst/>
              </a:prstGeom>
            </p:spPr>
          </p:pic>
        </p:grpSp>
        <p:grpSp>
          <p:nvGrpSpPr>
            <p:cNvPr id="84" name="Group 83"/>
            <p:cNvGrpSpPr/>
            <p:nvPr/>
          </p:nvGrpSpPr>
          <p:grpSpPr>
            <a:xfrm>
              <a:off x="4117588" y="16570741"/>
              <a:ext cx="3579512" cy="2765698"/>
              <a:chOff x="5718862" y="17008061"/>
              <a:chExt cx="3579512" cy="2765698"/>
            </a:xfrm>
          </p:grpSpPr>
          <p:sp>
            <p:nvSpPr>
              <p:cNvPr id="110" name="TextBox 109"/>
              <p:cNvSpPr txBox="1"/>
              <p:nvPr/>
            </p:nvSpPr>
            <p:spPr>
              <a:xfrm>
                <a:off x="5739467" y="18867068"/>
                <a:ext cx="3558907" cy="906691"/>
              </a:xfrm>
              <a:prstGeom prst="rect">
                <a:avLst/>
              </a:prstGeom>
              <a:noFill/>
            </p:spPr>
            <p:txBody>
              <a:bodyPr wrap="none" rtlCol="0">
                <a:spAutoFit/>
              </a:bodyPr>
              <a:lstStyle/>
              <a:p>
                <a:pPr algn="ctr">
                  <a:lnSpc>
                    <a:spcPts val="4266"/>
                  </a:lnSpc>
                </a:pPr>
                <a:r>
                  <a:rPr lang="en-US" sz="5331" dirty="0"/>
                  <a:t>Real-Time</a:t>
                </a:r>
              </a:p>
              <a:p>
                <a:pPr algn="ctr">
                  <a:lnSpc>
                    <a:spcPts val="4266"/>
                  </a:lnSpc>
                </a:pPr>
                <a:r>
                  <a:rPr lang="en-US" sz="5331" dirty="0"/>
                  <a:t>Collaboration</a:t>
                </a:r>
              </a:p>
            </p:txBody>
          </p:sp>
          <p:pic>
            <p:nvPicPr>
              <p:cNvPr id="111" name="Picture 1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8862" y="17008061"/>
                <a:ext cx="3423424" cy="1828800"/>
              </a:xfrm>
              <a:prstGeom prst="rect">
                <a:avLst/>
              </a:prstGeom>
            </p:spPr>
          </p:pic>
        </p:grpSp>
        <p:grpSp>
          <p:nvGrpSpPr>
            <p:cNvPr id="85" name="Group 84"/>
            <p:cNvGrpSpPr/>
            <p:nvPr/>
          </p:nvGrpSpPr>
          <p:grpSpPr>
            <a:xfrm>
              <a:off x="5581853" y="19572630"/>
              <a:ext cx="3469941" cy="2732629"/>
              <a:chOff x="3675230" y="22244878"/>
              <a:chExt cx="3469941" cy="2732629"/>
            </a:xfrm>
          </p:grpSpPr>
          <p:sp>
            <p:nvSpPr>
              <p:cNvPr id="108" name="TextBox 107"/>
              <p:cNvSpPr txBox="1"/>
              <p:nvPr/>
            </p:nvSpPr>
            <p:spPr>
              <a:xfrm>
                <a:off x="3675230" y="24070816"/>
                <a:ext cx="3469941" cy="906691"/>
              </a:xfrm>
              <a:prstGeom prst="rect">
                <a:avLst/>
              </a:prstGeom>
              <a:noFill/>
            </p:spPr>
            <p:txBody>
              <a:bodyPr wrap="none" rtlCol="0">
                <a:spAutoFit/>
              </a:bodyPr>
              <a:lstStyle/>
              <a:p>
                <a:pPr algn="ctr">
                  <a:lnSpc>
                    <a:spcPts val="4266"/>
                  </a:lnSpc>
                </a:pPr>
                <a:r>
                  <a:rPr lang="en-US" sz="5331" dirty="0"/>
                  <a:t>Media </a:t>
                </a:r>
              </a:p>
              <a:p>
                <a:pPr algn="ctr">
                  <a:lnSpc>
                    <a:spcPts val="4266"/>
                  </a:lnSpc>
                </a:pPr>
                <a:r>
                  <a:rPr lang="en-US" sz="5331" dirty="0"/>
                  <a:t>Consumption</a:t>
                </a:r>
              </a:p>
            </p:txBody>
          </p:sp>
          <p:pic>
            <p:nvPicPr>
              <p:cNvPr id="109" name="Picture 10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8600" y="22244878"/>
                <a:ext cx="2743200" cy="1828800"/>
              </a:xfrm>
              <a:prstGeom prst="rect">
                <a:avLst/>
              </a:prstGeom>
            </p:spPr>
          </p:pic>
        </p:grpSp>
        <p:grpSp>
          <p:nvGrpSpPr>
            <p:cNvPr id="86" name="Group 85"/>
            <p:cNvGrpSpPr/>
            <p:nvPr/>
          </p:nvGrpSpPr>
          <p:grpSpPr>
            <a:xfrm>
              <a:off x="14710354" y="13468800"/>
              <a:ext cx="3774110" cy="2481296"/>
              <a:chOff x="14538904" y="13779950"/>
              <a:chExt cx="3774110" cy="2481296"/>
            </a:xfrm>
          </p:grpSpPr>
          <p:sp>
            <p:nvSpPr>
              <p:cNvPr id="106" name="TextBox 105"/>
              <p:cNvSpPr txBox="1"/>
              <p:nvPr/>
            </p:nvSpPr>
            <p:spPr>
              <a:xfrm>
                <a:off x="14538904" y="13779950"/>
                <a:ext cx="3774110" cy="684755"/>
              </a:xfrm>
              <a:prstGeom prst="rect">
                <a:avLst/>
              </a:prstGeom>
              <a:noFill/>
            </p:spPr>
            <p:txBody>
              <a:bodyPr wrap="none" rtlCol="0">
                <a:spAutoFit/>
              </a:bodyPr>
              <a:lstStyle/>
              <a:p>
                <a:pPr algn="ctr"/>
                <a:r>
                  <a:rPr lang="en-US" sz="5331" dirty="0"/>
                  <a:t>Lecture Space</a:t>
                </a:r>
              </a:p>
            </p:txBody>
          </p:sp>
          <p:pic>
            <p:nvPicPr>
              <p:cNvPr id="107" name="Picture 10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43100" y="14432446"/>
                <a:ext cx="3556000" cy="1828800"/>
              </a:xfrm>
              <a:prstGeom prst="rect">
                <a:avLst/>
              </a:prstGeom>
            </p:spPr>
          </p:pic>
        </p:grpSp>
        <p:grpSp>
          <p:nvGrpSpPr>
            <p:cNvPr id="87" name="Group 86"/>
            <p:cNvGrpSpPr/>
            <p:nvPr/>
          </p:nvGrpSpPr>
          <p:grpSpPr>
            <a:xfrm>
              <a:off x="12423630" y="14502731"/>
              <a:ext cx="2458846" cy="2697556"/>
              <a:chOff x="13019977" y="14582243"/>
              <a:chExt cx="2458846" cy="2697556"/>
            </a:xfrm>
          </p:grpSpPr>
          <p:pic>
            <p:nvPicPr>
              <p:cNvPr id="104" name="Picture 103"/>
              <p:cNvPicPr>
                <a:picLocks noChangeAspect="1"/>
              </p:cNvPicPr>
              <p:nvPr/>
            </p:nvPicPr>
            <p:blipFill>
              <a:blip r:embed="rId14"/>
              <a:stretch>
                <a:fillRect/>
              </a:stretch>
            </p:blipFill>
            <p:spPr>
              <a:xfrm>
                <a:off x="13330903" y="14582243"/>
                <a:ext cx="1828800" cy="1828800"/>
              </a:xfrm>
              <a:prstGeom prst="rect">
                <a:avLst/>
              </a:prstGeom>
            </p:spPr>
          </p:pic>
          <p:sp>
            <p:nvSpPr>
              <p:cNvPr id="105" name="TextBox 104"/>
              <p:cNvSpPr txBox="1"/>
              <p:nvPr/>
            </p:nvSpPr>
            <p:spPr>
              <a:xfrm>
                <a:off x="13019977" y="16373108"/>
                <a:ext cx="2458846" cy="906691"/>
              </a:xfrm>
              <a:prstGeom prst="rect">
                <a:avLst/>
              </a:prstGeom>
              <a:noFill/>
            </p:spPr>
            <p:txBody>
              <a:bodyPr wrap="none" rtlCol="0">
                <a:spAutoFit/>
              </a:bodyPr>
              <a:lstStyle/>
              <a:p>
                <a:pPr algn="ctr">
                  <a:lnSpc>
                    <a:spcPts val="4266"/>
                  </a:lnSpc>
                </a:pPr>
                <a:r>
                  <a:rPr lang="en-US" sz="5331" dirty="0"/>
                  <a:t>Location </a:t>
                </a:r>
              </a:p>
              <a:p>
                <a:pPr algn="ctr">
                  <a:lnSpc>
                    <a:spcPts val="4266"/>
                  </a:lnSpc>
                </a:pPr>
                <a:r>
                  <a:rPr lang="en-US" sz="5331" dirty="0"/>
                  <a:t>Support</a:t>
                </a:r>
              </a:p>
            </p:txBody>
          </p:sp>
        </p:grpSp>
        <p:grpSp>
          <p:nvGrpSpPr>
            <p:cNvPr id="88" name="Group 87"/>
            <p:cNvGrpSpPr/>
            <p:nvPr/>
          </p:nvGrpSpPr>
          <p:grpSpPr>
            <a:xfrm>
              <a:off x="3508875" y="22368860"/>
              <a:ext cx="3845042" cy="2414495"/>
              <a:chOff x="3906779" y="19741066"/>
              <a:chExt cx="3845042" cy="2414495"/>
            </a:xfrm>
          </p:grpSpPr>
          <p:pic>
            <p:nvPicPr>
              <p:cNvPr id="102" name="Picture 10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2257" y="19741066"/>
                <a:ext cx="3794760" cy="1828384"/>
              </a:xfrm>
              <a:prstGeom prst="rect">
                <a:avLst/>
              </a:prstGeom>
            </p:spPr>
          </p:pic>
          <p:sp>
            <p:nvSpPr>
              <p:cNvPr id="103" name="TextBox 102"/>
              <p:cNvSpPr txBox="1"/>
              <p:nvPr/>
            </p:nvSpPr>
            <p:spPr>
              <a:xfrm>
                <a:off x="3906779" y="21470806"/>
                <a:ext cx="3845042" cy="684755"/>
              </a:xfrm>
              <a:prstGeom prst="rect">
                <a:avLst/>
              </a:prstGeom>
              <a:noFill/>
            </p:spPr>
            <p:txBody>
              <a:bodyPr wrap="none" rtlCol="0">
                <a:spAutoFit/>
              </a:bodyPr>
              <a:lstStyle/>
              <a:p>
                <a:pPr algn="ctr"/>
                <a:r>
                  <a:rPr lang="en-US" sz="5331" dirty="0"/>
                  <a:t>Authentication</a:t>
                </a:r>
              </a:p>
            </p:txBody>
          </p:sp>
        </p:grpSp>
        <p:grpSp>
          <p:nvGrpSpPr>
            <p:cNvPr id="89" name="Group 88"/>
            <p:cNvGrpSpPr/>
            <p:nvPr/>
          </p:nvGrpSpPr>
          <p:grpSpPr>
            <a:xfrm>
              <a:off x="15713112" y="16096146"/>
              <a:ext cx="3701975" cy="2395379"/>
              <a:chOff x="15713112" y="16096146"/>
              <a:chExt cx="3701975" cy="2395379"/>
            </a:xfrm>
          </p:grpSpPr>
          <p:pic>
            <p:nvPicPr>
              <p:cNvPr id="100" name="Picture 9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192500" y="16096146"/>
                <a:ext cx="2743200" cy="1828800"/>
              </a:xfrm>
              <a:prstGeom prst="rect">
                <a:avLst/>
              </a:prstGeom>
            </p:spPr>
          </p:pic>
          <p:sp>
            <p:nvSpPr>
              <p:cNvPr id="101" name="TextBox 100"/>
              <p:cNvSpPr txBox="1"/>
              <p:nvPr/>
            </p:nvSpPr>
            <p:spPr>
              <a:xfrm>
                <a:off x="15713112" y="17806770"/>
                <a:ext cx="3701975" cy="684755"/>
              </a:xfrm>
              <a:prstGeom prst="rect">
                <a:avLst/>
              </a:prstGeom>
              <a:noFill/>
            </p:spPr>
            <p:txBody>
              <a:bodyPr wrap="none" rtlCol="0">
                <a:spAutoFit/>
              </a:bodyPr>
              <a:lstStyle/>
              <a:p>
                <a:pPr algn="ctr"/>
                <a:r>
                  <a:rPr lang="en-US" sz="5331" dirty="0"/>
                  <a:t>Water Systems</a:t>
                </a:r>
              </a:p>
            </p:txBody>
          </p:sp>
        </p:grpSp>
        <p:grpSp>
          <p:nvGrpSpPr>
            <p:cNvPr id="90" name="Group 89"/>
            <p:cNvGrpSpPr/>
            <p:nvPr/>
          </p:nvGrpSpPr>
          <p:grpSpPr>
            <a:xfrm>
              <a:off x="15705899" y="19253753"/>
              <a:ext cx="3716402" cy="2756447"/>
              <a:chOff x="15705899" y="19120403"/>
              <a:chExt cx="3716402" cy="2756447"/>
            </a:xfrm>
          </p:grpSpPr>
          <p:sp>
            <p:nvSpPr>
              <p:cNvPr id="98" name="TextBox 97"/>
              <p:cNvSpPr txBox="1"/>
              <p:nvPr/>
            </p:nvSpPr>
            <p:spPr>
              <a:xfrm>
                <a:off x="15705899" y="20970159"/>
                <a:ext cx="3716402" cy="906691"/>
              </a:xfrm>
              <a:prstGeom prst="rect">
                <a:avLst/>
              </a:prstGeom>
              <a:noFill/>
            </p:spPr>
            <p:txBody>
              <a:bodyPr wrap="none" rtlCol="0">
                <a:spAutoFit/>
              </a:bodyPr>
              <a:lstStyle/>
              <a:p>
                <a:pPr algn="ctr">
                  <a:lnSpc>
                    <a:spcPts val="4266"/>
                  </a:lnSpc>
                </a:pPr>
                <a:r>
                  <a:rPr lang="en-US" sz="5331" dirty="0"/>
                  <a:t>HVAC Sensors </a:t>
                </a:r>
              </a:p>
              <a:p>
                <a:pPr algn="ctr">
                  <a:lnSpc>
                    <a:spcPts val="4266"/>
                  </a:lnSpc>
                </a:pPr>
                <a:r>
                  <a:rPr lang="en-US" sz="5331" dirty="0"/>
                  <a:t>&amp; Controls</a:t>
                </a:r>
              </a:p>
            </p:txBody>
          </p:sp>
          <p:pic>
            <p:nvPicPr>
              <p:cNvPr id="99" name="Picture 9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938500" y="19120403"/>
                <a:ext cx="3251200" cy="1828800"/>
              </a:xfrm>
              <a:prstGeom prst="rect">
                <a:avLst/>
              </a:prstGeom>
            </p:spPr>
          </p:pic>
        </p:grpSp>
        <p:grpSp>
          <p:nvGrpSpPr>
            <p:cNvPr id="91" name="Group 90"/>
            <p:cNvGrpSpPr/>
            <p:nvPr/>
          </p:nvGrpSpPr>
          <p:grpSpPr>
            <a:xfrm>
              <a:off x="12617704" y="23222225"/>
              <a:ext cx="3293209" cy="2380236"/>
              <a:chOff x="13174295" y="23421009"/>
              <a:chExt cx="3293209" cy="2380236"/>
            </a:xfrm>
          </p:grpSpPr>
          <p:sp>
            <p:nvSpPr>
              <p:cNvPr id="96" name="TextBox 95"/>
              <p:cNvSpPr txBox="1"/>
              <p:nvPr/>
            </p:nvSpPr>
            <p:spPr>
              <a:xfrm>
                <a:off x="13174295" y="25116490"/>
                <a:ext cx="3293209" cy="684755"/>
              </a:xfrm>
              <a:prstGeom prst="rect">
                <a:avLst/>
              </a:prstGeom>
              <a:noFill/>
            </p:spPr>
            <p:txBody>
              <a:bodyPr wrap="none" rtlCol="0">
                <a:spAutoFit/>
              </a:bodyPr>
              <a:lstStyle/>
              <a:p>
                <a:pPr algn="ctr"/>
                <a:r>
                  <a:rPr lang="en-US" sz="5331" dirty="0"/>
                  <a:t>Connectivity</a:t>
                </a:r>
              </a:p>
            </p:txBody>
          </p:sp>
          <p:pic>
            <p:nvPicPr>
              <p:cNvPr id="97" name="Picture 9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603357" y="23421009"/>
                <a:ext cx="2438400" cy="1828800"/>
              </a:xfrm>
              <a:prstGeom prst="rect">
                <a:avLst/>
              </a:prstGeom>
            </p:spPr>
          </p:pic>
        </p:grpSp>
        <p:grpSp>
          <p:nvGrpSpPr>
            <p:cNvPr id="92" name="Group 91"/>
            <p:cNvGrpSpPr/>
            <p:nvPr/>
          </p:nvGrpSpPr>
          <p:grpSpPr>
            <a:xfrm>
              <a:off x="9981284" y="25869380"/>
              <a:ext cx="2745032" cy="2204798"/>
              <a:chOff x="9981284" y="25869380"/>
              <a:chExt cx="2745032" cy="2204798"/>
            </a:xfrm>
          </p:grpSpPr>
          <p:sp>
            <p:nvSpPr>
              <p:cNvPr id="94" name="TextBox 93"/>
              <p:cNvSpPr txBox="1"/>
              <p:nvPr/>
            </p:nvSpPr>
            <p:spPr>
              <a:xfrm>
                <a:off x="10253958" y="25869380"/>
                <a:ext cx="2212384" cy="493116"/>
              </a:xfrm>
              <a:prstGeom prst="rect">
                <a:avLst/>
              </a:prstGeom>
              <a:noFill/>
            </p:spPr>
            <p:txBody>
              <a:bodyPr wrap="none" rtlCol="0">
                <a:spAutoFit/>
              </a:bodyPr>
              <a:lstStyle/>
              <a:p>
                <a:pPr algn="ctr">
                  <a:lnSpc>
                    <a:spcPts val="4266"/>
                  </a:lnSpc>
                </a:pPr>
                <a:r>
                  <a:rPr lang="en-US" sz="5331" dirty="0"/>
                  <a:t>Vehicles</a:t>
                </a:r>
              </a:p>
            </p:txBody>
          </p:sp>
          <p:pic>
            <p:nvPicPr>
              <p:cNvPr id="95" name="Picture 9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81284" y="26245378"/>
                <a:ext cx="2745032" cy="1828800"/>
              </a:xfrm>
              <a:prstGeom prst="rect">
                <a:avLst/>
              </a:prstGeom>
            </p:spPr>
          </p:pic>
        </p:grpSp>
        <p:pic>
          <p:nvPicPr>
            <p:cNvPr id="93" name="Picture 92"/>
            <p:cNvPicPr>
              <a:picLocks noChangeAspect="1"/>
            </p:cNvPicPr>
            <p:nvPr/>
          </p:nvPicPr>
          <p:blipFill>
            <a:blip r:embed="rId20"/>
            <a:stretch>
              <a:fillRect/>
            </a:stretch>
          </p:blipFill>
          <p:spPr>
            <a:xfrm>
              <a:off x="-1201580" y="8725978"/>
              <a:ext cx="24297960" cy="20600166"/>
            </a:xfrm>
            <a:prstGeom prst="rect">
              <a:avLst/>
            </a:prstGeom>
          </p:spPr>
        </p:pic>
      </p:grpSp>
      <p:pic>
        <p:nvPicPr>
          <p:cNvPr id="134" name="Picture 133"/>
          <p:cNvPicPr>
            <a:picLocks noChangeAspect="1"/>
          </p:cNvPicPr>
          <p:nvPr/>
        </p:nvPicPr>
        <p:blipFill>
          <a:blip r:embed="rId21"/>
          <a:stretch>
            <a:fillRect/>
          </a:stretch>
        </p:blipFill>
        <p:spPr>
          <a:xfrm>
            <a:off x="7609772" y="2301393"/>
            <a:ext cx="3995226" cy="3823557"/>
          </a:xfrm>
          <a:prstGeom prst="rect">
            <a:avLst/>
          </a:prstGeom>
        </p:spPr>
      </p:pic>
      <p:sp>
        <p:nvSpPr>
          <p:cNvPr id="133" name="Text Placeholder 2"/>
          <p:cNvSpPr txBox="1">
            <a:spLocks/>
          </p:cNvSpPr>
          <p:nvPr/>
        </p:nvSpPr>
        <p:spPr bwMode="auto">
          <a:xfrm>
            <a:off x="261823" y="2398945"/>
            <a:ext cx="7508553" cy="3595206"/>
          </a:xfrm>
          <a:prstGeom prst="rect">
            <a:avLst/>
          </a:prstGeom>
          <a:noFill/>
          <a:ln w="9525">
            <a:noFill/>
            <a:miter lim="800000"/>
            <a:headEnd/>
            <a:tailEnd/>
          </a:ln>
        </p:spPr>
        <p:txBody>
          <a:bodyPr vert="horz" wrap="square" lIns="121888" tIns="60944" rIns="121888" bIns="60944" numCol="1" anchor="t" anchorCtr="0" compatLnSpc="1">
            <a:prstTxWarp prst="textNoShape">
              <a:avLst/>
            </a:prstTxWarp>
            <a:noAutofit/>
          </a:bodyPr>
          <a:lstStyle>
            <a:lvl1pPr marL="274313" indent="-228594" algn="l" defTabSz="457189" rtl="0" eaLnBrk="0" fontAlgn="base" hangingPunct="0">
              <a:spcBef>
                <a:spcPts val="0"/>
              </a:spcBef>
              <a:spcAft>
                <a:spcPct val="0"/>
              </a:spcAft>
              <a:buClr>
                <a:schemeClr val="tx2"/>
              </a:buClr>
              <a:buFont typeface="Arial" pitchFamily="-110" charset="0"/>
              <a:buChar char="•"/>
              <a:defRPr sz="1600" kern="1200">
                <a:solidFill>
                  <a:srgbClr val="344641"/>
                </a:solidFill>
                <a:latin typeface="Arial"/>
                <a:ea typeface="ＭＳ Ｐゴシック" pitchFamily="-110" charset="-128"/>
                <a:cs typeface="Arial"/>
              </a:defRPr>
            </a:lvl1pPr>
            <a:lvl2pPr marL="548627" indent="-228594" algn="l" defTabSz="457189" rtl="0" eaLnBrk="0" fontAlgn="base" hangingPunct="0">
              <a:spcBef>
                <a:spcPts val="600"/>
              </a:spcBef>
              <a:spcAft>
                <a:spcPct val="0"/>
              </a:spcAft>
              <a:buClr>
                <a:schemeClr val="tx2"/>
              </a:buClr>
              <a:buFont typeface="Arial" pitchFamily="-110" charset="0"/>
              <a:buChar char="–"/>
              <a:defRPr sz="1400" kern="1200">
                <a:solidFill>
                  <a:srgbClr val="344641"/>
                </a:solidFill>
                <a:latin typeface="Arial"/>
                <a:ea typeface="ＭＳ Ｐゴシック" pitchFamily="-110" charset="-128"/>
                <a:cs typeface="Arial"/>
              </a:defRPr>
            </a:lvl2pPr>
            <a:lvl3pPr marL="804652" indent="-228594" algn="l" defTabSz="457189" rtl="0" eaLnBrk="0" fontAlgn="base" hangingPunct="0">
              <a:spcBef>
                <a:spcPts val="600"/>
              </a:spcBef>
              <a:spcAft>
                <a:spcPct val="0"/>
              </a:spcAft>
              <a:buClr>
                <a:schemeClr val="tx2"/>
              </a:buClr>
              <a:buFont typeface="Arial" pitchFamily="-110" charset="0"/>
              <a:buChar char="•"/>
              <a:defRPr sz="1200" kern="1200">
                <a:solidFill>
                  <a:srgbClr val="344641"/>
                </a:solidFill>
                <a:latin typeface="Arial"/>
                <a:ea typeface="ＭＳ Ｐゴシック" pitchFamily="-110" charset="-128"/>
                <a:cs typeface="Arial"/>
              </a:defRPr>
            </a:lvl3pPr>
            <a:lvl4pPr marL="1371566" indent="0" algn="l" defTabSz="457189"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4pPr>
            <a:lvl5pPr marL="1828754" indent="0" algn="l" defTabSz="457189"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28520" indent="-228520" defTabSz="609387">
              <a:spcAft>
                <a:spcPts val="1600"/>
              </a:spcAft>
              <a:buClr>
                <a:srgbClr val="1BA8B0"/>
              </a:buClr>
              <a:defRPr/>
            </a:pPr>
            <a:r>
              <a:rPr lang="en-US" sz="1999" b="1" dirty="0">
                <a:solidFill>
                  <a:srgbClr val="41AC38"/>
                </a:solidFill>
              </a:rPr>
              <a:t>Trust</a:t>
            </a:r>
            <a:r>
              <a:rPr lang="en-US" sz="1999" dirty="0">
                <a:solidFill>
                  <a:srgbClr val="41AC38"/>
                </a:solidFill>
              </a:rPr>
              <a:t>: </a:t>
            </a:r>
            <a:r>
              <a:rPr lang="en-US" sz="1999" dirty="0"/>
              <a:t>Allow only designated people/services to have device or data access</a:t>
            </a:r>
            <a:endParaRPr lang="en-US" sz="1999" b="1" dirty="0"/>
          </a:p>
          <a:p>
            <a:pPr marL="228520" indent="-228520" defTabSz="609387">
              <a:spcAft>
                <a:spcPts val="1600"/>
              </a:spcAft>
              <a:buClr>
                <a:srgbClr val="1BA8B0"/>
              </a:buClr>
              <a:defRPr/>
            </a:pPr>
            <a:r>
              <a:rPr lang="en-US" sz="1999" b="1" dirty="0">
                <a:solidFill>
                  <a:srgbClr val="E72E1B"/>
                </a:solidFill>
              </a:rPr>
              <a:t>Identity</a:t>
            </a:r>
            <a:r>
              <a:rPr lang="en-US" sz="1999" dirty="0">
                <a:solidFill>
                  <a:srgbClr val="E72E1B"/>
                </a:solidFill>
              </a:rPr>
              <a:t>: </a:t>
            </a:r>
            <a:r>
              <a:rPr lang="en-US" sz="1999" dirty="0"/>
              <a:t>Validate the identity of people, services, and “things” </a:t>
            </a:r>
            <a:endParaRPr lang="en-US" sz="1999" b="1" dirty="0"/>
          </a:p>
          <a:p>
            <a:pPr marL="228520" indent="-228520" defTabSz="609387">
              <a:spcAft>
                <a:spcPts val="1600"/>
              </a:spcAft>
              <a:buClr>
                <a:srgbClr val="1BA8B0"/>
              </a:buClr>
              <a:defRPr/>
            </a:pPr>
            <a:r>
              <a:rPr lang="en-US" sz="1999" b="1" dirty="0">
                <a:solidFill>
                  <a:srgbClr val="8760B6"/>
                </a:solidFill>
              </a:rPr>
              <a:t>Privacy: </a:t>
            </a:r>
            <a:r>
              <a:rPr lang="en-US" sz="1999" dirty="0"/>
              <a:t>Ensure device, personal, sensitive data kept private</a:t>
            </a:r>
            <a:endParaRPr lang="en-US" sz="1999" b="1" dirty="0"/>
          </a:p>
          <a:p>
            <a:pPr marL="228520" indent="-228520" defTabSz="609387">
              <a:spcAft>
                <a:spcPts val="1600"/>
              </a:spcAft>
              <a:buClr>
                <a:srgbClr val="1BA8B0"/>
              </a:buClr>
              <a:defRPr/>
            </a:pPr>
            <a:r>
              <a:rPr lang="en-US" sz="1999" b="1" dirty="0">
                <a:solidFill>
                  <a:srgbClr val="19C6D7"/>
                </a:solidFill>
              </a:rPr>
              <a:t>Protection: </a:t>
            </a:r>
            <a:r>
              <a:rPr lang="en-US" sz="1999" dirty="0"/>
              <a:t>Protect devices and users from harm – physical, financial, reputational</a:t>
            </a:r>
            <a:endParaRPr lang="en-US" sz="1999" b="1" dirty="0"/>
          </a:p>
          <a:p>
            <a:pPr marL="228520" indent="-228520" defTabSz="609387">
              <a:spcAft>
                <a:spcPts val="1600"/>
              </a:spcAft>
              <a:buClr>
                <a:srgbClr val="1BA8B0"/>
              </a:buClr>
              <a:defRPr/>
            </a:pPr>
            <a:r>
              <a:rPr lang="en-US" sz="1999" b="1" dirty="0">
                <a:solidFill>
                  <a:srgbClr val="F79646"/>
                </a:solidFill>
              </a:rPr>
              <a:t>Safety</a:t>
            </a:r>
            <a:r>
              <a:rPr lang="en-US" sz="1999" dirty="0">
                <a:solidFill>
                  <a:srgbClr val="F79646"/>
                </a:solidFill>
              </a:rPr>
              <a:t>: </a:t>
            </a:r>
            <a:r>
              <a:rPr lang="en-US" sz="1999" dirty="0"/>
              <a:t>Provide safety for devices, infrastructure and people</a:t>
            </a:r>
            <a:endParaRPr lang="en-US" sz="1999" b="1" dirty="0"/>
          </a:p>
          <a:p>
            <a:pPr marL="228520" indent="-228520" defTabSz="609387">
              <a:spcAft>
                <a:spcPts val="1600"/>
              </a:spcAft>
              <a:buClr>
                <a:srgbClr val="1BA8B0"/>
              </a:buClr>
              <a:defRPr/>
            </a:pPr>
            <a:r>
              <a:rPr lang="en-US" sz="1999" b="1" dirty="0">
                <a:solidFill>
                  <a:srgbClr val="1BA8B0"/>
                </a:solidFill>
              </a:rPr>
              <a:t>Security</a:t>
            </a:r>
            <a:r>
              <a:rPr lang="en-US" sz="1999" dirty="0">
                <a:solidFill>
                  <a:srgbClr val="1BA8B0"/>
                </a:solidFill>
              </a:rPr>
              <a:t>: </a:t>
            </a:r>
            <a:r>
              <a:rPr lang="en-US" sz="1999" dirty="0"/>
              <a:t>Maintain security of data, devices, people, etc.</a:t>
            </a:r>
          </a:p>
        </p:txBody>
      </p:sp>
      <p:sp>
        <p:nvSpPr>
          <p:cNvPr id="131" name="Content Placeholder 1"/>
          <p:cNvSpPr txBox="1">
            <a:spLocks/>
          </p:cNvSpPr>
          <p:nvPr/>
        </p:nvSpPr>
        <p:spPr>
          <a:xfrm>
            <a:off x="-1" y="6624728"/>
            <a:ext cx="12185416" cy="178015"/>
          </a:xfrm>
          <a:prstGeom prst="rect">
            <a:avLst/>
          </a:prstGeom>
        </p:spPr>
        <p:txBody>
          <a:bodyPr/>
          <a:lstStyle>
            <a:lvl1pPr marL="342900" indent="-342900" algn="l" defTabSz="457200" rtl="0" eaLnBrk="0" fontAlgn="base" hangingPunct="0">
              <a:spcBef>
                <a:spcPct val="20000"/>
              </a:spcBef>
              <a:spcAft>
                <a:spcPct val="0"/>
              </a:spcAft>
              <a:buClr>
                <a:srgbClr val="EF3E33"/>
              </a:buClr>
              <a:buFont typeface="Arial" pitchFamily="-110" charset="0"/>
              <a:buChar char="•"/>
              <a:defRPr sz="1800" kern="1200">
                <a:solidFill>
                  <a:schemeClr val="tx1"/>
                </a:solidFill>
                <a:latin typeface="Arial"/>
                <a:ea typeface="ＭＳ Ｐゴシック" pitchFamily="-110" charset="-128"/>
                <a:cs typeface="Arial"/>
              </a:defRPr>
            </a:lvl1pPr>
            <a:lvl2pPr marL="742950" indent="-285750" algn="l" defTabSz="457200" rtl="0" eaLnBrk="0" fontAlgn="base" hangingPunct="0">
              <a:spcBef>
                <a:spcPct val="20000"/>
              </a:spcBef>
              <a:spcAft>
                <a:spcPct val="0"/>
              </a:spcAft>
              <a:buClr>
                <a:srgbClr val="EF3E33"/>
              </a:buClr>
              <a:buFont typeface="Arial" pitchFamily="-110" charset="0"/>
              <a:buChar char="–"/>
              <a:defRPr sz="1600" kern="1200">
                <a:solidFill>
                  <a:schemeClr val="tx1"/>
                </a:solidFill>
                <a:latin typeface="Arial"/>
                <a:ea typeface="ＭＳ Ｐゴシック" pitchFamily="-110" charset="-128"/>
                <a:cs typeface="Arial"/>
              </a:defRPr>
            </a:lvl2pPr>
            <a:lvl3pPr marL="914400" indent="0" algn="l" defTabSz="457200" rtl="0" eaLnBrk="0" fontAlgn="base" hangingPunct="0">
              <a:spcBef>
                <a:spcPct val="20000"/>
              </a:spcBef>
              <a:spcAft>
                <a:spcPct val="0"/>
              </a:spcAft>
              <a:buClr>
                <a:srgbClr val="EF3E33"/>
              </a:buClr>
              <a:buFont typeface="Arial" pitchFamily="-110" charset="0"/>
              <a:buNone/>
              <a:defRPr sz="1600" kern="1200">
                <a:solidFill>
                  <a:schemeClr val="tx1"/>
                </a:solidFill>
                <a:latin typeface="Arial"/>
                <a:ea typeface="ＭＳ Ｐゴシック" pitchFamily="-110" charset="-128"/>
                <a:cs typeface="Arial"/>
              </a:defRPr>
            </a:lvl3pPr>
            <a:lvl4pPr marL="13716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4pPr>
            <a:lvl5pPr marL="18288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1000" i="1" dirty="0"/>
              <a:t>Source: Florence D. Hudson</a:t>
            </a:r>
          </a:p>
        </p:txBody>
      </p:sp>
      <p:sp>
        <p:nvSpPr>
          <p:cNvPr id="132" name="TextBox 131">
            <a:extLst>
              <a:ext uri="{FF2B5EF4-FFF2-40B4-BE49-F238E27FC236}">
                <a16:creationId xmlns:a16="http://schemas.microsoft.com/office/drawing/2014/main" id="{873D3978-11DE-074B-A5D6-CE92767440E8}"/>
              </a:ext>
            </a:extLst>
          </p:cNvPr>
          <p:cNvSpPr txBox="1"/>
          <p:nvPr/>
        </p:nvSpPr>
        <p:spPr>
          <a:xfrm>
            <a:off x="42462" y="6102720"/>
            <a:ext cx="11562536" cy="523084"/>
          </a:xfrm>
          <a:prstGeom prst="rect">
            <a:avLst/>
          </a:prstGeom>
          <a:noFill/>
        </p:spPr>
        <p:txBody>
          <a:bodyPr wrap="square" rtlCol="0">
            <a:spAutoFit/>
          </a:bodyPr>
          <a:lstStyle/>
          <a:p>
            <a:r>
              <a:rPr lang="en-US" sz="1400" b="1" i="1" dirty="0"/>
              <a:t>The TIPPSS framework was developed at an IEEE Workshop at George Washington University in February, 2016. </a:t>
            </a:r>
          </a:p>
          <a:p>
            <a:r>
              <a:rPr lang="en-US" sz="1400" b="1" i="1" dirty="0"/>
              <a:t>IEEE Workshop recap report: https://internetinitiative.ieee.org/images/files/events/ieee_end_to_end_trust_meeting_recap_feb17.pdf</a:t>
            </a:r>
          </a:p>
        </p:txBody>
      </p:sp>
      <p:sp>
        <p:nvSpPr>
          <p:cNvPr id="137" name="Slide Number Placeholder 3">
            <a:extLst>
              <a:ext uri="{FF2B5EF4-FFF2-40B4-BE49-F238E27FC236}">
                <a16:creationId xmlns:a16="http://schemas.microsoft.com/office/drawing/2014/main" id="{4CD0C762-F2AC-B642-99B1-B089A929B390}"/>
              </a:ext>
            </a:extLst>
          </p:cNvPr>
          <p:cNvSpPr txBox="1">
            <a:spLocks/>
          </p:cNvSpPr>
          <p:nvPr/>
        </p:nvSpPr>
        <p:spPr>
          <a:xfrm>
            <a:off x="9405459" y="6492078"/>
            <a:ext cx="2742486" cy="365030"/>
          </a:xfrm>
          <a:prstGeom prst="rect">
            <a:avLst/>
          </a:prstGeom>
        </p:spPr>
        <p:txBody>
          <a:bodyPr vert="horz" lIns="91416" tIns="45708" rIns="91416" bIns="4570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4BD535-71E2-594A-8812-64BF56CF7653}" type="slidenum">
              <a:rPr lang="en-US">
                <a:solidFill>
                  <a:schemeClr val="tx1"/>
                </a:solidFill>
                <a:latin typeface="Calibri" panose="020F0502020204030204"/>
              </a:rPr>
              <a:pPr/>
              <a:t>5</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26380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4E9C4DE1-939B-C444-9105-4FFE4E243370}"/>
              </a:ext>
            </a:extLst>
          </p:cNvPr>
          <p:cNvSpPr txBox="1">
            <a:spLocks/>
          </p:cNvSpPr>
          <p:nvPr/>
        </p:nvSpPr>
        <p:spPr>
          <a:xfrm>
            <a:off x="106850" y="459182"/>
            <a:ext cx="11975125" cy="987417"/>
          </a:xfrm>
          <a:prstGeom prst="rect">
            <a:avLst/>
          </a:prstGeom>
        </p:spPr>
        <p:txBody>
          <a:bodyPr vert="horz" lIns="609441" bIns="97511" anchor="t" anchorCtr="0">
            <a:noAutofit/>
          </a:bodyPr>
          <a:lstStyle>
            <a:lvl1pPr algn="l" defTabSz="457200" rtl="0" eaLnBrk="0" fontAlgn="base" hangingPunct="0">
              <a:spcBef>
                <a:spcPct val="0"/>
              </a:spcBef>
              <a:spcAft>
                <a:spcPct val="0"/>
              </a:spcAft>
              <a:defRPr sz="2600" b="1" i="0" kern="1200" spc="0">
                <a:solidFill>
                  <a:schemeClr val="tx1"/>
                </a:solidFill>
                <a:latin typeface="Arial"/>
                <a:ea typeface="ＭＳ Ｐゴシック" pitchFamily="-110" charset="-128"/>
                <a:cs typeface="Arial"/>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a:lstStyle>
          <a:p>
            <a:pPr algn="r"/>
            <a:r>
              <a:rPr lang="en-US" sz="2799" dirty="0"/>
              <a:t>TIPPSS for IoT is a growing need</a:t>
            </a:r>
          </a:p>
          <a:p>
            <a:pPr algn="r"/>
            <a:r>
              <a:rPr lang="en-US" sz="2799" dirty="0"/>
              <a:t> Trust, Identity, Privacy, Protection, Safety and Security</a:t>
            </a:r>
          </a:p>
        </p:txBody>
      </p:sp>
      <p:sp>
        <p:nvSpPr>
          <p:cNvPr id="15" name="TextBox 14">
            <a:extLst>
              <a:ext uri="{FF2B5EF4-FFF2-40B4-BE49-F238E27FC236}">
                <a16:creationId xmlns:a16="http://schemas.microsoft.com/office/drawing/2014/main" id="{1364F920-2C3B-094A-BC2C-789162ACFF83}"/>
              </a:ext>
            </a:extLst>
          </p:cNvPr>
          <p:cNvSpPr txBox="1"/>
          <p:nvPr/>
        </p:nvSpPr>
        <p:spPr>
          <a:xfrm>
            <a:off x="-1" y="6622660"/>
            <a:ext cx="12188825" cy="246157"/>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Source: ”Enabling Trust and Security: TIPPSS for IoT”, Florence D. Hudson, IT Professional, Vol 20, Number 2, Page 15, IEEE Computer Society March/April 2018</a:t>
            </a:r>
          </a:p>
        </p:txBody>
      </p:sp>
      <p:pic>
        <p:nvPicPr>
          <p:cNvPr id="11" name="Picture 10">
            <a:extLst>
              <a:ext uri="{FF2B5EF4-FFF2-40B4-BE49-F238E27FC236}">
                <a16:creationId xmlns:a16="http://schemas.microsoft.com/office/drawing/2014/main" id="{69F6C931-D7AD-9F41-939E-B3E2696380BE}"/>
              </a:ext>
            </a:extLst>
          </p:cNvPr>
          <p:cNvPicPr>
            <a:picLocks noChangeAspect="1"/>
          </p:cNvPicPr>
          <p:nvPr/>
        </p:nvPicPr>
        <p:blipFill rotWithShape="1">
          <a:blip r:embed="rId3"/>
          <a:srcRect b="36535"/>
          <a:stretch/>
        </p:blipFill>
        <p:spPr>
          <a:xfrm>
            <a:off x="4010792" y="1924195"/>
            <a:ext cx="4618130" cy="4257064"/>
          </a:xfrm>
          <a:prstGeom prst="rect">
            <a:avLst/>
          </a:prstGeom>
        </p:spPr>
      </p:pic>
      <p:pic>
        <p:nvPicPr>
          <p:cNvPr id="16" name="Picture 15">
            <a:extLst>
              <a:ext uri="{FF2B5EF4-FFF2-40B4-BE49-F238E27FC236}">
                <a16:creationId xmlns:a16="http://schemas.microsoft.com/office/drawing/2014/main" id="{602412A6-35C0-3040-BB39-4A69955C6DDC}"/>
              </a:ext>
            </a:extLst>
          </p:cNvPr>
          <p:cNvPicPr>
            <a:picLocks noChangeAspect="1"/>
          </p:cNvPicPr>
          <p:nvPr/>
        </p:nvPicPr>
        <p:blipFill>
          <a:blip r:embed="rId4"/>
          <a:stretch>
            <a:fillRect/>
          </a:stretch>
        </p:blipFill>
        <p:spPr>
          <a:xfrm>
            <a:off x="280083" y="1569681"/>
            <a:ext cx="3635734" cy="4922396"/>
          </a:xfrm>
          <a:prstGeom prst="rect">
            <a:avLst/>
          </a:prstGeom>
        </p:spPr>
      </p:pic>
      <p:pic>
        <p:nvPicPr>
          <p:cNvPr id="3" name="Picture 2">
            <a:extLst>
              <a:ext uri="{FF2B5EF4-FFF2-40B4-BE49-F238E27FC236}">
                <a16:creationId xmlns:a16="http://schemas.microsoft.com/office/drawing/2014/main" id="{F6031FFB-35B4-8A45-8D4A-B49963FEB2BD}"/>
              </a:ext>
            </a:extLst>
          </p:cNvPr>
          <p:cNvPicPr>
            <a:picLocks noChangeAspect="1"/>
          </p:cNvPicPr>
          <p:nvPr/>
        </p:nvPicPr>
        <p:blipFill>
          <a:blip r:embed="rId5"/>
          <a:stretch>
            <a:fillRect/>
          </a:stretch>
        </p:blipFill>
        <p:spPr>
          <a:xfrm>
            <a:off x="8723897" y="1565928"/>
            <a:ext cx="3282139" cy="4926150"/>
          </a:xfrm>
          <a:prstGeom prst="rect">
            <a:avLst/>
          </a:prstGeom>
        </p:spPr>
      </p:pic>
      <p:sp>
        <p:nvSpPr>
          <p:cNvPr id="9" name="Slide Number Placeholder 3">
            <a:extLst>
              <a:ext uri="{FF2B5EF4-FFF2-40B4-BE49-F238E27FC236}">
                <a16:creationId xmlns:a16="http://schemas.microsoft.com/office/drawing/2014/main" id="{9EF5557D-81CC-094C-925E-D64C99E686C0}"/>
              </a:ext>
            </a:extLst>
          </p:cNvPr>
          <p:cNvSpPr txBox="1">
            <a:spLocks/>
          </p:cNvSpPr>
          <p:nvPr/>
        </p:nvSpPr>
        <p:spPr>
          <a:xfrm>
            <a:off x="9405459" y="6492078"/>
            <a:ext cx="2742486" cy="365030"/>
          </a:xfrm>
          <a:prstGeom prst="rect">
            <a:avLst/>
          </a:prstGeom>
        </p:spPr>
        <p:txBody>
          <a:bodyPr vert="horz" lIns="91416" tIns="45708" rIns="91416" bIns="4570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4BD535-71E2-594A-8812-64BF56CF7653}" type="slidenum">
              <a:rPr lang="en-US">
                <a:solidFill>
                  <a:schemeClr val="tx1"/>
                </a:solidFill>
                <a:latin typeface="Calibri" panose="020F0502020204030204"/>
              </a:rPr>
              <a:pPr/>
              <a:t>6</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412678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EF9773-A25C-41D4-AA72-B959E8969B1A}"/>
              </a:ext>
            </a:extLst>
          </p:cNvPr>
          <p:cNvPicPr>
            <a:picLocks noChangeAspect="1"/>
          </p:cNvPicPr>
          <p:nvPr/>
        </p:nvPicPr>
        <p:blipFill>
          <a:blip r:embed="rId3"/>
          <a:stretch>
            <a:fillRect/>
          </a:stretch>
        </p:blipFill>
        <p:spPr>
          <a:xfrm>
            <a:off x="-1" y="893"/>
            <a:ext cx="12188825" cy="6856214"/>
          </a:xfrm>
          <a:prstGeom prst="rect">
            <a:avLst/>
          </a:prstGeom>
        </p:spPr>
      </p:pic>
    </p:spTree>
    <p:extLst>
      <p:ext uri="{BB962C8B-B14F-4D97-AF65-F5344CB8AC3E}">
        <p14:creationId xmlns:p14="http://schemas.microsoft.com/office/powerpoint/2010/main" val="4113684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BB3B8EF-28F4-475F-90C4-CDA0D6EA1C74}"/>
              </a:ext>
            </a:extLst>
          </p:cNvPr>
          <p:cNvPicPr>
            <a:picLocks noGrp="1" noChangeAspect="1"/>
          </p:cNvPicPr>
          <p:nvPr>
            <p:ph type="pic" sz="quarter" idx="4294967295"/>
          </p:nvPr>
        </p:nvPicPr>
        <p:blipFill rotWithShape="1">
          <a:blip r:embed="rId3"/>
          <a:srcRect t="3963" r="1" b="4358"/>
          <a:stretch/>
        </p:blipFill>
        <p:spPr>
          <a:xfrm>
            <a:off x="0" y="286569"/>
            <a:ext cx="10341456" cy="624359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561109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25A707-DDC8-4447-ADCB-51D578953706}"/>
              </a:ext>
            </a:extLst>
          </p:cNvPr>
          <p:cNvSpPr>
            <a:spLocks noGrp="1"/>
          </p:cNvSpPr>
          <p:nvPr>
            <p:ph type="body" sz="quarter" idx="13"/>
          </p:nvPr>
        </p:nvSpPr>
        <p:spPr>
          <a:xfrm>
            <a:off x="4664994" y="413415"/>
            <a:ext cx="5185928" cy="1348580"/>
          </a:xfrm>
        </p:spPr>
        <p:txBody>
          <a:bodyPr/>
          <a:lstStyle/>
          <a:p>
            <a:r>
              <a:rPr lang="en-US" dirty="0"/>
              <a:t>IoT</a:t>
            </a:r>
          </a:p>
        </p:txBody>
      </p:sp>
      <p:pic>
        <p:nvPicPr>
          <p:cNvPr id="5" name="Picture 4">
            <a:extLst>
              <a:ext uri="{FF2B5EF4-FFF2-40B4-BE49-F238E27FC236}">
                <a16:creationId xmlns:a16="http://schemas.microsoft.com/office/drawing/2014/main" id="{1AFA9522-BA58-4F6E-A011-678BE1DC7EB7}"/>
              </a:ext>
            </a:extLst>
          </p:cNvPr>
          <p:cNvPicPr>
            <a:picLocks noChangeAspect="1"/>
          </p:cNvPicPr>
          <p:nvPr/>
        </p:nvPicPr>
        <p:blipFill>
          <a:blip r:embed="rId3"/>
          <a:stretch>
            <a:fillRect/>
          </a:stretch>
        </p:blipFill>
        <p:spPr>
          <a:xfrm>
            <a:off x="2270685" y="1011274"/>
            <a:ext cx="7312560" cy="5444641"/>
          </a:xfrm>
          <a:prstGeom prst="rect">
            <a:avLst/>
          </a:prstGeom>
        </p:spPr>
      </p:pic>
    </p:spTree>
    <p:extLst>
      <p:ext uri="{BB962C8B-B14F-4D97-AF65-F5344CB8AC3E}">
        <p14:creationId xmlns:p14="http://schemas.microsoft.com/office/powerpoint/2010/main" val="3240007089"/>
      </p:ext>
    </p:extLst>
  </p:cSld>
  <p:clrMapOvr>
    <a:masterClrMapping/>
  </p:clrMapOvr>
</p:sld>
</file>

<file path=ppt/theme/theme1.xml><?xml version="1.0" encoding="utf-8"?>
<a:theme xmlns:a="http://schemas.openxmlformats.org/drawingml/2006/main" name="World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World  presentation (widescreen).potx" id="{6FD2C32E-565A-4F51-8C38-826F1B24AA7D}" vid="{06379D18-BA11-4F05-84DF-EB681B68D4FA}"/>
    </a:ext>
  </a:extLst>
</a:theme>
</file>

<file path=ppt/theme/theme2.xml><?xml version="1.0" encoding="utf-8"?>
<a:theme xmlns:a="http://schemas.openxmlformats.org/drawingml/2006/main" name="7588_IBM_Blockchain_MasterTemplate_101017">
  <a:themeElements>
    <a:clrScheme name="Custom 4">
      <a:dk1>
        <a:sysClr val="windowText" lastClr="000000"/>
      </a:dk1>
      <a:lt1>
        <a:sysClr val="window" lastClr="FFFFFF"/>
      </a:lt1>
      <a:dk2>
        <a:srgbClr val="003BC9"/>
      </a:dk2>
      <a:lt2>
        <a:srgbClr val="FFFFFF"/>
      </a:lt2>
      <a:accent1>
        <a:srgbClr val="272727"/>
      </a:accent1>
      <a:accent2>
        <a:srgbClr val="5FC8F1"/>
      </a:accent2>
      <a:accent3>
        <a:srgbClr val="C6C6C6"/>
      </a:accent3>
      <a:accent4>
        <a:srgbClr val="0064FF"/>
      </a:accent4>
      <a:accent5>
        <a:srgbClr val="626262"/>
      </a:accent5>
      <a:accent6>
        <a:srgbClr val="EAEAEA"/>
      </a:accent6>
      <a:hlink>
        <a:srgbClr val="5FC8F1"/>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Theme">
  <a:themeElements>
    <a:clrScheme name="SlideSalad Theme_117">
      <a:dk1>
        <a:srgbClr val="262626"/>
      </a:dk1>
      <a:lt1>
        <a:srgbClr val="FFFFFF"/>
      </a:lt1>
      <a:dk2>
        <a:srgbClr val="262626"/>
      </a:dk2>
      <a:lt2>
        <a:srgbClr val="FFFFFF"/>
      </a:lt2>
      <a:accent1>
        <a:srgbClr val="6E87F2"/>
      </a:accent1>
      <a:accent2>
        <a:srgbClr val="7172EE"/>
      </a:accent2>
      <a:accent3>
        <a:srgbClr val="7E5FE1"/>
      </a:accent3>
      <a:accent4>
        <a:srgbClr val="8A53D4"/>
      </a:accent4>
      <a:accent5>
        <a:srgbClr val="9738C7"/>
      </a:accent5>
      <a:accent6>
        <a:srgbClr val="A425BA"/>
      </a:accent6>
      <a:hlink>
        <a:srgbClr val="FFFFFF"/>
      </a:hlink>
      <a:folHlink>
        <a:srgbClr val="595959"/>
      </a:folHlink>
    </a:clrScheme>
    <a:fontScheme name="Custom 90">
      <a:majorFont>
        <a:latin typeface="Roboto"/>
        <a:ea typeface=""/>
        <a:cs typeface="Roboto"/>
      </a:majorFont>
      <a:minorFont>
        <a:latin typeface="Roboto"/>
        <a:ea typeface=""/>
        <a:cs typeface="Robot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4.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maps series, World  presentation (widescreen)</Template>
  <TotalTime>65</TotalTime>
  <Words>986</Words>
  <Application>Microsoft Macintosh PowerPoint</Application>
  <PresentationFormat>Custom</PresentationFormat>
  <Paragraphs>218</Paragraphs>
  <Slides>25</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ＭＳ Ｐゴシック</vt:lpstr>
      <vt:lpstr>Arial</vt:lpstr>
      <vt:lpstr>Avenir Next</vt:lpstr>
      <vt:lpstr>Calibri</vt:lpstr>
      <vt:lpstr>Century Gothic</vt:lpstr>
      <vt:lpstr>Helvetica</vt:lpstr>
      <vt:lpstr>Helvetica Neue Bold Condensed</vt:lpstr>
      <vt:lpstr>Helvetica Neue Light</vt:lpstr>
      <vt:lpstr>Roboto</vt:lpstr>
      <vt:lpstr>Verdana</vt:lpstr>
      <vt:lpstr>World Presentation 16x9</vt:lpstr>
      <vt:lpstr>7588_IBM_Blockchain_MasterTemplate_101017</vt:lpstr>
      <vt:lpstr>Default Theme</vt:lpstr>
      <vt:lpstr>PowerPoint Presentation</vt:lpstr>
      <vt:lpstr>PowerPoint Presentation</vt:lpstr>
      <vt:lpstr>PowerPoint Presentation</vt:lpstr>
      <vt:lpstr>Personalized medicine will leverage large volumes and varieties of data to improve insight &amp; outcomes.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Title and Content Layout with List</vt:lpstr>
      <vt:lpstr>Title and Content Layout  with Chart</vt:lpstr>
      <vt:lpstr>Two Content Layout with Table</vt:lpstr>
      <vt:lpstr>Two Content Layout  with SmartArt</vt:lpstr>
      <vt:lpstr>Add a Slide Title - 1</vt:lpstr>
      <vt:lpstr>Add a Slide Title - 2</vt:lpstr>
      <vt:lpstr>Add a Slide Title - 3</vt:lpstr>
      <vt:lpstr>PowerPoint Presentation</vt:lpstr>
      <vt:lpstr>Add a Slide Title - 4</vt:lpstr>
      <vt:lpstr>Add a Slide Title - 5</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tory cenaj</dc:creator>
  <cp:lastModifiedBy>Tiffani DeLorenzo</cp:lastModifiedBy>
  <cp:revision>13</cp:revision>
  <dcterms:created xsi:type="dcterms:W3CDTF">2018-09-12T00:00:26Z</dcterms:created>
  <dcterms:modified xsi:type="dcterms:W3CDTF">2018-10-24T04:50:00Z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