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4"/>
    <p:sldMasterId id="2147483690" r:id="rId5"/>
    <p:sldMasterId id="2147483708" r:id="rId6"/>
  </p:sldMasterIdLst>
  <p:notesMasterIdLst>
    <p:notesMasterId r:id="rId23"/>
  </p:notesMasterIdLst>
  <p:sldIdLst>
    <p:sldId id="1723" r:id="rId7"/>
    <p:sldId id="266" r:id="rId8"/>
    <p:sldId id="1718" r:id="rId9"/>
    <p:sldId id="1716" r:id="rId10"/>
    <p:sldId id="1708" r:id="rId11"/>
    <p:sldId id="1712" r:id="rId12"/>
    <p:sldId id="1713" r:id="rId13"/>
    <p:sldId id="1711" r:id="rId14"/>
    <p:sldId id="1709" r:id="rId15"/>
    <p:sldId id="327" r:id="rId16"/>
    <p:sldId id="1721" r:id="rId17"/>
    <p:sldId id="257" r:id="rId18"/>
    <p:sldId id="1722" r:id="rId19"/>
    <p:sldId id="329" r:id="rId20"/>
    <p:sldId id="1719" r:id="rId21"/>
    <p:sldId id="172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IntroObjectives" id="{8DE59085-5C99-49F4-9118-A7929245D9D0}">
          <p14:sldIdLst>
            <p14:sldId id="1443"/>
            <p14:sldId id="266"/>
            <p14:sldId id="1718"/>
            <p14:sldId id="1716"/>
          </p14:sldIdLst>
        </p14:section>
        <p14:section name="Business value" id="{FEE039E2-8D8A-4D3A-9AEB-E971FFC8B448}">
          <p14:sldIdLst>
            <p14:sldId id="1708"/>
            <p14:sldId id="1712"/>
            <p14:sldId id="1713"/>
          </p14:sldIdLst>
        </p14:section>
        <p14:section name="Early Adopter" id="{0ECC323F-ED90-4496-B063-77335D555EEB}">
          <p14:sldIdLst>
            <p14:sldId id="1711"/>
          </p14:sldIdLst>
        </p14:section>
        <p14:section name="Part ii business case" id="{6D1B3E41-5DDC-4F6E-8C7B-EEAF84EC4A21}">
          <p14:sldIdLst>
            <p14:sldId id="1709"/>
          </p14:sldIdLst>
        </p14:section>
        <p14:section name="Due diligence" id="{AA66CB4D-99F7-4F0E-811E-01642A19B877}">
          <p14:sldIdLst>
            <p14:sldId id="327"/>
            <p14:sldId id="1721"/>
            <p14:sldId id="257"/>
            <p14:sldId id="1722"/>
            <p14:sldId id="329"/>
            <p14:sldId id="1719"/>
            <p14:sldId id="1720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A8016"/>
    <a:srgbClr val="344529"/>
    <a:srgbClr val="2B3922"/>
    <a:srgbClr val="2E3722"/>
    <a:srgbClr val="FCF7F1"/>
    <a:srgbClr val="B8D233"/>
    <a:srgbClr val="5CC6D6"/>
    <a:srgbClr val="F8D22F"/>
    <a:srgbClr val="F03F2B"/>
    <a:srgbClr val="3488A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86454E-41C7-4811-950A-FFF95C682DC5}" v="88" dt="2022-09-12T16:39:27.3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19" autoAdjust="0"/>
  </p:normalViewPr>
  <p:slideViewPr>
    <p:cSldViewPr snapToGrid="0">
      <p:cViewPr varScale="1">
        <p:scale>
          <a:sx n="73" d="100"/>
          <a:sy n="73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oveys" userId="63d23e17-fa18-4106-861f-69b055a6209e" providerId="ADAL" clId="{A286454E-41C7-4811-950A-FFF95C682DC5}"/>
    <pc:docChg chg="undo custSel addSld delSld modSld sldOrd delMainMaster addSection delSection modSection">
      <pc:chgData name="aloveys" userId="63d23e17-fa18-4106-861f-69b055a6209e" providerId="ADAL" clId="{A286454E-41C7-4811-950A-FFF95C682DC5}" dt="2022-09-12T16:49:12.566" v="3843" actId="313"/>
      <pc:docMkLst>
        <pc:docMk/>
      </pc:docMkLst>
      <pc:sldChg chg="delSp add del setBg delDesignElem">
        <pc:chgData name="aloveys" userId="63d23e17-fa18-4106-861f-69b055a6209e" providerId="ADAL" clId="{A286454E-41C7-4811-950A-FFF95C682DC5}" dt="2022-09-12T14:19:27.359" v="2610" actId="2696"/>
        <pc:sldMkLst>
          <pc:docMk/>
          <pc:sldMk cId="3754664940" sldId="256"/>
        </pc:sldMkLst>
        <pc:spChg chg="del">
          <ac:chgData name="aloveys" userId="63d23e17-fa18-4106-861f-69b055a6209e" providerId="ADAL" clId="{A286454E-41C7-4811-950A-FFF95C682DC5}" dt="2022-09-12T14:18:02.073" v="2559"/>
          <ac:spMkLst>
            <pc:docMk/>
            <pc:sldMk cId="3754664940" sldId="256"/>
            <ac:spMk id="17" creationId="{50496C6C-A85F-426B-9ED1-3444166CE4E1}"/>
          </ac:spMkLst>
        </pc:spChg>
        <pc:picChg chg="del">
          <ac:chgData name="aloveys" userId="63d23e17-fa18-4106-861f-69b055a6209e" providerId="ADAL" clId="{A286454E-41C7-4811-950A-FFF95C682DC5}" dt="2022-09-12T14:18:02.073" v="2559"/>
          <ac:picMkLst>
            <pc:docMk/>
            <pc:sldMk cId="3754664940" sldId="256"/>
            <ac:picMk id="21" creationId="{D912EF34-0253-41FD-9940-D8FBB7DE74B1}"/>
          </ac:picMkLst>
        </pc:picChg>
        <pc:cxnChg chg="del">
          <ac:chgData name="aloveys" userId="63d23e17-fa18-4106-861f-69b055a6209e" providerId="ADAL" clId="{A286454E-41C7-4811-950A-FFF95C682DC5}" dt="2022-09-12T14:18:02.073" v="2559"/>
          <ac:cxnSpMkLst>
            <pc:docMk/>
            <pc:sldMk cId="3754664940" sldId="256"/>
            <ac:cxnSpMk id="19" creationId="{AD0EF22F-5D3C-4240-8C32-1B20803E5A89}"/>
          </ac:cxnSpMkLst>
        </pc:cxnChg>
      </pc:sldChg>
      <pc:sldChg chg="addSp delSp modSp mod ord">
        <pc:chgData name="aloveys" userId="63d23e17-fa18-4106-861f-69b055a6209e" providerId="ADAL" clId="{A286454E-41C7-4811-950A-FFF95C682DC5}" dt="2022-09-12T16:41:15.323" v="3598" actId="14100"/>
        <pc:sldMkLst>
          <pc:docMk/>
          <pc:sldMk cId="2194233190" sldId="257"/>
        </pc:sldMkLst>
        <pc:spChg chg="mod">
          <ac:chgData name="aloveys" userId="63d23e17-fa18-4106-861f-69b055a6209e" providerId="ADAL" clId="{A286454E-41C7-4811-950A-FFF95C682DC5}" dt="2022-09-12T16:34:55.978" v="3447" actId="208"/>
          <ac:spMkLst>
            <pc:docMk/>
            <pc:sldMk cId="2194233190" sldId="257"/>
            <ac:spMk id="2" creationId="{A389EA88-8D83-4F3F-A4C1-4B16E2377F9E}"/>
          </ac:spMkLst>
        </pc:spChg>
        <pc:spChg chg="del mod">
          <ac:chgData name="aloveys" userId="63d23e17-fa18-4106-861f-69b055a6209e" providerId="ADAL" clId="{A286454E-41C7-4811-950A-FFF95C682DC5}" dt="2022-09-12T16:34:37.511" v="3444" actId="21"/>
          <ac:spMkLst>
            <pc:docMk/>
            <pc:sldMk cId="2194233190" sldId="257"/>
            <ac:spMk id="3" creationId="{9F541FAF-730D-47FE-9638-C05616C31320}"/>
          </ac:spMkLst>
        </pc:spChg>
        <pc:spChg chg="add del mod">
          <ac:chgData name="aloveys" userId="63d23e17-fa18-4106-861f-69b055a6209e" providerId="ADAL" clId="{A286454E-41C7-4811-950A-FFF95C682DC5}" dt="2022-09-12T15:02:52.355" v="3040"/>
          <ac:spMkLst>
            <pc:docMk/>
            <pc:sldMk cId="2194233190" sldId="257"/>
            <ac:spMk id="4" creationId="{BC13901A-788C-4A64-18E6-4222EC22B6F6}"/>
          </ac:spMkLst>
        </pc:spChg>
        <pc:spChg chg="add del mod">
          <ac:chgData name="aloveys" userId="63d23e17-fa18-4106-861f-69b055a6209e" providerId="ADAL" clId="{A286454E-41C7-4811-950A-FFF95C682DC5}" dt="2022-09-12T16:34:44.651" v="3445" actId="21"/>
          <ac:spMkLst>
            <pc:docMk/>
            <pc:sldMk cId="2194233190" sldId="257"/>
            <ac:spMk id="5" creationId="{F9C248C4-A5C3-AEF5-4B69-70A3972A294F}"/>
          </ac:spMkLst>
        </pc:spChg>
        <pc:spChg chg="add mod">
          <ac:chgData name="aloveys" userId="63d23e17-fa18-4106-861f-69b055a6209e" providerId="ADAL" clId="{A286454E-41C7-4811-950A-FFF95C682DC5}" dt="2022-09-12T16:41:15.323" v="3598" actId="14100"/>
          <ac:spMkLst>
            <pc:docMk/>
            <pc:sldMk cId="2194233190" sldId="257"/>
            <ac:spMk id="6" creationId="{2EE0B0B9-87E9-DE8C-4BD6-D2531F5E005D}"/>
          </ac:spMkLst>
        </pc:spChg>
      </pc:sldChg>
      <pc:sldChg chg="del">
        <pc:chgData name="aloveys" userId="63d23e17-fa18-4106-861f-69b055a6209e" providerId="ADAL" clId="{A286454E-41C7-4811-950A-FFF95C682DC5}" dt="2022-09-12T11:34:15.557" v="10" actId="2696"/>
        <pc:sldMkLst>
          <pc:docMk/>
          <pc:sldMk cId="2584280759" sldId="257"/>
        </pc:sldMkLst>
      </pc:sldChg>
      <pc:sldChg chg="del">
        <pc:chgData name="aloveys" userId="63d23e17-fa18-4106-861f-69b055a6209e" providerId="ADAL" clId="{A286454E-41C7-4811-950A-FFF95C682DC5}" dt="2022-09-12T12:22:30.235" v="921" actId="2696"/>
        <pc:sldMkLst>
          <pc:docMk/>
          <pc:sldMk cId="183243182" sldId="261"/>
        </pc:sldMkLst>
      </pc:sldChg>
      <pc:sldChg chg="del">
        <pc:chgData name="aloveys" userId="63d23e17-fa18-4106-861f-69b055a6209e" providerId="ADAL" clId="{A286454E-41C7-4811-950A-FFF95C682DC5}" dt="2022-09-12T12:22:30.235" v="921" actId="2696"/>
        <pc:sldMkLst>
          <pc:docMk/>
          <pc:sldMk cId="1712902437" sldId="262"/>
        </pc:sldMkLst>
      </pc:sldChg>
      <pc:sldChg chg="delSp modSp add del mod setBg delDesignElem">
        <pc:chgData name="aloveys" userId="63d23e17-fa18-4106-861f-69b055a6209e" providerId="ADAL" clId="{A286454E-41C7-4811-950A-FFF95C682DC5}" dt="2022-09-12T14:17:51.122" v="2557" actId="20577"/>
        <pc:sldMkLst>
          <pc:docMk/>
          <pc:sldMk cId="895915843" sldId="266"/>
        </pc:sldMkLst>
        <pc:spChg chg="mod">
          <ac:chgData name="aloveys" userId="63d23e17-fa18-4106-861f-69b055a6209e" providerId="ADAL" clId="{A286454E-41C7-4811-950A-FFF95C682DC5}" dt="2022-09-12T14:17:43.004" v="2543" actId="20577"/>
          <ac:spMkLst>
            <pc:docMk/>
            <pc:sldMk cId="895915843" sldId="266"/>
            <ac:spMk id="2" creationId="{9AB2EA78-AEB3-469B-9025-3B17201A457B}"/>
          </ac:spMkLst>
        </pc:spChg>
        <pc:spChg chg="mod">
          <ac:chgData name="aloveys" userId="63d23e17-fa18-4106-861f-69b055a6209e" providerId="ADAL" clId="{A286454E-41C7-4811-950A-FFF95C682DC5}" dt="2022-09-12T14:17:51.122" v="2557" actId="20577"/>
          <ac:spMkLst>
            <pc:docMk/>
            <pc:sldMk cId="895915843" sldId="266"/>
            <ac:spMk id="3" creationId="{255E1F2F-E259-4EA8-9FFD-3A10AF541859}"/>
          </ac:spMkLst>
        </pc:spChg>
        <pc:spChg chg="del">
          <ac:chgData name="aloveys" userId="63d23e17-fa18-4106-861f-69b055a6209e" providerId="ADAL" clId="{A286454E-41C7-4811-950A-FFF95C682DC5}" dt="2022-09-12T14:17:30.240" v="2521"/>
          <ac:spMkLst>
            <pc:docMk/>
            <pc:sldMk cId="895915843" sldId="266"/>
            <ac:spMk id="24" creationId="{F452A527-3631-41ED-858D-3777A7D1496A}"/>
          </ac:spMkLst>
        </pc:spChg>
        <pc:cxnChg chg="del">
          <ac:chgData name="aloveys" userId="63d23e17-fa18-4106-861f-69b055a6209e" providerId="ADAL" clId="{A286454E-41C7-4811-950A-FFF95C682DC5}" dt="2022-09-12T14:17:30.240" v="2521"/>
          <ac:cxnSpMkLst>
            <pc:docMk/>
            <pc:sldMk cId="895915843" sldId="266"/>
            <ac:cxnSpMk id="26" creationId="{D28A9C89-B313-458F-9C85-515930A51A93}"/>
          </ac:cxnSpMkLst>
        </pc:cxnChg>
      </pc:sldChg>
      <pc:sldChg chg="del">
        <pc:chgData name="aloveys" userId="63d23e17-fa18-4106-861f-69b055a6209e" providerId="ADAL" clId="{A286454E-41C7-4811-950A-FFF95C682DC5}" dt="2022-09-12T12:23:37.163" v="925" actId="2696"/>
        <pc:sldMkLst>
          <pc:docMk/>
          <pc:sldMk cId="4167884232" sldId="278"/>
        </pc:sldMkLst>
      </pc:sldChg>
      <pc:sldChg chg="del">
        <pc:chgData name="aloveys" userId="63d23e17-fa18-4106-861f-69b055a6209e" providerId="ADAL" clId="{A286454E-41C7-4811-950A-FFF95C682DC5}" dt="2022-09-12T12:23:37.163" v="925" actId="2696"/>
        <pc:sldMkLst>
          <pc:docMk/>
          <pc:sldMk cId="3220235682" sldId="279"/>
        </pc:sldMkLst>
      </pc:sldChg>
      <pc:sldChg chg="del">
        <pc:chgData name="aloveys" userId="63d23e17-fa18-4106-861f-69b055a6209e" providerId="ADAL" clId="{A286454E-41C7-4811-950A-FFF95C682DC5}" dt="2022-09-12T12:23:37.163" v="925" actId="2696"/>
        <pc:sldMkLst>
          <pc:docMk/>
          <pc:sldMk cId="2369222123" sldId="280"/>
        </pc:sldMkLst>
      </pc:sldChg>
      <pc:sldChg chg="del">
        <pc:chgData name="aloveys" userId="63d23e17-fa18-4106-861f-69b055a6209e" providerId="ADAL" clId="{A286454E-41C7-4811-950A-FFF95C682DC5}" dt="2022-09-12T12:23:37.163" v="925" actId="2696"/>
        <pc:sldMkLst>
          <pc:docMk/>
          <pc:sldMk cId="642173141" sldId="281"/>
        </pc:sldMkLst>
      </pc:sldChg>
      <pc:sldChg chg="del">
        <pc:chgData name="aloveys" userId="63d23e17-fa18-4106-861f-69b055a6209e" providerId="ADAL" clId="{A286454E-41C7-4811-950A-FFF95C682DC5}" dt="2022-09-12T12:24:15.299" v="929" actId="2696"/>
        <pc:sldMkLst>
          <pc:docMk/>
          <pc:sldMk cId="3811829960" sldId="286"/>
        </pc:sldMkLst>
      </pc:sldChg>
      <pc:sldChg chg="del">
        <pc:chgData name="aloveys" userId="63d23e17-fa18-4106-861f-69b055a6209e" providerId="ADAL" clId="{A286454E-41C7-4811-950A-FFF95C682DC5}" dt="2022-09-12T12:24:02.397" v="927" actId="2696"/>
        <pc:sldMkLst>
          <pc:docMk/>
          <pc:sldMk cId="4006948854" sldId="288"/>
        </pc:sldMkLst>
      </pc:sldChg>
      <pc:sldChg chg="del">
        <pc:chgData name="aloveys" userId="63d23e17-fa18-4106-861f-69b055a6209e" providerId="ADAL" clId="{A286454E-41C7-4811-950A-FFF95C682DC5}" dt="2022-09-12T12:24:06.267" v="928" actId="2696"/>
        <pc:sldMkLst>
          <pc:docMk/>
          <pc:sldMk cId="4254281744" sldId="293"/>
        </pc:sldMkLst>
      </pc:sldChg>
      <pc:sldChg chg="del">
        <pc:chgData name="aloveys" userId="63d23e17-fa18-4106-861f-69b055a6209e" providerId="ADAL" clId="{A286454E-41C7-4811-950A-FFF95C682DC5}" dt="2022-09-12T12:24:02.397" v="927" actId="2696"/>
        <pc:sldMkLst>
          <pc:docMk/>
          <pc:sldMk cId="453152310" sldId="294"/>
        </pc:sldMkLst>
      </pc:sldChg>
      <pc:sldChg chg="del">
        <pc:chgData name="aloveys" userId="63d23e17-fa18-4106-861f-69b055a6209e" providerId="ADAL" clId="{A286454E-41C7-4811-950A-FFF95C682DC5}" dt="2022-09-12T12:24:02.397" v="927" actId="2696"/>
        <pc:sldMkLst>
          <pc:docMk/>
          <pc:sldMk cId="1338811712" sldId="295"/>
        </pc:sldMkLst>
      </pc:sldChg>
      <pc:sldChg chg="del">
        <pc:chgData name="aloveys" userId="63d23e17-fa18-4106-861f-69b055a6209e" providerId="ADAL" clId="{A286454E-41C7-4811-950A-FFF95C682DC5}" dt="2022-09-12T12:24:02.397" v="927" actId="2696"/>
        <pc:sldMkLst>
          <pc:docMk/>
          <pc:sldMk cId="4032543618" sldId="296"/>
        </pc:sldMkLst>
      </pc:sldChg>
      <pc:sldChg chg="del">
        <pc:chgData name="aloveys" userId="63d23e17-fa18-4106-861f-69b055a6209e" providerId="ADAL" clId="{A286454E-41C7-4811-950A-FFF95C682DC5}" dt="2022-09-12T12:24:15.299" v="929" actId="2696"/>
        <pc:sldMkLst>
          <pc:docMk/>
          <pc:sldMk cId="3004850640" sldId="297"/>
        </pc:sldMkLst>
      </pc:sldChg>
      <pc:sldChg chg="del">
        <pc:chgData name="aloveys" userId="63d23e17-fa18-4106-861f-69b055a6209e" providerId="ADAL" clId="{A286454E-41C7-4811-950A-FFF95C682DC5}" dt="2022-09-12T12:23:51.648" v="926" actId="2696"/>
        <pc:sldMkLst>
          <pc:docMk/>
          <pc:sldMk cId="265522590" sldId="308"/>
        </pc:sldMkLst>
      </pc:sldChg>
      <pc:sldChg chg="del">
        <pc:chgData name="aloveys" userId="63d23e17-fa18-4106-861f-69b055a6209e" providerId="ADAL" clId="{A286454E-41C7-4811-950A-FFF95C682DC5}" dt="2022-09-12T14:36:34.286" v="2721" actId="2696"/>
        <pc:sldMkLst>
          <pc:docMk/>
          <pc:sldMk cId="2403301600" sldId="321"/>
        </pc:sldMkLst>
      </pc:sldChg>
      <pc:sldChg chg="addSp modSp mod">
        <pc:chgData name="aloveys" userId="63d23e17-fa18-4106-861f-69b055a6209e" providerId="ADAL" clId="{A286454E-41C7-4811-950A-FFF95C682DC5}" dt="2022-09-12T15:04:57.396" v="3100" actId="1076"/>
        <pc:sldMkLst>
          <pc:docMk/>
          <pc:sldMk cId="271188242" sldId="327"/>
        </pc:sldMkLst>
        <pc:spChg chg="mod">
          <ac:chgData name="aloveys" userId="63d23e17-fa18-4106-861f-69b055a6209e" providerId="ADAL" clId="{A286454E-41C7-4811-950A-FFF95C682DC5}" dt="2022-09-12T14:47:56.332" v="2812" actId="20577"/>
          <ac:spMkLst>
            <pc:docMk/>
            <pc:sldMk cId="271188242" sldId="327"/>
            <ac:spMk id="2" creationId="{49CEFD15-95DF-C2D6-70BE-67865829813B}"/>
          </ac:spMkLst>
        </pc:spChg>
        <pc:spChg chg="mod">
          <ac:chgData name="aloveys" userId="63d23e17-fa18-4106-861f-69b055a6209e" providerId="ADAL" clId="{A286454E-41C7-4811-950A-FFF95C682DC5}" dt="2022-09-12T14:50:32.392" v="2882" actId="14100"/>
          <ac:spMkLst>
            <pc:docMk/>
            <pc:sldMk cId="271188242" sldId="327"/>
            <ac:spMk id="3" creationId="{D6B9A000-0ED1-F771-AB44-8D175BA1D6E0}"/>
          </ac:spMkLst>
        </pc:spChg>
        <pc:spChg chg="add mod">
          <ac:chgData name="aloveys" userId="63d23e17-fa18-4106-861f-69b055a6209e" providerId="ADAL" clId="{A286454E-41C7-4811-950A-FFF95C682DC5}" dt="2022-09-12T15:04:57.396" v="3100" actId="1076"/>
          <ac:spMkLst>
            <pc:docMk/>
            <pc:sldMk cId="271188242" sldId="327"/>
            <ac:spMk id="9" creationId="{D3D92156-5066-8F7F-678B-F66295EE4265}"/>
          </ac:spMkLst>
        </pc:spChg>
        <pc:spChg chg="add mod">
          <ac:chgData name="aloveys" userId="63d23e17-fa18-4106-861f-69b055a6209e" providerId="ADAL" clId="{A286454E-41C7-4811-950A-FFF95C682DC5}" dt="2022-09-12T14:51:10.882" v="2914" actId="20577"/>
          <ac:spMkLst>
            <pc:docMk/>
            <pc:sldMk cId="271188242" sldId="327"/>
            <ac:spMk id="10" creationId="{4268CAA0-4E37-8DA8-94E5-58054293A800}"/>
          </ac:spMkLst>
        </pc:spChg>
        <pc:spChg chg="add mod">
          <ac:chgData name="aloveys" userId="63d23e17-fa18-4106-861f-69b055a6209e" providerId="ADAL" clId="{A286454E-41C7-4811-950A-FFF95C682DC5}" dt="2022-09-12T14:51:58.116" v="2956" actId="20577"/>
          <ac:spMkLst>
            <pc:docMk/>
            <pc:sldMk cId="271188242" sldId="327"/>
            <ac:spMk id="13" creationId="{AB777F42-FEB4-4231-5019-5B91B123F899}"/>
          </ac:spMkLst>
        </pc:spChg>
        <pc:picChg chg="add mod">
          <ac:chgData name="aloveys" userId="63d23e17-fa18-4106-861f-69b055a6209e" providerId="ADAL" clId="{A286454E-41C7-4811-950A-FFF95C682DC5}" dt="2022-09-12T14:50:27.769" v="2881" actId="1076"/>
          <ac:picMkLst>
            <pc:docMk/>
            <pc:sldMk cId="271188242" sldId="327"/>
            <ac:picMk id="6" creationId="{C7ADF35A-C0B9-942F-487C-914E2E941043}"/>
          </ac:picMkLst>
        </pc:picChg>
        <pc:picChg chg="add mod">
          <ac:chgData name="aloveys" userId="63d23e17-fa18-4106-861f-69b055a6209e" providerId="ADAL" clId="{A286454E-41C7-4811-950A-FFF95C682DC5}" dt="2022-09-12T14:50:41.376" v="2883" actId="1076"/>
          <ac:picMkLst>
            <pc:docMk/>
            <pc:sldMk cId="271188242" sldId="327"/>
            <ac:picMk id="8" creationId="{C331749C-1628-C336-6C76-8CCFBB846BFC}"/>
          </ac:picMkLst>
        </pc:picChg>
        <pc:picChg chg="add mod">
          <ac:chgData name="aloveys" userId="63d23e17-fa18-4106-861f-69b055a6209e" providerId="ADAL" clId="{A286454E-41C7-4811-950A-FFF95C682DC5}" dt="2022-09-12T14:51:37.698" v="2919" actId="1076"/>
          <ac:picMkLst>
            <pc:docMk/>
            <pc:sldMk cId="271188242" sldId="327"/>
            <ac:picMk id="12" creationId="{34646408-04AD-18C9-E830-3BC5B3339AF2}"/>
          </ac:picMkLst>
        </pc:picChg>
      </pc:sldChg>
      <pc:sldChg chg="add del">
        <pc:chgData name="aloveys" userId="63d23e17-fa18-4106-861f-69b055a6209e" providerId="ADAL" clId="{A286454E-41C7-4811-950A-FFF95C682DC5}" dt="2022-09-12T15:07:13.214" v="3128" actId="2696"/>
        <pc:sldMkLst>
          <pc:docMk/>
          <pc:sldMk cId="4190168196" sldId="328"/>
        </pc:sldMkLst>
      </pc:sldChg>
      <pc:sldChg chg="addSp delSp modSp mod setBg modClrScheme setClrOvrMap chgLayout">
        <pc:chgData name="aloveys" userId="63d23e17-fa18-4106-861f-69b055a6209e" providerId="ADAL" clId="{A286454E-41C7-4811-950A-FFF95C682DC5}" dt="2022-09-12T14:52:32.317" v="2971" actId="20577"/>
        <pc:sldMkLst>
          <pc:docMk/>
          <pc:sldMk cId="542876043" sldId="329"/>
        </pc:sldMkLst>
        <pc:spChg chg="mod ord">
          <ac:chgData name="aloveys" userId="63d23e17-fa18-4106-861f-69b055a6209e" providerId="ADAL" clId="{A286454E-41C7-4811-950A-FFF95C682DC5}" dt="2022-09-12T14:52:32.317" v="2971" actId="20577"/>
          <ac:spMkLst>
            <pc:docMk/>
            <pc:sldMk cId="542876043" sldId="329"/>
            <ac:spMk id="2" creationId="{D42E24B9-EC41-14B4-F712-B95800175917}"/>
          </ac:spMkLst>
        </pc:spChg>
        <pc:spChg chg="del mod ord">
          <ac:chgData name="aloveys" userId="63d23e17-fa18-4106-861f-69b055a6209e" providerId="ADAL" clId="{A286454E-41C7-4811-950A-FFF95C682DC5}" dt="2022-09-12T14:42:34.228" v="2739" actId="26606"/>
          <ac:spMkLst>
            <pc:docMk/>
            <pc:sldMk cId="542876043" sldId="329"/>
            <ac:spMk id="3" creationId="{0E47F097-6915-BC2F-A114-701CF0ACB537}"/>
          </ac:spMkLst>
        </pc:spChg>
        <pc:spChg chg="add">
          <ac:chgData name="aloveys" userId="63d23e17-fa18-4106-861f-69b055a6209e" providerId="ADAL" clId="{A286454E-41C7-4811-950A-FFF95C682DC5}" dt="2022-09-12T14:42:34.228" v="2739" actId="26606"/>
          <ac:spMkLst>
            <pc:docMk/>
            <pc:sldMk cId="542876043" sldId="329"/>
            <ac:spMk id="9" creationId="{103E59AE-44F8-4FB9-BF05-C888FE3E1DFA}"/>
          </ac:spMkLst>
        </pc:spChg>
        <pc:spChg chg="add">
          <ac:chgData name="aloveys" userId="63d23e17-fa18-4106-861f-69b055a6209e" providerId="ADAL" clId="{A286454E-41C7-4811-950A-FFF95C682DC5}" dt="2022-09-12T14:42:34.228" v="2739" actId="26606"/>
          <ac:spMkLst>
            <pc:docMk/>
            <pc:sldMk cId="542876043" sldId="329"/>
            <ac:spMk id="13" creationId="{8B6B14AE-589A-45CC-A30D-41995FC1F8BA}"/>
          </ac:spMkLst>
        </pc:spChg>
        <pc:graphicFrameChg chg="add">
          <ac:chgData name="aloveys" userId="63d23e17-fa18-4106-861f-69b055a6209e" providerId="ADAL" clId="{A286454E-41C7-4811-950A-FFF95C682DC5}" dt="2022-09-12T14:42:34.228" v="2739" actId="26606"/>
          <ac:graphicFrameMkLst>
            <pc:docMk/>
            <pc:sldMk cId="542876043" sldId="329"/>
            <ac:graphicFrameMk id="5" creationId="{3D7D419C-D344-F3D9-090D-1D4CAF6ACB7E}"/>
          </ac:graphicFrameMkLst>
        </pc:graphicFrameChg>
        <pc:cxnChg chg="add">
          <ac:chgData name="aloveys" userId="63d23e17-fa18-4106-861f-69b055a6209e" providerId="ADAL" clId="{A286454E-41C7-4811-950A-FFF95C682DC5}" dt="2022-09-12T14:42:34.228" v="2739" actId="26606"/>
          <ac:cxnSpMkLst>
            <pc:docMk/>
            <pc:sldMk cId="542876043" sldId="329"/>
            <ac:cxnSpMk id="11" creationId="{2752F38C-F560-47AA-90AD-209F39C04150}"/>
          </ac:cxnSpMkLst>
        </pc:cxnChg>
      </pc:sldChg>
      <pc:sldChg chg="del">
        <pc:chgData name="aloveys" userId="63d23e17-fa18-4106-861f-69b055a6209e" providerId="ADAL" clId="{A286454E-41C7-4811-950A-FFF95C682DC5}" dt="2022-09-12T12:24:02.397" v="927" actId="2696"/>
        <pc:sldMkLst>
          <pc:docMk/>
          <pc:sldMk cId="814510281" sldId="1442"/>
        </pc:sldMkLst>
      </pc:sldChg>
      <pc:sldChg chg="addSp delSp modSp mod ord">
        <pc:chgData name="aloveys" userId="63d23e17-fa18-4106-861f-69b055a6209e" providerId="ADAL" clId="{A286454E-41C7-4811-950A-FFF95C682DC5}" dt="2022-09-12T11:34:07.090" v="9" actId="14100"/>
        <pc:sldMkLst>
          <pc:docMk/>
          <pc:sldMk cId="39608688" sldId="1443"/>
        </pc:sldMkLst>
        <pc:spChg chg="del">
          <ac:chgData name="aloveys" userId="63d23e17-fa18-4106-861f-69b055a6209e" providerId="ADAL" clId="{A286454E-41C7-4811-950A-FFF95C682DC5}" dt="2022-09-12T11:33:41.565" v="0" actId="931"/>
          <ac:spMkLst>
            <pc:docMk/>
            <pc:sldMk cId="39608688" sldId="1443"/>
            <ac:spMk id="2" creationId="{FC736972-919F-4291-A52E-E755EE1D4273}"/>
          </ac:spMkLst>
        </pc:spChg>
        <pc:spChg chg="del">
          <ac:chgData name="aloveys" userId="63d23e17-fa18-4106-861f-69b055a6209e" providerId="ADAL" clId="{A286454E-41C7-4811-950A-FFF95C682DC5}" dt="2022-09-12T11:33:56.049" v="5" actId="21"/>
          <ac:spMkLst>
            <pc:docMk/>
            <pc:sldMk cId="39608688" sldId="1443"/>
            <ac:spMk id="3" creationId="{CD5B0BE8-53BD-437F-B53C-4341C96BC732}"/>
          </ac:spMkLst>
        </pc:spChg>
        <pc:picChg chg="add mod">
          <ac:chgData name="aloveys" userId="63d23e17-fa18-4106-861f-69b055a6209e" providerId="ADAL" clId="{A286454E-41C7-4811-950A-FFF95C682DC5}" dt="2022-09-12T11:34:07.090" v="9" actId="14100"/>
          <ac:picMkLst>
            <pc:docMk/>
            <pc:sldMk cId="39608688" sldId="1443"/>
            <ac:picMk id="5" creationId="{4E10C7F6-2E76-8417-F2A3-D900B5B92282}"/>
          </ac:picMkLst>
        </pc:picChg>
      </pc:sldChg>
      <pc:sldChg chg="del">
        <pc:chgData name="aloveys" userId="63d23e17-fa18-4106-861f-69b055a6209e" providerId="ADAL" clId="{A286454E-41C7-4811-950A-FFF95C682DC5}" dt="2022-09-12T12:22:43.013" v="922" actId="2696"/>
        <pc:sldMkLst>
          <pc:docMk/>
          <pc:sldMk cId="1041538042" sldId="1444"/>
        </pc:sldMkLst>
      </pc:sldChg>
      <pc:sldChg chg="del">
        <pc:chgData name="aloveys" userId="63d23e17-fa18-4106-861f-69b055a6209e" providerId="ADAL" clId="{A286454E-41C7-4811-950A-FFF95C682DC5}" dt="2022-09-12T12:23:51.648" v="926" actId="2696"/>
        <pc:sldMkLst>
          <pc:docMk/>
          <pc:sldMk cId="1345845617" sldId="1445"/>
        </pc:sldMkLst>
      </pc:sldChg>
      <pc:sldChg chg="modSp del mod">
        <pc:chgData name="aloveys" userId="63d23e17-fa18-4106-861f-69b055a6209e" providerId="ADAL" clId="{A286454E-41C7-4811-950A-FFF95C682DC5}" dt="2022-09-12T14:19:57.746" v="2655" actId="2696"/>
        <pc:sldMkLst>
          <pc:docMk/>
          <pc:sldMk cId="1568232953" sldId="1446"/>
        </pc:sldMkLst>
        <pc:spChg chg="mod">
          <ac:chgData name="aloveys" userId="63d23e17-fa18-4106-861f-69b055a6209e" providerId="ADAL" clId="{A286454E-41C7-4811-950A-FFF95C682DC5}" dt="2022-09-12T12:00:40.157" v="755" actId="14100"/>
          <ac:spMkLst>
            <pc:docMk/>
            <pc:sldMk cId="1568232953" sldId="1446"/>
            <ac:spMk id="89" creationId="{80437EA0-DE66-4F65-ABBD-8415F5E5F888}"/>
          </ac:spMkLst>
        </pc:spChg>
        <pc:spChg chg="mod">
          <ac:chgData name="aloveys" userId="63d23e17-fa18-4106-861f-69b055a6209e" providerId="ADAL" clId="{A286454E-41C7-4811-950A-FFF95C682DC5}" dt="2022-09-12T11:52:56.030" v="417" actId="20577"/>
          <ac:spMkLst>
            <pc:docMk/>
            <pc:sldMk cId="1568232953" sldId="1446"/>
            <ac:spMk id="100" creationId="{520115AE-D90E-48C0-901C-EF5C9B6A756D}"/>
          </ac:spMkLst>
        </pc:spChg>
        <pc:spChg chg="mod">
          <ac:chgData name="aloveys" userId="63d23e17-fa18-4106-861f-69b055a6209e" providerId="ADAL" clId="{A286454E-41C7-4811-950A-FFF95C682DC5}" dt="2022-09-12T12:00:57.566" v="758" actId="20577"/>
          <ac:spMkLst>
            <pc:docMk/>
            <pc:sldMk cId="1568232953" sldId="1446"/>
            <ac:spMk id="103" creationId="{9F5248EC-C20E-4200-9A46-9B60048DA8E5}"/>
          </ac:spMkLst>
        </pc:spChg>
        <pc:spChg chg="mod">
          <ac:chgData name="aloveys" userId="63d23e17-fa18-4106-861f-69b055a6209e" providerId="ADAL" clId="{A286454E-41C7-4811-950A-FFF95C682DC5}" dt="2022-09-12T14:10:53.399" v="2377" actId="20577"/>
          <ac:spMkLst>
            <pc:docMk/>
            <pc:sldMk cId="1568232953" sldId="1446"/>
            <ac:spMk id="104" creationId="{9D6F176C-1C81-4792-B991-4EAFCC44C9C0}"/>
          </ac:spMkLst>
        </pc:spChg>
      </pc:sldChg>
      <pc:sldChg chg="del">
        <pc:chgData name="aloveys" userId="63d23e17-fa18-4106-861f-69b055a6209e" providerId="ADAL" clId="{A286454E-41C7-4811-950A-FFF95C682DC5}" dt="2022-09-12T12:22:43.013" v="922" actId="2696"/>
        <pc:sldMkLst>
          <pc:docMk/>
          <pc:sldMk cId="2974319882" sldId="1447"/>
        </pc:sldMkLst>
      </pc:sldChg>
      <pc:sldChg chg="del">
        <pc:chgData name="aloveys" userId="63d23e17-fa18-4106-861f-69b055a6209e" providerId="ADAL" clId="{A286454E-41C7-4811-950A-FFF95C682DC5}" dt="2022-09-12T12:23:51.648" v="926" actId="2696"/>
        <pc:sldMkLst>
          <pc:docMk/>
          <pc:sldMk cId="3045143532" sldId="1703"/>
        </pc:sldMkLst>
      </pc:sldChg>
      <pc:sldChg chg="del">
        <pc:chgData name="aloveys" userId="63d23e17-fa18-4106-861f-69b055a6209e" providerId="ADAL" clId="{A286454E-41C7-4811-950A-FFF95C682DC5}" dt="2022-09-12T12:22:58.025" v="923" actId="2696"/>
        <pc:sldMkLst>
          <pc:docMk/>
          <pc:sldMk cId="3955963446" sldId="1704"/>
        </pc:sldMkLst>
      </pc:sldChg>
      <pc:sldChg chg="del">
        <pc:chgData name="aloveys" userId="63d23e17-fa18-4106-861f-69b055a6209e" providerId="ADAL" clId="{A286454E-41C7-4811-950A-FFF95C682DC5}" dt="2022-09-12T12:23:30.039" v="924" actId="2696"/>
        <pc:sldMkLst>
          <pc:docMk/>
          <pc:sldMk cId="2365566500" sldId="1705"/>
        </pc:sldMkLst>
      </pc:sldChg>
      <pc:sldChg chg="del">
        <pc:chgData name="aloveys" userId="63d23e17-fa18-4106-861f-69b055a6209e" providerId="ADAL" clId="{A286454E-41C7-4811-950A-FFF95C682DC5}" dt="2022-09-12T12:23:30.039" v="924" actId="2696"/>
        <pc:sldMkLst>
          <pc:docMk/>
          <pc:sldMk cId="3076000838" sldId="1706"/>
        </pc:sldMkLst>
      </pc:sldChg>
      <pc:sldChg chg="del">
        <pc:chgData name="aloveys" userId="63d23e17-fa18-4106-861f-69b055a6209e" providerId="ADAL" clId="{A286454E-41C7-4811-950A-FFF95C682DC5}" dt="2022-09-12T12:23:51.648" v="926" actId="2696"/>
        <pc:sldMkLst>
          <pc:docMk/>
          <pc:sldMk cId="2194233190" sldId="1707"/>
        </pc:sldMkLst>
      </pc:sldChg>
      <pc:sldChg chg="addSp delSp modSp new mod ord modClrScheme chgLayout">
        <pc:chgData name="aloveys" userId="63d23e17-fa18-4106-861f-69b055a6209e" providerId="ADAL" clId="{A286454E-41C7-4811-950A-FFF95C682DC5}" dt="2022-09-12T11:37:51.322" v="108"/>
        <pc:sldMkLst>
          <pc:docMk/>
          <pc:sldMk cId="2251796642" sldId="1708"/>
        </pc:sldMkLst>
        <pc:spChg chg="del mod ord">
          <ac:chgData name="aloveys" userId="63d23e17-fa18-4106-861f-69b055a6209e" providerId="ADAL" clId="{A286454E-41C7-4811-950A-FFF95C682DC5}" dt="2022-09-12T11:35:19.246" v="92" actId="700"/>
          <ac:spMkLst>
            <pc:docMk/>
            <pc:sldMk cId="2251796642" sldId="1708"/>
            <ac:spMk id="2" creationId="{3E1A2C4F-B289-8C7F-6675-9854652874DA}"/>
          </ac:spMkLst>
        </pc:spChg>
        <pc:spChg chg="del mod ord">
          <ac:chgData name="aloveys" userId="63d23e17-fa18-4106-861f-69b055a6209e" providerId="ADAL" clId="{A286454E-41C7-4811-950A-FFF95C682DC5}" dt="2022-09-12T11:35:19.246" v="92" actId="700"/>
          <ac:spMkLst>
            <pc:docMk/>
            <pc:sldMk cId="2251796642" sldId="1708"/>
            <ac:spMk id="3" creationId="{D164B591-F00E-1A2C-115C-2E33F041A75B}"/>
          </ac:spMkLst>
        </pc:spChg>
        <pc:spChg chg="add mod ord">
          <ac:chgData name="aloveys" userId="63d23e17-fa18-4106-861f-69b055a6209e" providerId="ADAL" clId="{A286454E-41C7-4811-950A-FFF95C682DC5}" dt="2022-09-12T11:36:38.378" v="94" actId="20577"/>
          <ac:spMkLst>
            <pc:docMk/>
            <pc:sldMk cId="2251796642" sldId="1708"/>
            <ac:spMk id="4" creationId="{6667F2ED-93C0-2DD0-5F89-4877F9DA81CF}"/>
          </ac:spMkLst>
        </pc:spChg>
        <pc:spChg chg="add mod ord">
          <ac:chgData name="aloveys" userId="63d23e17-fa18-4106-861f-69b055a6209e" providerId="ADAL" clId="{A286454E-41C7-4811-950A-FFF95C682DC5}" dt="2022-09-12T11:37:51.322" v="108"/>
          <ac:spMkLst>
            <pc:docMk/>
            <pc:sldMk cId="2251796642" sldId="1708"/>
            <ac:spMk id="5" creationId="{5EB93C3C-2008-EEED-6F01-BB4070051347}"/>
          </ac:spMkLst>
        </pc:spChg>
        <pc:picChg chg="add">
          <ac:chgData name="aloveys" userId="63d23e17-fa18-4106-861f-69b055a6209e" providerId="ADAL" clId="{A286454E-41C7-4811-950A-FFF95C682DC5}" dt="2022-09-12T11:37:25.288" v="95" actId="22"/>
          <ac:picMkLst>
            <pc:docMk/>
            <pc:sldMk cId="2251796642" sldId="1708"/>
            <ac:picMk id="7" creationId="{386FFE89-24F5-171A-0651-7B6CB0800C7C}"/>
          </ac:picMkLst>
        </pc:picChg>
      </pc:sldChg>
      <pc:sldChg chg="addSp delSp modSp add mod setBg modClrScheme chgLayout">
        <pc:chgData name="aloveys" userId="63d23e17-fa18-4106-861f-69b055a6209e" providerId="ADAL" clId="{A286454E-41C7-4811-950A-FFF95C682DC5}" dt="2022-09-12T16:39:27.355" v="3596" actId="20577"/>
        <pc:sldMkLst>
          <pc:docMk/>
          <pc:sldMk cId="376635805" sldId="1709"/>
        </pc:sldMkLst>
        <pc:spChg chg="add del mod">
          <ac:chgData name="aloveys" userId="63d23e17-fa18-4106-861f-69b055a6209e" providerId="ADAL" clId="{A286454E-41C7-4811-950A-FFF95C682DC5}" dt="2022-09-12T12:25:33.565" v="977" actId="21"/>
          <ac:spMkLst>
            <pc:docMk/>
            <pc:sldMk cId="376635805" sldId="1709"/>
            <ac:spMk id="2" creationId="{D6B1F287-8194-4EBD-2378-33431946EE7F}"/>
          </ac:spMkLst>
        </pc:spChg>
        <pc:spChg chg="add del mod">
          <ac:chgData name="aloveys" userId="63d23e17-fa18-4106-861f-69b055a6209e" providerId="ADAL" clId="{A286454E-41C7-4811-950A-FFF95C682DC5}" dt="2022-09-12T12:31:41.070" v="1197" actId="21"/>
          <ac:spMkLst>
            <pc:docMk/>
            <pc:sldMk cId="376635805" sldId="1709"/>
            <ac:spMk id="3" creationId="{D2993763-6D7F-5B91-6367-DE3C8BD54215}"/>
          </ac:spMkLst>
        </pc:spChg>
        <pc:spChg chg="mod ord">
          <ac:chgData name="aloveys" userId="63d23e17-fa18-4106-861f-69b055a6209e" providerId="ADAL" clId="{A286454E-41C7-4811-950A-FFF95C682DC5}" dt="2022-09-12T14:37:04.776" v="2724" actId="26606"/>
          <ac:spMkLst>
            <pc:docMk/>
            <pc:sldMk cId="376635805" sldId="1709"/>
            <ac:spMk id="4" creationId="{6667F2ED-93C0-2DD0-5F89-4877F9DA81CF}"/>
          </ac:spMkLst>
        </pc:spChg>
        <pc:spChg chg="del mod">
          <ac:chgData name="aloveys" userId="63d23e17-fa18-4106-861f-69b055a6209e" providerId="ADAL" clId="{A286454E-41C7-4811-950A-FFF95C682DC5}" dt="2022-09-12T13:32:06.182" v="2200" actId="478"/>
          <ac:spMkLst>
            <pc:docMk/>
            <pc:sldMk cId="376635805" sldId="1709"/>
            <ac:spMk id="5" creationId="{5EB93C3C-2008-EEED-6F01-BB4070051347}"/>
          </ac:spMkLst>
        </pc:spChg>
        <pc:spChg chg="add del mod">
          <ac:chgData name="aloveys" userId="63d23e17-fa18-4106-861f-69b055a6209e" providerId="ADAL" clId="{A286454E-41C7-4811-950A-FFF95C682DC5}" dt="2022-09-12T12:28:56.961" v="1054" actId="21"/>
          <ac:spMkLst>
            <pc:docMk/>
            <pc:sldMk cId="376635805" sldId="1709"/>
            <ac:spMk id="6" creationId="{65CF0966-82CB-8FE0-6F25-97E057B9797C}"/>
          </ac:spMkLst>
        </pc:spChg>
        <pc:spChg chg="add del mod">
          <ac:chgData name="aloveys" userId="63d23e17-fa18-4106-861f-69b055a6209e" providerId="ADAL" clId="{A286454E-41C7-4811-950A-FFF95C682DC5}" dt="2022-09-12T13:32:06.182" v="2200" actId="478"/>
          <ac:spMkLst>
            <pc:docMk/>
            <pc:sldMk cId="376635805" sldId="1709"/>
            <ac:spMk id="8" creationId="{A6EE0F0E-07FA-4B9A-2FE8-0C34A64969C2}"/>
          </ac:spMkLst>
        </pc:spChg>
        <pc:spChg chg="add del mod">
          <ac:chgData name="aloveys" userId="63d23e17-fa18-4106-861f-69b055a6209e" providerId="ADAL" clId="{A286454E-41C7-4811-950A-FFF95C682DC5}" dt="2022-09-12T13:32:06.182" v="2200" actId="478"/>
          <ac:spMkLst>
            <pc:docMk/>
            <pc:sldMk cId="376635805" sldId="1709"/>
            <ac:spMk id="9" creationId="{542D9590-F6D1-A52A-D5F4-E9F3FA02C363}"/>
          </ac:spMkLst>
        </pc:spChg>
        <pc:spChg chg="add del mod">
          <ac:chgData name="aloveys" userId="63d23e17-fa18-4106-861f-69b055a6209e" providerId="ADAL" clId="{A286454E-41C7-4811-950A-FFF95C682DC5}" dt="2022-09-12T13:32:06.182" v="2200" actId="478"/>
          <ac:spMkLst>
            <pc:docMk/>
            <pc:sldMk cId="376635805" sldId="1709"/>
            <ac:spMk id="10" creationId="{55FE8652-87A1-EBFF-74BB-5B1A14DBE785}"/>
          </ac:spMkLst>
        </pc:spChg>
        <pc:spChg chg="add del mod">
          <ac:chgData name="aloveys" userId="63d23e17-fa18-4106-861f-69b055a6209e" providerId="ADAL" clId="{A286454E-41C7-4811-950A-FFF95C682DC5}" dt="2022-09-12T12:50:56.112" v="1315" actId="21"/>
          <ac:spMkLst>
            <pc:docMk/>
            <pc:sldMk cId="376635805" sldId="1709"/>
            <ac:spMk id="11" creationId="{77007F17-C4E9-0331-A12E-231652EF5598}"/>
          </ac:spMkLst>
        </pc:spChg>
        <pc:spChg chg="add del mod">
          <ac:chgData name="aloveys" userId="63d23e17-fa18-4106-861f-69b055a6209e" providerId="ADAL" clId="{A286454E-41C7-4811-950A-FFF95C682DC5}" dt="2022-09-12T13:32:06.182" v="2200" actId="478"/>
          <ac:spMkLst>
            <pc:docMk/>
            <pc:sldMk cId="376635805" sldId="1709"/>
            <ac:spMk id="12" creationId="{5E6E1004-DC3D-91B0-DEDF-D61C460B9042}"/>
          </ac:spMkLst>
        </pc:spChg>
        <pc:spChg chg="add del mod">
          <ac:chgData name="aloveys" userId="63d23e17-fa18-4106-861f-69b055a6209e" providerId="ADAL" clId="{A286454E-41C7-4811-950A-FFF95C682DC5}" dt="2022-09-12T13:32:06.182" v="2200" actId="478"/>
          <ac:spMkLst>
            <pc:docMk/>
            <pc:sldMk cId="376635805" sldId="1709"/>
            <ac:spMk id="13" creationId="{6E2CE6E6-4A17-7B12-722F-AAE7CA04EEA9}"/>
          </ac:spMkLst>
        </pc:spChg>
        <pc:spChg chg="add del mod">
          <ac:chgData name="aloveys" userId="63d23e17-fa18-4106-861f-69b055a6209e" providerId="ADAL" clId="{A286454E-41C7-4811-950A-FFF95C682DC5}" dt="2022-09-12T12:51:25.668" v="1372" actId="21"/>
          <ac:spMkLst>
            <pc:docMk/>
            <pc:sldMk cId="376635805" sldId="1709"/>
            <ac:spMk id="14" creationId="{2E983FE5-31E0-D81A-F6C9-B970FB522652}"/>
          </ac:spMkLst>
        </pc:spChg>
        <pc:spChg chg="add del mod">
          <ac:chgData name="aloveys" userId="63d23e17-fa18-4106-861f-69b055a6209e" providerId="ADAL" clId="{A286454E-41C7-4811-950A-FFF95C682DC5}" dt="2022-09-12T13:32:06.182" v="2200" actId="478"/>
          <ac:spMkLst>
            <pc:docMk/>
            <pc:sldMk cId="376635805" sldId="1709"/>
            <ac:spMk id="15" creationId="{900C545D-6217-B1E3-A49F-E161126B11B1}"/>
          </ac:spMkLst>
        </pc:spChg>
        <pc:spChg chg="add del mod ord">
          <ac:chgData name="aloveys" userId="63d23e17-fa18-4106-861f-69b055a6209e" providerId="ADAL" clId="{A286454E-41C7-4811-950A-FFF95C682DC5}" dt="2022-09-12T14:37:04.776" v="2724" actId="26606"/>
          <ac:spMkLst>
            <pc:docMk/>
            <pc:sldMk cId="376635805" sldId="1709"/>
            <ac:spMk id="17" creationId="{72FE0D68-F507-7AC4-3D52-F8353454CB0E}"/>
          </ac:spMkLst>
        </pc:spChg>
        <pc:spChg chg="add">
          <ac:chgData name="aloveys" userId="63d23e17-fa18-4106-861f-69b055a6209e" providerId="ADAL" clId="{A286454E-41C7-4811-950A-FFF95C682DC5}" dt="2022-09-12T14:37:04.776" v="2724" actId="26606"/>
          <ac:spMkLst>
            <pc:docMk/>
            <pc:sldMk cId="376635805" sldId="1709"/>
            <ac:spMk id="23" creationId="{68BDBE5C-BBE9-4E89-BEE5-DEB6EAB8702D}"/>
          </ac:spMkLst>
        </pc:spChg>
        <pc:spChg chg="add">
          <ac:chgData name="aloveys" userId="63d23e17-fa18-4106-861f-69b055a6209e" providerId="ADAL" clId="{A286454E-41C7-4811-950A-FFF95C682DC5}" dt="2022-09-12T14:37:04.776" v="2724" actId="26606"/>
          <ac:spMkLst>
            <pc:docMk/>
            <pc:sldMk cId="376635805" sldId="1709"/>
            <ac:spMk id="27" creationId="{DFC4168B-AA75-4715-9B96-CF84B170A68B}"/>
          </ac:spMkLst>
        </pc:spChg>
        <pc:graphicFrameChg chg="add mod">
          <ac:chgData name="aloveys" userId="63d23e17-fa18-4106-861f-69b055a6209e" providerId="ADAL" clId="{A286454E-41C7-4811-950A-FFF95C682DC5}" dt="2022-09-12T16:39:27.355" v="3596" actId="20577"/>
          <ac:graphicFrameMkLst>
            <pc:docMk/>
            <pc:sldMk cId="376635805" sldId="1709"/>
            <ac:graphicFrameMk id="19" creationId="{194A40A1-0356-3B16-5DB8-98BFF1021C10}"/>
          </ac:graphicFrameMkLst>
        </pc:graphicFrameChg>
        <pc:picChg chg="del">
          <ac:chgData name="aloveys" userId="63d23e17-fa18-4106-861f-69b055a6209e" providerId="ADAL" clId="{A286454E-41C7-4811-950A-FFF95C682DC5}" dt="2022-09-12T11:38:46.325" v="119" actId="21"/>
          <ac:picMkLst>
            <pc:docMk/>
            <pc:sldMk cId="376635805" sldId="1709"/>
            <ac:picMk id="7" creationId="{386FFE89-24F5-171A-0651-7B6CB0800C7C}"/>
          </ac:picMkLst>
        </pc:picChg>
        <pc:cxnChg chg="add">
          <ac:chgData name="aloveys" userId="63d23e17-fa18-4106-861f-69b055a6209e" providerId="ADAL" clId="{A286454E-41C7-4811-950A-FFF95C682DC5}" dt="2022-09-12T14:37:04.776" v="2724" actId="26606"/>
          <ac:cxnSpMkLst>
            <pc:docMk/>
            <pc:sldMk cId="376635805" sldId="1709"/>
            <ac:cxnSpMk id="25" creationId="{2752F38C-F560-47AA-90AD-209F39C04150}"/>
          </ac:cxnSpMkLst>
        </pc:cxnChg>
      </pc:sldChg>
      <pc:sldChg chg="addSp delSp modSp new del mod">
        <pc:chgData name="aloveys" userId="63d23e17-fa18-4106-861f-69b055a6209e" providerId="ADAL" clId="{A286454E-41C7-4811-950A-FFF95C682DC5}" dt="2022-09-12T14:36:26.970" v="2720" actId="2696"/>
        <pc:sldMkLst>
          <pc:docMk/>
          <pc:sldMk cId="2899126632" sldId="1710"/>
        </pc:sldMkLst>
        <pc:spChg chg="mod">
          <ac:chgData name="aloveys" userId="63d23e17-fa18-4106-861f-69b055a6209e" providerId="ADAL" clId="{A286454E-41C7-4811-950A-FFF95C682DC5}" dt="2022-09-12T12:00:13.949" v="742" actId="122"/>
          <ac:spMkLst>
            <pc:docMk/>
            <pc:sldMk cId="2899126632" sldId="1710"/>
            <ac:spMk id="2" creationId="{E039B682-7C6B-79AE-2A8B-78032E524B71}"/>
          </ac:spMkLst>
        </pc:spChg>
        <pc:spChg chg="mod">
          <ac:chgData name="aloveys" userId="63d23e17-fa18-4106-861f-69b055a6209e" providerId="ADAL" clId="{A286454E-41C7-4811-950A-FFF95C682DC5}" dt="2022-09-12T12:01:18.422" v="764" actId="1076"/>
          <ac:spMkLst>
            <pc:docMk/>
            <pc:sldMk cId="2899126632" sldId="1710"/>
            <ac:spMk id="3" creationId="{99D1D772-D2C3-951A-2E36-8149BCFE5793}"/>
          </ac:spMkLst>
        </pc:spChg>
        <pc:spChg chg="add del mod">
          <ac:chgData name="aloveys" userId="63d23e17-fa18-4106-861f-69b055a6209e" providerId="ADAL" clId="{A286454E-41C7-4811-950A-FFF95C682DC5}" dt="2022-09-12T12:00:05.362" v="738" actId="21"/>
          <ac:spMkLst>
            <pc:docMk/>
            <pc:sldMk cId="2899126632" sldId="1710"/>
            <ac:spMk id="4" creationId="{ACD7898D-4D7E-E709-3E2C-97BA7A7DBC28}"/>
          </ac:spMkLst>
        </pc:spChg>
        <pc:spChg chg="add del mod">
          <ac:chgData name="aloveys" userId="63d23e17-fa18-4106-861f-69b055a6209e" providerId="ADAL" clId="{A286454E-41C7-4811-950A-FFF95C682DC5}" dt="2022-09-12T12:00:11.777" v="741" actId="21"/>
          <ac:spMkLst>
            <pc:docMk/>
            <pc:sldMk cId="2899126632" sldId="1710"/>
            <ac:spMk id="5" creationId="{0315894E-B16A-A639-D856-9BF1A57B0909}"/>
          </ac:spMkLst>
        </pc:spChg>
        <pc:spChg chg="add del mod">
          <ac:chgData name="aloveys" userId="63d23e17-fa18-4106-861f-69b055a6209e" providerId="ADAL" clId="{A286454E-41C7-4811-950A-FFF95C682DC5}" dt="2022-09-12T12:00:08.590" v="739" actId="21"/>
          <ac:spMkLst>
            <pc:docMk/>
            <pc:sldMk cId="2899126632" sldId="1710"/>
            <ac:spMk id="6" creationId="{72A0AA4F-1790-FDDA-7594-3C7860DA5ADB}"/>
          </ac:spMkLst>
        </pc:spChg>
      </pc:sldChg>
      <pc:sldChg chg="addSp delSp modSp add mod modClrScheme chgLayout">
        <pc:chgData name="aloveys" userId="63d23e17-fa18-4106-861f-69b055a6209e" providerId="ADAL" clId="{A286454E-41C7-4811-950A-FFF95C682DC5}" dt="2022-09-12T12:53:40.890" v="1388" actId="403"/>
        <pc:sldMkLst>
          <pc:docMk/>
          <pc:sldMk cId="3054041701" sldId="1711"/>
        </pc:sldMkLst>
        <pc:spChg chg="mod ord">
          <ac:chgData name="aloveys" userId="63d23e17-fa18-4106-861f-69b055a6209e" providerId="ADAL" clId="{A286454E-41C7-4811-950A-FFF95C682DC5}" dt="2022-09-12T12:53:40.890" v="1388" actId="403"/>
          <ac:spMkLst>
            <pc:docMk/>
            <pc:sldMk cId="3054041701" sldId="1711"/>
            <ac:spMk id="2" creationId="{E039B682-7C6B-79AE-2A8B-78032E524B71}"/>
          </ac:spMkLst>
        </pc:spChg>
        <pc:spChg chg="del">
          <ac:chgData name="aloveys" userId="63d23e17-fa18-4106-861f-69b055a6209e" providerId="ADAL" clId="{A286454E-41C7-4811-950A-FFF95C682DC5}" dt="2022-09-12T11:50:14.275" v="363" actId="21"/>
          <ac:spMkLst>
            <pc:docMk/>
            <pc:sldMk cId="3054041701" sldId="1711"/>
            <ac:spMk id="3" creationId="{99D1D772-D2C3-951A-2E36-8149BCFE5793}"/>
          </ac:spMkLst>
        </pc:spChg>
        <pc:spChg chg="del">
          <ac:chgData name="aloveys" userId="63d23e17-fa18-4106-861f-69b055a6209e" providerId="ADAL" clId="{A286454E-41C7-4811-950A-FFF95C682DC5}" dt="2022-09-12T11:50:04.207" v="360" actId="21"/>
          <ac:spMkLst>
            <pc:docMk/>
            <pc:sldMk cId="3054041701" sldId="1711"/>
            <ac:spMk id="4" creationId="{ACD7898D-4D7E-E709-3E2C-97BA7A7DBC28}"/>
          </ac:spMkLst>
        </pc:spChg>
        <pc:spChg chg="del">
          <ac:chgData name="aloveys" userId="63d23e17-fa18-4106-861f-69b055a6209e" providerId="ADAL" clId="{A286454E-41C7-4811-950A-FFF95C682DC5}" dt="2022-09-12T11:50:10.977" v="362" actId="21"/>
          <ac:spMkLst>
            <pc:docMk/>
            <pc:sldMk cId="3054041701" sldId="1711"/>
            <ac:spMk id="5" creationId="{0315894E-B16A-A639-D856-9BF1A57B0909}"/>
          </ac:spMkLst>
        </pc:spChg>
        <pc:spChg chg="del">
          <ac:chgData name="aloveys" userId="63d23e17-fa18-4106-861f-69b055a6209e" providerId="ADAL" clId="{A286454E-41C7-4811-950A-FFF95C682DC5}" dt="2022-09-12T11:50:07.664" v="361" actId="21"/>
          <ac:spMkLst>
            <pc:docMk/>
            <pc:sldMk cId="3054041701" sldId="1711"/>
            <ac:spMk id="6" creationId="{72A0AA4F-1790-FDDA-7594-3C7860DA5ADB}"/>
          </ac:spMkLst>
        </pc:spChg>
        <pc:spChg chg="add del mod">
          <ac:chgData name="aloveys" userId="63d23e17-fa18-4106-861f-69b055a6209e" providerId="ADAL" clId="{A286454E-41C7-4811-950A-FFF95C682DC5}" dt="2022-09-12T11:51:16.325" v="367" actId="21"/>
          <ac:spMkLst>
            <pc:docMk/>
            <pc:sldMk cId="3054041701" sldId="1711"/>
            <ac:spMk id="8" creationId="{ED1FA704-0C60-25B2-773B-CEC368D10EB8}"/>
          </ac:spMkLst>
        </pc:spChg>
        <pc:spChg chg="add mod">
          <ac:chgData name="aloveys" userId="63d23e17-fa18-4106-861f-69b055a6209e" providerId="ADAL" clId="{A286454E-41C7-4811-950A-FFF95C682DC5}" dt="2022-09-12T12:53:23.940" v="1386" actId="208"/>
          <ac:spMkLst>
            <pc:docMk/>
            <pc:sldMk cId="3054041701" sldId="1711"/>
            <ac:spMk id="13" creationId="{4D3E3F3F-477B-F66D-2F0E-68E1298752AC}"/>
          </ac:spMkLst>
        </pc:spChg>
        <pc:picChg chg="add mod">
          <ac:chgData name="aloveys" userId="63d23e17-fa18-4106-861f-69b055a6209e" providerId="ADAL" clId="{A286454E-41C7-4811-950A-FFF95C682DC5}" dt="2022-09-12T11:52:16.576" v="377" actId="27614"/>
          <ac:picMkLst>
            <pc:docMk/>
            <pc:sldMk cId="3054041701" sldId="1711"/>
            <ac:picMk id="10" creationId="{F67B55F7-CDB7-C068-832C-F27A23AA9721}"/>
          </ac:picMkLst>
        </pc:picChg>
        <pc:picChg chg="add mod">
          <ac:chgData name="aloveys" userId="63d23e17-fa18-4106-861f-69b055a6209e" providerId="ADAL" clId="{A286454E-41C7-4811-950A-FFF95C682DC5}" dt="2022-09-12T11:52:16.574" v="375" actId="27614"/>
          <ac:picMkLst>
            <pc:docMk/>
            <pc:sldMk cId="3054041701" sldId="1711"/>
            <ac:picMk id="12" creationId="{9CF80BF6-717A-F6E2-57BE-4DC8B8982DA2}"/>
          </ac:picMkLst>
        </pc:picChg>
      </pc:sldChg>
      <pc:sldChg chg="addSp delSp modSp new mod ord modClrScheme chgLayout">
        <pc:chgData name="aloveys" userId="63d23e17-fa18-4106-861f-69b055a6209e" providerId="ADAL" clId="{A286454E-41C7-4811-950A-FFF95C682DC5}" dt="2022-09-12T14:36:06.797" v="2719" actId="14100"/>
        <pc:sldMkLst>
          <pc:docMk/>
          <pc:sldMk cId="3472987111" sldId="1712"/>
        </pc:sldMkLst>
        <pc:spChg chg="mod ord">
          <ac:chgData name="aloveys" userId="63d23e17-fa18-4106-861f-69b055a6209e" providerId="ADAL" clId="{A286454E-41C7-4811-950A-FFF95C682DC5}" dt="2022-09-12T14:34:49.403" v="2709" actId="700"/>
          <ac:spMkLst>
            <pc:docMk/>
            <pc:sldMk cId="3472987111" sldId="1712"/>
            <ac:spMk id="2" creationId="{305ACCFC-EBBC-D6B8-A415-8D2958507B63}"/>
          </ac:spMkLst>
        </pc:spChg>
        <pc:spChg chg="mod ord">
          <ac:chgData name="aloveys" userId="63d23e17-fa18-4106-861f-69b055a6209e" providerId="ADAL" clId="{A286454E-41C7-4811-950A-FFF95C682DC5}" dt="2022-09-12T14:36:02.557" v="2718" actId="14100"/>
          <ac:spMkLst>
            <pc:docMk/>
            <pc:sldMk cId="3472987111" sldId="1712"/>
            <ac:spMk id="3" creationId="{A6666D44-6FBD-8A17-8B01-BADCEB32348F}"/>
          </ac:spMkLst>
        </pc:spChg>
        <pc:spChg chg="add mod">
          <ac:chgData name="aloveys" userId="63d23e17-fa18-4106-861f-69b055a6209e" providerId="ADAL" clId="{A286454E-41C7-4811-950A-FFF95C682DC5}" dt="2022-09-12T14:36:06.797" v="2719" actId="14100"/>
          <ac:spMkLst>
            <pc:docMk/>
            <pc:sldMk cId="3472987111" sldId="1712"/>
            <ac:spMk id="4" creationId="{BB2F1B1F-C561-DDB2-227F-B66D259F6402}"/>
          </ac:spMkLst>
        </pc:spChg>
        <pc:picChg chg="add del mod">
          <ac:chgData name="aloveys" userId="63d23e17-fa18-4106-861f-69b055a6209e" providerId="ADAL" clId="{A286454E-41C7-4811-950A-FFF95C682DC5}" dt="2022-09-12T12:15:29.067" v="797" actId="21"/>
          <ac:picMkLst>
            <pc:docMk/>
            <pc:sldMk cId="3472987111" sldId="1712"/>
            <ac:picMk id="6" creationId="{90A4B99C-C235-B1D4-7EB5-C7765F5DB658}"/>
          </ac:picMkLst>
        </pc:picChg>
      </pc:sldChg>
      <pc:sldChg chg="add del">
        <pc:chgData name="aloveys" userId="63d23e17-fa18-4106-861f-69b055a6209e" providerId="ADAL" clId="{A286454E-41C7-4811-950A-FFF95C682DC5}" dt="2022-09-12T11:49:24.618" v="345" actId="2696"/>
        <pc:sldMkLst>
          <pc:docMk/>
          <pc:sldMk cId="4255988017" sldId="1712"/>
        </pc:sldMkLst>
      </pc:sldChg>
      <pc:sldChg chg="addSp delSp modSp add mod ord modClrScheme chgLayout">
        <pc:chgData name="aloveys" userId="63d23e17-fa18-4106-861f-69b055a6209e" providerId="ADAL" clId="{A286454E-41C7-4811-950A-FFF95C682DC5}" dt="2022-09-12T14:34:32.171" v="2708" actId="20577"/>
        <pc:sldMkLst>
          <pc:docMk/>
          <pc:sldMk cId="820066646" sldId="1713"/>
        </pc:sldMkLst>
        <pc:spChg chg="mod ord">
          <ac:chgData name="aloveys" userId="63d23e17-fa18-4106-861f-69b055a6209e" providerId="ADAL" clId="{A286454E-41C7-4811-950A-FFF95C682DC5}" dt="2022-09-12T14:34:32.171" v="2708" actId="20577"/>
          <ac:spMkLst>
            <pc:docMk/>
            <pc:sldMk cId="820066646" sldId="1713"/>
            <ac:spMk id="2" creationId="{305ACCFC-EBBC-D6B8-A415-8D2958507B63}"/>
          </ac:spMkLst>
        </pc:spChg>
        <pc:spChg chg="del">
          <ac:chgData name="aloveys" userId="63d23e17-fa18-4106-861f-69b055a6209e" providerId="ADAL" clId="{A286454E-41C7-4811-950A-FFF95C682DC5}" dt="2022-09-12T12:15:17.789" v="794" actId="21"/>
          <ac:spMkLst>
            <pc:docMk/>
            <pc:sldMk cId="820066646" sldId="1713"/>
            <ac:spMk id="3" creationId="{A6666D44-6FBD-8A17-8B01-BADCEB32348F}"/>
          </ac:spMkLst>
        </pc:spChg>
        <pc:spChg chg="del">
          <ac:chgData name="aloveys" userId="63d23e17-fa18-4106-861f-69b055a6209e" providerId="ADAL" clId="{A286454E-41C7-4811-950A-FFF95C682DC5}" dt="2022-09-12T12:15:23.422" v="796" actId="21"/>
          <ac:spMkLst>
            <pc:docMk/>
            <pc:sldMk cId="820066646" sldId="1713"/>
            <ac:spMk id="4" creationId="{BB2F1B1F-C561-DDB2-227F-B66D259F6402}"/>
          </ac:spMkLst>
        </pc:spChg>
        <pc:spChg chg="add del mod">
          <ac:chgData name="aloveys" userId="63d23e17-fa18-4106-861f-69b055a6209e" providerId="ADAL" clId="{A286454E-41C7-4811-950A-FFF95C682DC5}" dt="2022-09-12T12:15:20.611" v="795" actId="21"/>
          <ac:spMkLst>
            <pc:docMk/>
            <pc:sldMk cId="820066646" sldId="1713"/>
            <ac:spMk id="7" creationId="{7F46CF84-4812-08F0-96DA-C5320B7B9D0E}"/>
          </ac:spMkLst>
        </pc:spChg>
        <pc:spChg chg="add mod">
          <ac:chgData name="aloveys" userId="63d23e17-fa18-4106-861f-69b055a6209e" providerId="ADAL" clId="{A286454E-41C7-4811-950A-FFF95C682DC5}" dt="2022-09-12T14:34:24.039" v="2705" actId="1036"/>
          <ac:spMkLst>
            <pc:docMk/>
            <pc:sldMk cId="820066646" sldId="1713"/>
            <ac:spMk id="8" creationId="{53AFA248-2F4F-3E30-2FB5-FD164BB5B817}"/>
          </ac:spMkLst>
        </pc:spChg>
        <pc:spChg chg="add mod">
          <ac:chgData name="aloveys" userId="63d23e17-fa18-4106-861f-69b055a6209e" providerId="ADAL" clId="{A286454E-41C7-4811-950A-FFF95C682DC5}" dt="2022-09-12T14:34:24.039" v="2705" actId="1036"/>
          <ac:spMkLst>
            <pc:docMk/>
            <pc:sldMk cId="820066646" sldId="1713"/>
            <ac:spMk id="9" creationId="{B81C5E05-3240-315B-F39C-C37A0AEE7058}"/>
          </ac:spMkLst>
        </pc:spChg>
        <pc:spChg chg="add mod">
          <ac:chgData name="aloveys" userId="63d23e17-fa18-4106-861f-69b055a6209e" providerId="ADAL" clId="{A286454E-41C7-4811-950A-FFF95C682DC5}" dt="2022-09-12T14:34:24.039" v="2705" actId="1036"/>
          <ac:spMkLst>
            <pc:docMk/>
            <pc:sldMk cId="820066646" sldId="1713"/>
            <ac:spMk id="10" creationId="{4F78129B-7436-75A9-58F2-C1FB69EEB937}"/>
          </ac:spMkLst>
        </pc:spChg>
        <pc:spChg chg="add del mod ord">
          <ac:chgData name="aloveys" userId="63d23e17-fa18-4106-861f-69b055a6209e" providerId="ADAL" clId="{A286454E-41C7-4811-950A-FFF95C682DC5}" dt="2022-09-12T14:34:13.933" v="2674" actId="21"/>
          <ac:spMkLst>
            <pc:docMk/>
            <pc:sldMk cId="820066646" sldId="1713"/>
            <ac:spMk id="11" creationId="{C3AEFAF0-9C0A-3772-3424-7DC552FD171F}"/>
          </ac:spMkLst>
        </pc:spChg>
        <pc:picChg chg="mod">
          <ac:chgData name="aloveys" userId="63d23e17-fa18-4106-861f-69b055a6209e" providerId="ADAL" clId="{A286454E-41C7-4811-950A-FFF95C682DC5}" dt="2022-09-12T14:34:24.039" v="2705" actId="1036"/>
          <ac:picMkLst>
            <pc:docMk/>
            <pc:sldMk cId="820066646" sldId="1713"/>
            <ac:picMk id="6" creationId="{90A4B99C-C235-B1D4-7EB5-C7765F5DB658}"/>
          </ac:picMkLst>
        </pc:picChg>
      </pc:sldChg>
      <pc:sldChg chg="addSp delSp modSp new del mod ord modClrScheme chgLayout">
        <pc:chgData name="aloveys" userId="63d23e17-fa18-4106-861f-69b055a6209e" providerId="ADAL" clId="{A286454E-41C7-4811-950A-FFF95C682DC5}" dt="2022-09-12T15:07:31.169" v="3130" actId="2696"/>
        <pc:sldMkLst>
          <pc:docMk/>
          <pc:sldMk cId="1083979999" sldId="1714"/>
        </pc:sldMkLst>
        <pc:spChg chg="mod ord">
          <ac:chgData name="aloveys" userId="63d23e17-fa18-4106-861f-69b055a6209e" providerId="ADAL" clId="{A286454E-41C7-4811-950A-FFF95C682DC5}" dt="2022-09-12T14:37:25.807" v="2725" actId="26606"/>
          <ac:spMkLst>
            <pc:docMk/>
            <pc:sldMk cId="1083979999" sldId="1714"/>
            <ac:spMk id="2" creationId="{E2123455-644B-6C53-6439-B8361EAC17E8}"/>
          </ac:spMkLst>
        </pc:spChg>
        <pc:spChg chg="del mod">
          <ac:chgData name="aloveys" userId="63d23e17-fa18-4106-861f-69b055a6209e" providerId="ADAL" clId="{A286454E-41C7-4811-950A-FFF95C682DC5}" dt="2022-09-12T14:37:25.807" v="2725" actId="26606"/>
          <ac:spMkLst>
            <pc:docMk/>
            <pc:sldMk cId="1083979999" sldId="1714"/>
            <ac:spMk id="3" creationId="{8A3D3CD0-7B8F-BF3E-6F79-EF62905420B6}"/>
          </ac:spMkLst>
        </pc:spChg>
        <pc:spChg chg="add mod">
          <ac:chgData name="aloveys" userId="63d23e17-fa18-4106-861f-69b055a6209e" providerId="ADAL" clId="{A286454E-41C7-4811-950A-FFF95C682DC5}" dt="2022-09-12T14:38:09.499" v="2731" actId="403"/>
          <ac:spMkLst>
            <pc:docMk/>
            <pc:sldMk cId="1083979999" sldId="1714"/>
            <ac:spMk id="4" creationId="{D0BE5205-6FBE-16FF-131C-4DC3CD6C5C58}"/>
          </ac:spMkLst>
        </pc:spChg>
        <pc:spChg chg="add mod">
          <ac:chgData name="aloveys" userId="63d23e17-fa18-4106-861f-69b055a6209e" providerId="ADAL" clId="{A286454E-41C7-4811-950A-FFF95C682DC5}" dt="2022-09-12T14:37:25.807" v="2725" actId="26606"/>
          <ac:spMkLst>
            <pc:docMk/>
            <pc:sldMk cId="1083979999" sldId="1714"/>
            <ac:spMk id="5" creationId="{B27B91EC-841B-1A83-B96F-18BB4CE5E1B5}"/>
          </ac:spMkLst>
        </pc:spChg>
        <pc:graphicFrameChg chg="add">
          <ac:chgData name="aloveys" userId="63d23e17-fa18-4106-861f-69b055a6209e" providerId="ADAL" clId="{A286454E-41C7-4811-950A-FFF95C682DC5}" dt="2022-09-12T14:37:25.807" v="2725" actId="26606"/>
          <ac:graphicFrameMkLst>
            <pc:docMk/>
            <pc:sldMk cId="1083979999" sldId="1714"/>
            <ac:graphicFrameMk id="7" creationId="{BE1C24BE-66ED-606B-A9FD-0BF3ED169FF7}"/>
          </ac:graphicFrameMkLst>
        </pc:graphicFrameChg>
      </pc:sldChg>
      <pc:sldChg chg="addSp delSp modSp new del mod ord">
        <pc:chgData name="aloveys" userId="63d23e17-fa18-4106-861f-69b055a6209e" providerId="ADAL" clId="{A286454E-41C7-4811-950A-FFF95C682DC5}" dt="2022-09-12T16:30:01.613" v="3405" actId="2696"/>
        <pc:sldMkLst>
          <pc:docMk/>
          <pc:sldMk cId="3675729208" sldId="1715"/>
        </pc:sldMkLst>
        <pc:spChg chg="mod">
          <ac:chgData name="aloveys" userId="63d23e17-fa18-4106-861f-69b055a6209e" providerId="ADAL" clId="{A286454E-41C7-4811-950A-FFF95C682DC5}" dt="2022-09-12T14:12:46.916" v="2422" actId="20577"/>
          <ac:spMkLst>
            <pc:docMk/>
            <pc:sldMk cId="3675729208" sldId="1715"/>
            <ac:spMk id="2" creationId="{C9CEDA27-5E3B-A8AD-8D09-64387DAAFFB7}"/>
          </ac:spMkLst>
        </pc:spChg>
        <pc:spChg chg="mod">
          <ac:chgData name="aloveys" userId="63d23e17-fa18-4106-861f-69b055a6209e" providerId="ADAL" clId="{A286454E-41C7-4811-950A-FFF95C682DC5}" dt="2022-09-12T14:15:00.029" v="2427" actId="1076"/>
          <ac:spMkLst>
            <pc:docMk/>
            <pc:sldMk cId="3675729208" sldId="1715"/>
            <ac:spMk id="3" creationId="{DE48B54B-A0B0-FCF6-7A78-3E9C152894CE}"/>
          </ac:spMkLst>
        </pc:spChg>
        <pc:spChg chg="add del mod">
          <ac:chgData name="aloveys" userId="63d23e17-fa18-4106-861f-69b055a6209e" providerId="ADAL" clId="{A286454E-41C7-4811-950A-FFF95C682DC5}" dt="2022-09-12T14:12:47.244" v="2424"/>
          <ac:spMkLst>
            <pc:docMk/>
            <pc:sldMk cId="3675729208" sldId="1715"/>
            <ac:spMk id="4" creationId="{A4D09982-3B65-56F6-0E71-6B0ED29EA4DA}"/>
          </ac:spMkLst>
        </pc:spChg>
      </pc:sldChg>
      <pc:sldChg chg="addSp delSp modSp new mod modClrScheme chgLayout">
        <pc:chgData name="aloveys" userId="63d23e17-fa18-4106-861f-69b055a6209e" providerId="ADAL" clId="{A286454E-41C7-4811-950A-FFF95C682DC5}" dt="2022-09-12T14:30:06.875" v="2662" actId="27614"/>
        <pc:sldMkLst>
          <pc:docMk/>
          <pc:sldMk cId="1369240103" sldId="1716"/>
        </pc:sldMkLst>
        <pc:spChg chg="del mod">
          <ac:chgData name="aloveys" userId="63d23e17-fa18-4106-861f-69b055a6209e" providerId="ADAL" clId="{A286454E-41C7-4811-950A-FFF95C682DC5}" dt="2022-09-12T14:23:08.789" v="2656" actId="26606"/>
          <ac:spMkLst>
            <pc:docMk/>
            <pc:sldMk cId="1369240103" sldId="1716"/>
            <ac:spMk id="2" creationId="{462211B3-94D8-1749-5EBC-88C919D33110}"/>
          </ac:spMkLst>
        </pc:spChg>
        <pc:spChg chg="mod">
          <ac:chgData name="aloveys" userId="63d23e17-fa18-4106-861f-69b055a6209e" providerId="ADAL" clId="{A286454E-41C7-4811-950A-FFF95C682DC5}" dt="2022-09-12T14:23:08.789" v="2656" actId="26606"/>
          <ac:spMkLst>
            <pc:docMk/>
            <pc:sldMk cId="1369240103" sldId="1716"/>
            <ac:spMk id="3" creationId="{CE91DF4D-0562-6F04-E6AF-6EF070B795B0}"/>
          </ac:spMkLst>
        </pc:spChg>
        <pc:spChg chg="add mod">
          <ac:chgData name="aloveys" userId="63d23e17-fa18-4106-861f-69b055a6209e" providerId="ADAL" clId="{A286454E-41C7-4811-950A-FFF95C682DC5}" dt="2022-09-12T14:27:35.876" v="2660" actId="1076"/>
          <ac:spMkLst>
            <pc:docMk/>
            <pc:sldMk cId="1369240103" sldId="1716"/>
            <ac:spMk id="6" creationId="{49AF3E92-9E63-F5DF-596D-D6ABB02B887A}"/>
          </ac:spMkLst>
        </pc:spChg>
        <pc:spChg chg="add del mod">
          <ac:chgData name="aloveys" userId="63d23e17-fa18-4106-861f-69b055a6209e" providerId="ADAL" clId="{A286454E-41C7-4811-950A-FFF95C682DC5}" dt="2022-09-12T14:30:04.370" v="2661" actId="931"/>
          <ac:spMkLst>
            <pc:docMk/>
            <pc:sldMk cId="1369240103" sldId="1716"/>
            <ac:spMk id="9" creationId="{CA386D8E-DBCB-0998-38A4-D70A62B29C65}"/>
          </ac:spMkLst>
        </pc:spChg>
        <pc:graphicFrameChg chg="add mod">
          <ac:chgData name="aloveys" userId="63d23e17-fa18-4106-861f-69b055a6209e" providerId="ADAL" clId="{A286454E-41C7-4811-950A-FFF95C682DC5}" dt="2022-09-12T14:27:19.265" v="2658"/>
          <ac:graphicFrameMkLst>
            <pc:docMk/>
            <pc:sldMk cId="1369240103" sldId="1716"/>
            <ac:graphicFrameMk id="5" creationId="{CD1F0057-E537-28C6-89B5-4A9287862DA8}"/>
          </ac:graphicFrameMkLst>
        </pc:graphicFrameChg>
        <pc:picChg chg="add mod">
          <ac:chgData name="aloveys" userId="63d23e17-fa18-4106-861f-69b055a6209e" providerId="ADAL" clId="{A286454E-41C7-4811-950A-FFF95C682DC5}" dt="2022-09-12T14:30:06.875" v="2662" actId="27614"/>
          <ac:picMkLst>
            <pc:docMk/>
            <pc:sldMk cId="1369240103" sldId="1716"/>
            <ac:picMk id="8" creationId="{DEDA60EB-3A1D-11E0-C732-A72D8E4CFD5D}"/>
          </ac:picMkLst>
        </pc:picChg>
      </pc:sldChg>
      <pc:sldChg chg="addSp modSp add del mod ord">
        <pc:chgData name="aloveys" userId="63d23e17-fa18-4106-861f-69b055a6209e" providerId="ADAL" clId="{A286454E-41C7-4811-950A-FFF95C682DC5}" dt="2022-09-12T15:04:29.735" v="3075" actId="2696"/>
        <pc:sldMkLst>
          <pc:docMk/>
          <pc:sldMk cId="103025423" sldId="1717"/>
        </pc:sldMkLst>
        <pc:spChg chg="add mod">
          <ac:chgData name="aloveys" userId="63d23e17-fa18-4106-861f-69b055a6209e" providerId="ADAL" clId="{A286454E-41C7-4811-950A-FFF95C682DC5}" dt="2022-09-12T13:39:06.298" v="2361" actId="20577"/>
          <ac:spMkLst>
            <pc:docMk/>
            <pc:sldMk cId="103025423" sldId="1717"/>
            <ac:spMk id="2" creationId="{C8364678-A77F-F7B2-91F4-66EE87EB67D0}"/>
          </ac:spMkLst>
        </pc:spChg>
      </pc:sldChg>
      <pc:sldChg chg="modSp mod">
        <pc:chgData name="aloveys" userId="63d23e17-fa18-4106-861f-69b055a6209e" providerId="ADAL" clId="{A286454E-41C7-4811-950A-FFF95C682DC5}" dt="2022-09-12T14:19:49.970" v="2654" actId="20577"/>
        <pc:sldMkLst>
          <pc:docMk/>
          <pc:sldMk cId="489875692" sldId="1718"/>
        </pc:sldMkLst>
        <pc:spChg chg="mod">
          <ac:chgData name="aloveys" userId="63d23e17-fa18-4106-861f-69b055a6209e" providerId="ADAL" clId="{A286454E-41C7-4811-950A-FFF95C682DC5}" dt="2022-09-12T14:18:22.395" v="2569" actId="20577"/>
          <ac:spMkLst>
            <pc:docMk/>
            <pc:sldMk cId="489875692" sldId="1718"/>
            <ac:spMk id="2" creationId="{8DE5CD8D-E704-46A1-BC3E-9A644A9FFD4E}"/>
          </ac:spMkLst>
        </pc:spChg>
        <pc:spChg chg="mod">
          <ac:chgData name="aloveys" userId="63d23e17-fa18-4106-861f-69b055a6209e" providerId="ADAL" clId="{A286454E-41C7-4811-950A-FFF95C682DC5}" dt="2022-09-12T14:19:49.970" v="2654" actId="20577"/>
          <ac:spMkLst>
            <pc:docMk/>
            <pc:sldMk cId="489875692" sldId="1718"/>
            <ac:spMk id="3" creationId="{E309A740-48C5-4AE5-879B-F567D3D7ACDC}"/>
          </ac:spMkLst>
        </pc:spChg>
      </pc:sldChg>
      <pc:sldChg chg="modSp new mod">
        <pc:chgData name="aloveys" userId="63d23e17-fa18-4106-861f-69b055a6209e" providerId="ADAL" clId="{A286454E-41C7-4811-950A-FFF95C682DC5}" dt="2022-09-12T15:08:38.068" v="3260" actId="20577"/>
        <pc:sldMkLst>
          <pc:docMk/>
          <pc:sldMk cId="3069099739" sldId="1719"/>
        </pc:sldMkLst>
        <pc:spChg chg="mod">
          <ac:chgData name="aloveys" userId="63d23e17-fa18-4106-861f-69b055a6209e" providerId="ADAL" clId="{A286454E-41C7-4811-950A-FFF95C682DC5}" dt="2022-09-12T15:06:29.280" v="3118" actId="20577"/>
          <ac:spMkLst>
            <pc:docMk/>
            <pc:sldMk cId="3069099739" sldId="1719"/>
            <ac:spMk id="2" creationId="{707DB0B0-F3F4-121E-4BB7-2B36FC2148EE}"/>
          </ac:spMkLst>
        </pc:spChg>
        <pc:spChg chg="mod">
          <ac:chgData name="aloveys" userId="63d23e17-fa18-4106-861f-69b055a6209e" providerId="ADAL" clId="{A286454E-41C7-4811-950A-FFF95C682DC5}" dt="2022-09-12T15:08:38.068" v="3260" actId="20577"/>
          <ac:spMkLst>
            <pc:docMk/>
            <pc:sldMk cId="3069099739" sldId="1719"/>
            <ac:spMk id="3" creationId="{B159A7C2-7AE4-C318-BB69-79413B271433}"/>
          </ac:spMkLst>
        </pc:spChg>
      </pc:sldChg>
      <pc:sldChg chg="modSp add mod">
        <pc:chgData name="aloveys" userId="63d23e17-fa18-4106-861f-69b055a6209e" providerId="ADAL" clId="{A286454E-41C7-4811-950A-FFF95C682DC5}" dt="2022-09-12T15:09:50.854" v="3361" actId="20577"/>
        <pc:sldMkLst>
          <pc:docMk/>
          <pc:sldMk cId="678963795" sldId="1720"/>
        </pc:sldMkLst>
        <pc:spChg chg="mod">
          <ac:chgData name="aloveys" userId="63d23e17-fa18-4106-861f-69b055a6209e" providerId="ADAL" clId="{A286454E-41C7-4811-950A-FFF95C682DC5}" dt="2022-09-12T15:09:42.187" v="3337" actId="313"/>
          <ac:spMkLst>
            <pc:docMk/>
            <pc:sldMk cId="678963795" sldId="1720"/>
            <ac:spMk id="2" creationId="{707DB0B0-F3F4-121E-4BB7-2B36FC2148EE}"/>
          </ac:spMkLst>
        </pc:spChg>
        <pc:spChg chg="mod">
          <ac:chgData name="aloveys" userId="63d23e17-fa18-4106-861f-69b055a6209e" providerId="ADAL" clId="{A286454E-41C7-4811-950A-FFF95C682DC5}" dt="2022-09-12T15:09:50.854" v="3361" actId="20577"/>
          <ac:spMkLst>
            <pc:docMk/>
            <pc:sldMk cId="678963795" sldId="1720"/>
            <ac:spMk id="3" creationId="{B159A7C2-7AE4-C318-BB69-79413B271433}"/>
          </ac:spMkLst>
        </pc:spChg>
      </pc:sldChg>
      <pc:sldChg chg="del">
        <pc:chgData name="aloveys" userId="63d23e17-fa18-4106-861f-69b055a6209e" providerId="ADAL" clId="{A286454E-41C7-4811-950A-FFF95C682DC5}" dt="2022-09-12T15:07:35.613" v="3131" actId="2696"/>
        <pc:sldMkLst>
          <pc:docMk/>
          <pc:sldMk cId="2963533130" sldId="1720"/>
        </pc:sldMkLst>
      </pc:sldChg>
      <pc:sldChg chg="delSp modSp add mod ord">
        <pc:chgData name="aloveys" userId="63d23e17-fa18-4106-861f-69b055a6209e" providerId="ADAL" clId="{A286454E-41C7-4811-950A-FFF95C682DC5}" dt="2022-09-12T16:36:59.563" v="3571" actId="20577"/>
        <pc:sldMkLst>
          <pc:docMk/>
          <pc:sldMk cId="3775278392" sldId="1721"/>
        </pc:sldMkLst>
        <pc:spChg chg="mod">
          <ac:chgData name="aloveys" userId="63d23e17-fa18-4106-861f-69b055a6209e" providerId="ADAL" clId="{A286454E-41C7-4811-950A-FFF95C682DC5}" dt="2022-09-12T16:36:59.563" v="3571" actId="20577"/>
          <ac:spMkLst>
            <pc:docMk/>
            <pc:sldMk cId="3775278392" sldId="1721"/>
            <ac:spMk id="3" creationId="{9F541FAF-730D-47FE-9638-C05616C31320}"/>
          </ac:spMkLst>
        </pc:spChg>
        <pc:spChg chg="del">
          <ac:chgData name="aloveys" userId="63d23e17-fa18-4106-861f-69b055a6209e" providerId="ADAL" clId="{A286454E-41C7-4811-950A-FFF95C682DC5}" dt="2022-09-12T16:30:40.034" v="3407" actId="21"/>
          <ac:spMkLst>
            <pc:docMk/>
            <pc:sldMk cId="3775278392" sldId="1721"/>
            <ac:spMk id="5" creationId="{F9C248C4-A5C3-AEF5-4B69-70A3972A294F}"/>
          </ac:spMkLst>
        </pc:spChg>
        <pc:spChg chg="del">
          <ac:chgData name="aloveys" userId="63d23e17-fa18-4106-861f-69b055a6209e" providerId="ADAL" clId="{A286454E-41C7-4811-950A-FFF95C682DC5}" dt="2022-09-12T16:30:43.611" v="3408" actId="21"/>
          <ac:spMkLst>
            <pc:docMk/>
            <pc:sldMk cId="3775278392" sldId="1721"/>
            <ac:spMk id="6" creationId="{2EE0B0B9-87E9-DE8C-4BD6-D2531F5E005D}"/>
          </ac:spMkLst>
        </pc:spChg>
      </pc:sldChg>
      <pc:sldChg chg="modSp add mod">
        <pc:chgData name="aloveys" userId="63d23e17-fa18-4106-861f-69b055a6209e" providerId="ADAL" clId="{A286454E-41C7-4811-950A-FFF95C682DC5}" dt="2022-09-12T16:49:12.566" v="3843" actId="313"/>
        <pc:sldMkLst>
          <pc:docMk/>
          <pc:sldMk cId="696419488" sldId="1722"/>
        </pc:sldMkLst>
        <pc:spChg chg="mod">
          <ac:chgData name="aloveys" userId="63d23e17-fa18-4106-861f-69b055a6209e" providerId="ADAL" clId="{A286454E-41C7-4811-950A-FFF95C682DC5}" dt="2022-09-12T16:49:12.566" v="3843" actId="313"/>
          <ac:spMkLst>
            <pc:docMk/>
            <pc:sldMk cId="696419488" sldId="1722"/>
            <ac:spMk id="6" creationId="{2EE0B0B9-87E9-DE8C-4BD6-D2531F5E005D}"/>
          </ac:spMkLst>
        </pc:spChg>
      </pc:sldChg>
      <pc:sldMasterChg chg="del delSldLayout">
        <pc:chgData name="aloveys" userId="63d23e17-fa18-4106-861f-69b055a6209e" providerId="ADAL" clId="{A286454E-41C7-4811-950A-FFF95C682DC5}" dt="2022-09-12T12:24:15.299" v="929" actId="2696"/>
        <pc:sldMasterMkLst>
          <pc:docMk/>
          <pc:sldMasterMk cId="3811577630" sldId="2147483673"/>
        </pc:sldMasterMkLst>
        <pc:sldLayoutChg chg="del">
          <pc:chgData name="aloveys" userId="63d23e17-fa18-4106-861f-69b055a6209e" providerId="ADAL" clId="{A286454E-41C7-4811-950A-FFF95C682DC5}" dt="2022-09-12T12:24:15.299" v="929" actId="2696"/>
          <pc:sldLayoutMkLst>
            <pc:docMk/>
            <pc:sldMasterMk cId="3811577630" sldId="2147483673"/>
            <pc:sldLayoutMk cId="2488602163" sldId="2147483662"/>
          </pc:sldLayoutMkLst>
        </pc:sldLayoutChg>
        <pc:sldLayoutChg chg="del">
          <pc:chgData name="aloveys" userId="63d23e17-fa18-4106-861f-69b055a6209e" providerId="ADAL" clId="{A286454E-41C7-4811-950A-FFF95C682DC5}" dt="2022-09-12T12:24:15.299" v="929" actId="2696"/>
          <pc:sldLayoutMkLst>
            <pc:docMk/>
            <pc:sldMasterMk cId="3811577630" sldId="2147483673"/>
            <pc:sldLayoutMk cId="2678223080" sldId="2147483663"/>
          </pc:sldLayoutMkLst>
        </pc:sldLayoutChg>
        <pc:sldLayoutChg chg="del">
          <pc:chgData name="aloveys" userId="63d23e17-fa18-4106-861f-69b055a6209e" providerId="ADAL" clId="{A286454E-41C7-4811-950A-FFF95C682DC5}" dt="2022-09-12T12:24:15.299" v="929" actId="2696"/>
          <pc:sldLayoutMkLst>
            <pc:docMk/>
            <pc:sldMasterMk cId="3811577630" sldId="2147483673"/>
            <pc:sldLayoutMk cId="2929960713" sldId="2147483665"/>
          </pc:sldLayoutMkLst>
        </pc:sldLayoutChg>
        <pc:sldLayoutChg chg="del">
          <pc:chgData name="aloveys" userId="63d23e17-fa18-4106-861f-69b055a6209e" providerId="ADAL" clId="{A286454E-41C7-4811-950A-FFF95C682DC5}" dt="2022-09-12T12:24:15.299" v="929" actId="2696"/>
          <pc:sldLayoutMkLst>
            <pc:docMk/>
            <pc:sldMasterMk cId="3811577630" sldId="2147483673"/>
            <pc:sldLayoutMk cId="4147770102" sldId="2147483667"/>
          </pc:sldLayoutMkLst>
        </pc:sldLayoutChg>
        <pc:sldLayoutChg chg="del">
          <pc:chgData name="aloveys" userId="63d23e17-fa18-4106-861f-69b055a6209e" providerId="ADAL" clId="{A286454E-41C7-4811-950A-FFF95C682DC5}" dt="2022-09-12T12:24:15.299" v="929" actId="2696"/>
          <pc:sldLayoutMkLst>
            <pc:docMk/>
            <pc:sldMasterMk cId="3811577630" sldId="2147483673"/>
            <pc:sldLayoutMk cId="2153708790" sldId="2147483668"/>
          </pc:sldLayoutMkLst>
        </pc:sldLayoutChg>
        <pc:sldLayoutChg chg="del">
          <pc:chgData name="aloveys" userId="63d23e17-fa18-4106-861f-69b055a6209e" providerId="ADAL" clId="{A286454E-41C7-4811-950A-FFF95C682DC5}" dt="2022-09-12T12:24:15.299" v="929" actId="2696"/>
          <pc:sldLayoutMkLst>
            <pc:docMk/>
            <pc:sldMasterMk cId="3811577630" sldId="2147483673"/>
            <pc:sldLayoutMk cId="606071433" sldId="2147483669"/>
          </pc:sldLayoutMkLst>
        </pc:sldLayoutChg>
        <pc:sldLayoutChg chg="del">
          <pc:chgData name="aloveys" userId="63d23e17-fa18-4106-861f-69b055a6209e" providerId="ADAL" clId="{A286454E-41C7-4811-950A-FFF95C682DC5}" dt="2022-09-12T12:24:15.299" v="929" actId="2696"/>
          <pc:sldLayoutMkLst>
            <pc:docMk/>
            <pc:sldMasterMk cId="3811577630" sldId="2147483673"/>
            <pc:sldLayoutMk cId="2744672162" sldId="2147483670"/>
          </pc:sldLayoutMkLst>
        </pc:sldLayoutChg>
        <pc:sldLayoutChg chg="del">
          <pc:chgData name="aloveys" userId="63d23e17-fa18-4106-861f-69b055a6209e" providerId="ADAL" clId="{A286454E-41C7-4811-950A-FFF95C682DC5}" dt="2022-09-12T12:24:15.299" v="929" actId="2696"/>
          <pc:sldLayoutMkLst>
            <pc:docMk/>
            <pc:sldMasterMk cId="3811577630" sldId="2147483673"/>
            <pc:sldLayoutMk cId="2667413146" sldId="2147483671"/>
          </pc:sldLayoutMkLst>
        </pc:sldLayoutChg>
        <pc:sldLayoutChg chg="del">
          <pc:chgData name="aloveys" userId="63d23e17-fa18-4106-861f-69b055a6209e" providerId="ADAL" clId="{A286454E-41C7-4811-950A-FFF95C682DC5}" dt="2022-09-12T12:24:15.299" v="929" actId="2696"/>
          <pc:sldLayoutMkLst>
            <pc:docMk/>
            <pc:sldMasterMk cId="3811577630" sldId="2147483673"/>
            <pc:sldLayoutMk cId="907247122" sldId="2147483672"/>
          </pc:sldLayoutMkLst>
        </pc:sldLayoutChg>
        <pc:sldLayoutChg chg="del">
          <pc:chgData name="aloveys" userId="63d23e17-fa18-4106-861f-69b055a6209e" providerId="ADAL" clId="{A286454E-41C7-4811-950A-FFF95C682DC5}" dt="2022-09-12T12:24:02.397" v="927" actId="2696"/>
          <pc:sldLayoutMkLst>
            <pc:docMk/>
            <pc:sldMasterMk cId="3811577630" sldId="2147483673"/>
            <pc:sldLayoutMk cId="1683824048" sldId="2147483674"/>
          </pc:sldLayoutMkLst>
        </pc:sldLayoutChg>
      </pc:sldMasterChg>
      <pc:sldMasterChg chg="delSldLayout">
        <pc:chgData name="aloveys" userId="63d23e17-fa18-4106-861f-69b055a6209e" providerId="ADAL" clId="{A286454E-41C7-4811-950A-FFF95C682DC5}" dt="2022-09-12T15:07:13.214" v="3128" actId="2696"/>
        <pc:sldMasterMkLst>
          <pc:docMk/>
          <pc:sldMasterMk cId="1970186963" sldId="2147483675"/>
        </pc:sldMasterMkLst>
        <pc:sldLayoutChg chg="del">
          <pc:chgData name="aloveys" userId="63d23e17-fa18-4106-861f-69b055a6209e" providerId="ADAL" clId="{A286454E-41C7-4811-950A-FFF95C682DC5}" dt="2022-09-12T15:07:13.214" v="3128" actId="2696"/>
          <pc:sldLayoutMkLst>
            <pc:docMk/>
            <pc:sldMasterMk cId="1970186963" sldId="2147483675"/>
            <pc:sldLayoutMk cId="3050414621" sldId="2147483718"/>
          </pc:sldLayoutMkLst>
        </pc:sldLayoutChg>
      </pc:sldMasterChg>
      <pc:sldMasterChg chg="del delSldLayout">
        <pc:chgData name="aloveys" userId="63d23e17-fa18-4106-861f-69b055a6209e" providerId="ADAL" clId="{A286454E-41C7-4811-950A-FFF95C682DC5}" dt="2022-09-12T12:23:37.163" v="925" actId="2696"/>
        <pc:sldMasterMkLst>
          <pc:docMk/>
          <pc:sldMasterMk cId="152046124" sldId="2147483690"/>
        </pc:sldMasterMkLst>
        <pc:sldLayoutChg chg="del">
          <pc:chgData name="aloveys" userId="63d23e17-fa18-4106-861f-69b055a6209e" providerId="ADAL" clId="{A286454E-41C7-4811-950A-FFF95C682DC5}" dt="2022-09-12T12:23:37.163" v="925" actId="2696"/>
          <pc:sldLayoutMkLst>
            <pc:docMk/>
            <pc:sldMasterMk cId="152046124" sldId="2147483690"/>
            <pc:sldLayoutMk cId="3789461222" sldId="2147483691"/>
          </pc:sldLayoutMkLst>
        </pc:sldLayoutChg>
        <pc:sldLayoutChg chg="del">
          <pc:chgData name="aloveys" userId="63d23e17-fa18-4106-861f-69b055a6209e" providerId="ADAL" clId="{A286454E-41C7-4811-950A-FFF95C682DC5}" dt="2022-09-12T12:23:37.163" v="925" actId="2696"/>
          <pc:sldLayoutMkLst>
            <pc:docMk/>
            <pc:sldMasterMk cId="152046124" sldId="2147483690"/>
            <pc:sldLayoutMk cId="2806379935" sldId="2147483692"/>
          </pc:sldLayoutMkLst>
        </pc:sldLayoutChg>
        <pc:sldLayoutChg chg="del">
          <pc:chgData name="aloveys" userId="63d23e17-fa18-4106-861f-69b055a6209e" providerId="ADAL" clId="{A286454E-41C7-4811-950A-FFF95C682DC5}" dt="2022-09-12T12:23:37.163" v="925" actId="2696"/>
          <pc:sldLayoutMkLst>
            <pc:docMk/>
            <pc:sldMasterMk cId="152046124" sldId="2147483690"/>
            <pc:sldLayoutMk cId="3297337791" sldId="2147483693"/>
          </pc:sldLayoutMkLst>
        </pc:sldLayoutChg>
        <pc:sldLayoutChg chg="del">
          <pc:chgData name="aloveys" userId="63d23e17-fa18-4106-861f-69b055a6209e" providerId="ADAL" clId="{A286454E-41C7-4811-950A-FFF95C682DC5}" dt="2022-09-12T12:23:37.163" v="925" actId="2696"/>
          <pc:sldLayoutMkLst>
            <pc:docMk/>
            <pc:sldMasterMk cId="152046124" sldId="2147483690"/>
            <pc:sldLayoutMk cId="4244100412" sldId="2147483694"/>
          </pc:sldLayoutMkLst>
        </pc:sldLayoutChg>
        <pc:sldLayoutChg chg="del">
          <pc:chgData name="aloveys" userId="63d23e17-fa18-4106-861f-69b055a6209e" providerId="ADAL" clId="{A286454E-41C7-4811-950A-FFF95C682DC5}" dt="2022-09-12T12:23:37.163" v="925" actId="2696"/>
          <pc:sldLayoutMkLst>
            <pc:docMk/>
            <pc:sldMasterMk cId="152046124" sldId="2147483690"/>
            <pc:sldLayoutMk cId="1825107342" sldId="2147483695"/>
          </pc:sldLayoutMkLst>
        </pc:sldLayoutChg>
        <pc:sldLayoutChg chg="del">
          <pc:chgData name="aloveys" userId="63d23e17-fa18-4106-861f-69b055a6209e" providerId="ADAL" clId="{A286454E-41C7-4811-950A-FFF95C682DC5}" dt="2022-09-12T12:23:37.163" v="925" actId="2696"/>
          <pc:sldLayoutMkLst>
            <pc:docMk/>
            <pc:sldMasterMk cId="152046124" sldId="2147483690"/>
            <pc:sldLayoutMk cId="3799857447" sldId="2147483696"/>
          </pc:sldLayoutMkLst>
        </pc:sldLayoutChg>
        <pc:sldLayoutChg chg="del">
          <pc:chgData name="aloveys" userId="63d23e17-fa18-4106-861f-69b055a6209e" providerId="ADAL" clId="{A286454E-41C7-4811-950A-FFF95C682DC5}" dt="2022-09-12T12:23:37.163" v="925" actId="2696"/>
          <pc:sldLayoutMkLst>
            <pc:docMk/>
            <pc:sldMasterMk cId="152046124" sldId="2147483690"/>
            <pc:sldLayoutMk cId="4292884515" sldId="2147483697"/>
          </pc:sldLayoutMkLst>
        </pc:sldLayoutChg>
        <pc:sldLayoutChg chg="del">
          <pc:chgData name="aloveys" userId="63d23e17-fa18-4106-861f-69b055a6209e" providerId="ADAL" clId="{A286454E-41C7-4811-950A-FFF95C682DC5}" dt="2022-09-12T12:23:37.163" v="925" actId="2696"/>
          <pc:sldLayoutMkLst>
            <pc:docMk/>
            <pc:sldMasterMk cId="152046124" sldId="2147483690"/>
            <pc:sldLayoutMk cId="3777124857" sldId="2147483698"/>
          </pc:sldLayoutMkLst>
        </pc:sldLayoutChg>
        <pc:sldLayoutChg chg="del">
          <pc:chgData name="aloveys" userId="63d23e17-fa18-4106-861f-69b055a6209e" providerId="ADAL" clId="{A286454E-41C7-4811-950A-FFF95C682DC5}" dt="2022-09-12T12:23:37.163" v="925" actId="2696"/>
          <pc:sldLayoutMkLst>
            <pc:docMk/>
            <pc:sldMasterMk cId="152046124" sldId="2147483690"/>
            <pc:sldLayoutMk cId="1209307449" sldId="2147483699"/>
          </pc:sldLayoutMkLst>
        </pc:sldLayoutChg>
        <pc:sldLayoutChg chg="del">
          <pc:chgData name="aloveys" userId="63d23e17-fa18-4106-861f-69b055a6209e" providerId="ADAL" clId="{A286454E-41C7-4811-950A-FFF95C682DC5}" dt="2022-09-12T12:23:37.163" v="925" actId="2696"/>
          <pc:sldLayoutMkLst>
            <pc:docMk/>
            <pc:sldMasterMk cId="152046124" sldId="2147483690"/>
            <pc:sldLayoutMk cId="4261068498" sldId="2147483700"/>
          </pc:sldLayoutMkLst>
        </pc:sldLayoutChg>
        <pc:sldLayoutChg chg="del">
          <pc:chgData name="aloveys" userId="63d23e17-fa18-4106-861f-69b055a6209e" providerId="ADAL" clId="{A286454E-41C7-4811-950A-FFF95C682DC5}" dt="2022-09-12T12:23:37.163" v="925" actId="2696"/>
          <pc:sldLayoutMkLst>
            <pc:docMk/>
            <pc:sldMasterMk cId="152046124" sldId="2147483690"/>
            <pc:sldLayoutMk cId="1299437298" sldId="2147483701"/>
          </pc:sldLayoutMkLst>
        </pc:sldLayoutChg>
        <pc:sldLayoutChg chg="del">
          <pc:chgData name="aloveys" userId="63d23e17-fa18-4106-861f-69b055a6209e" providerId="ADAL" clId="{A286454E-41C7-4811-950A-FFF95C682DC5}" dt="2022-09-12T12:23:37.163" v="925" actId="2696"/>
          <pc:sldLayoutMkLst>
            <pc:docMk/>
            <pc:sldMasterMk cId="152046124" sldId="2147483690"/>
            <pc:sldLayoutMk cId="703779671" sldId="2147483702"/>
          </pc:sldLayoutMkLst>
        </pc:sldLayoutChg>
        <pc:sldLayoutChg chg="del">
          <pc:chgData name="aloveys" userId="63d23e17-fa18-4106-861f-69b055a6209e" providerId="ADAL" clId="{A286454E-41C7-4811-950A-FFF95C682DC5}" dt="2022-09-12T12:23:37.163" v="925" actId="2696"/>
          <pc:sldLayoutMkLst>
            <pc:docMk/>
            <pc:sldMasterMk cId="152046124" sldId="2147483690"/>
            <pc:sldLayoutMk cId="495020309" sldId="2147483703"/>
          </pc:sldLayoutMkLst>
        </pc:sldLayoutChg>
        <pc:sldLayoutChg chg="del">
          <pc:chgData name="aloveys" userId="63d23e17-fa18-4106-861f-69b055a6209e" providerId="ADAL" clId="{A286454E-41C7-4811-950A-FFF95C682DC5}" dt="2022-09-12T12:23:37.163" v="925" actId="2696"/>
          <pc:sldLayoutMkLst>
            <pc:docMk/>
            <pc:sldMasterMk cId="152046124" sldId="2147483690"/>
            <pc:sldLayoutMk cId="4268176474" sldId="2147483704"/>
          </pc:sldLayoutMkLst>
        </pc:sldLayoutChg>
        <pc:sldLayoutChg chg="del">
          <pc:chgData name="aloveys" userId="63d23e17-fa18-4106-861f-69b055a6209e" providerId="ADAL" clId="{A286454E-41C7-4811-950A-FFF95C682DC5}" dt="2022-09-12T12:23:37.163" v="925" actId="2696"/>
          <pc:sldLayoutMkLst>
            <pc:docMk/>
            <pc:sldMasterMk cId="152046124" sldId="2147483690"/>
            <pc:sldLayoutMk cId="3413906292" sldId="2147483705"/>
          </pc:sldLayoutMkLst>
        </pc:sldLayoutChg>
      </pc:sldMasterChg>
      <pc:sldMasterChg chg="del delSldLayout">
        <pc:chgData name="aloveys" userId="63d23e17-fa18-4106-861f-69b055a6209e" providerId="ADAL" clId="{A286454E-41C7-4811-950A-FFF95C682DC5}" dt="2022-09-12T12:23:51.648" v="926" actId="2696"/>
        <pc:sldMasterMkLst>
          <pc:docMk/>
          <pc:sldMasterMk cId="1815770194" sldId="2147483706"/>
        </pc:sldMasterMkLst>
        <pc:sldLayoutChg chg="del">
          <pc:chgData name="aloveys" userId="63d23e17-fa18-4106-861f-69b055a6209e" providerId="ADAL" clId="{A286454E-41C7-4811-950A-FFF95C682DC5}" dt="2022-09-12T12:23:51.648" v="926" actId="2696"/>
          <pc:sldLayoutMkLst>
            <pc:docMk/>
            <pc:sldMasterMk cId="1815770194" sldId="2147483706"/>
            <pc:sldLayoutMk cId="1487319513" sldId="2147483707"/>
          </pc:sldLayoutMkLst>
        </pc:sldLayoutChg>
        <pc:sldLayoutChg chg="del">
          <pc:chgData name="aloveys" userId="63d23e17-fa18-4106-861f-69b055a6209e" providerId="ADAL" clId="{A286454E-41C7-4811-950A-FFF95C682DC5}" dt="2022-09-12T12:23:51.648" v="926" actId="2696"/>
          <pc:sldLayoutMkLst>
            <pc:docMk/>
            <pc:sldMasterMk cId="1815770194" sldId="2147483706"/>
            <pc:sldLayoutMk cId="1192521683" sldId="2147483708"/>
          </pc:sldLayoutMkLst>
        </pc:sldLayoutChg>
        <pc:sldLayoutChg chg="del">
          <pc:chgData name="aloveys" userId="63d23e17-fa18-4106-861f-69b055a6209e" providerId="ADAL" clId="{A286454E-41C7-4811-950A-FFF95C682DC5}" dt="2022-09-12T12:23:51.648" v="926" actId="2696"/>
          <pc:sldLayoutMkLst>
            <pc:docMk/>
            <pc:sldMasterMk cId="1815770194" sldId="2147483706"/>
            <pc:sldLayoutMk cId="2513234619" sldId="2147483709"/>
          </pc:sldLayoutMkLst>
        </pc:sldLayoutChg>
        <pc:sldLayoutChg chg="del">
          <pc:chgData name="aloveys" userId="63d23e17-fa18-4106-861f-69b055a6209e" providerId="ADAL" clId="{A286454E-41C7-4811-950A-FFF95C682DC5}" dt="2022-09-12T12:23:51.648" v="926" actId="2696"/>
          <pc:sldLayoutMkLst>
            <pc:docMk/>
            <pc:sldMasterMk cId="1815770194" sldId="2147483706"/>
            <pc:sldLayoutMk cId="3679817395" sldId="2147483710"/>
          </pc:sldLayoutMkLst>
        </pc:sldLayoutChg>
        <pc:sldLayoutChg chg="del">
          <pc:chgData name="aloveys" userId="63d23e17-fa18-4106-861f-69b055a6209e" providerId="ADAL" clId="{A286454E-41C7-4811-950A-FFF95C682DC5}" dt="2022-09-12T12:23:51.648" v="926" actId="2696"/>
          <pc:sldLayoutMkLst>
            <pc:docMk/>
            <pc:sldMasterMk cId="1815770194" sldId="2147483706"/>
            <pc:sldLayoutMk cId="2337362551" sldId="2147483711"/>
          </pc:sldLayoutMkLst>
        </pc:sldLayoutChg>
        <pc:sldLayoutChg chg="del">
          <pc:chgData name="aloveys" userId="63d23e17-fa18-4106-861f-69b055a6209e" providerId="ADAL" clId="{A286454E-41C7-4811-950A-FFF95C682DC5}" dt="2022-09-12T12:23:51.648" v="926" actId="2696"/>
          <pc:sldLayoutMkLst>
            <pc:docMk/>
            <pc:sldMasterMk cId="1815770194" sldId="2147483706"/>
            <pc:sldLayoutMk cId="4280051430" sldId="2147483712"/>
          </pc:sldLayoutMkLst>
        </pc:sldLayoutChg>
        <pc:sldLayoutChg chg="del">
          <pc:chgData name="aloveys" userId="63d23e17-fa18-4106-861f-69b055a6209e" providerId="ADAL" clId="{A286454E-41C7-4811-950A-FFF95C682DC5}" dt="2022-09-12T12:23:51.648" v="926" actId="2696"/>
          <pc:sldLayoutMkLst>
            <pc:docMk/>
            <pc:sldMasterMk cId="1815770194" sldId="2147483706"/>
            <pc:sldLayoutMk cId="2620039914" sldId="2147483713"/>
          </pc:sldLayoutMkLst>
        </pc:sldLayoutChg>
        <pc:sldLayoutChg chg="del">
          <pc:chgData name="aloveys" userId="63d23e17-fa18-4106-861f-69b055a6209e" providerId="ADAL" clId="{A286454E-41C7-4811-950A-FFF95C682DC5}" dt="2022-09-12T12:23:51.648" v="926" actId="2696"/>
          <pc:sldLayoutMkLst>
            <pc:docMk/>
            <pc:sldMasterMk cId="1815770194" sldId="2147483706"/>
            <pc:sldLayoutMk cId="3546948066" sldId="2147483714"/>
          </pc:sldLayoutMkLst>
        </pc:sldLayoutChg>
        <pc:sldLayoutChg chg="del">
          <pc:chgData name="aloveys" userId="63d23e17-fa18-4106-861f-69b055a6209e" providerId="ADAL" clId="{A286454E-41C7-4811-950A-FFF95C682DC5}" dt="2022-09-12T12:23:51.648" v="926" actId="2696"/>
          <pc:sldLayoutMkLst>
            <pc:docMk/>
            <pc:sldMasterMk cId="1815770194" sldId="2147483706"/>
            <pc:sldLayoutMk cId="2698388726" sldId="2147483715"/>
          </pc:sldLayoutMkLst>
        </pc:sldLayoutChg>
        <pc:sldLayoutChg chg="del">
          <pc:chgData name="aloveys" userId="63d23e17-fa18-4106-861f-69b055a6209e" providerId="ADAL" clId="{A286454E-41C7-4811-950A-FFF95C682DC5}" dt="2022-09-12T12:23:51.648" v="926" actId="2696"/>
          <pc:sldLayoutMkLst>
            <pc:docMk/>
            <pc:sldMasterMk cId="1815770194" sldId="2147483706"/>
            <pc:sldLayoutMk cId="3932883235" sldId="2147483716"/>
          </pc:sldLayoutMkLst>
        </pc:sldLayoutChg>
        <pc:sldLayoutChg chg="del">
          <pc:chgData name="aloveys" userId="63d23e17-fa18-4106-861f-69b055a6209e" providerId="ADAL" clId="{A286454E-41C7-4811-950A-FFF95C682DC5}" dt="2022-09-12T12:23:51.648" v="926" actId="2696"/>
          <pc:sldLayoutMkLst>
            <pc:docMk/>
            <pc:sldMasterMk cId="1815770194" sldId="2147483706"/>
            <pc:sldLayoutMk cId="2738565681" sldId="2147483717"/>
          </pc:sldLayoutMkLst>
        </pc:sldLayoutChg>
        <pc:sldLayoutChg chg="del">
          <pc:chgData name="aloveys" userId="63d23e17-fa18-4106-861f-69b055a6209e" providerId="ADAL" clId="{A286454E-41C7-4811-950A-FFF95C682DC5}" dt="2022-09-12T12:23:51.648" v="926" actId="2696"/>
          <pc:sldLayoutMkLst>
            <pc:docMk/>
            <pc:sldMasterMk cId="1815770194" sldId="2147483706"/>
            <pc:sldLayoutMk cId="3606487085" sldId="2147483718"/>
          </pc:sldLayoutMkLst>
        </pc:sldLayoutChg>
        <pc:sldLayoutChg chg="del">
          <pc:chgData name="aloveys" userId="63d23e17-fa18-4106-861f-69b055a6209e" providerId="ADAL" clId="{A286454E-41C7-4811-950A-FFF95C682DC5}" dt="2022-09-12T12:23:51.648" v="926" actId="2696"/>
          <pc:sldLayoutMkLst>
            <pc:docMk/>
            <pc:sldMasterMk cId="1815770194" sldId="2147483706"/>
            <pc:sldLayoutMk cId="329586875" sldId="2147483719"/>
          </pc:sldLayoutMkLst>
        </pc:sldLayoutChg>
        <pc:sldLayoutChg chg="del">
          <pc:chgData name="aloveys" userId="63d23e17-fa18-4106-861f-69b055a6209e" providerId="ADAL" clId="{A286454E-41C7-4811-950A-FFF95C682DC5}" dt="2022-09-12T12:23:51.648" v="926" actId="2696"/>
          <pc:sldLayoutMkLst>
            <pc:docMk/>
            <pc:sldMasterMk cId="1815770194" sldId="2147483706"/>
            <pc:sldLayoutMk cId="167621159" sldId="2147483720"/>
          </pc:sldLayoutMkLst>
        </pc:sldLayoutChg>
        <pc:sldLayoutChg chg="del">
          <pc:chgData name="aloveys" userId="63d23e17-fa18-4106-861f-69b055a6209e" providerId="ADAL" clId="{A286454E-41C7-4811-950A-FFF95C682DC5}" dt="2022-09-12T12:23:51.648" v="926" actId="2696"/>
          <pc:sldLayoutMkLst>
            <pc:docMk/>
            <pc:sldMasterMk cId="1815770194" sldId="2147483706"/>
            <pc:sldLayoutMk cId="1081333880" sldId="2147483721"/>
          </pc:sldLayoutMkLst>
        </pc:sldLayoutChg>
        <pc:sldLayoutChg chg="del">
          <pc:chgData name="aloveys" userId="63d23e17-fa18-4106-861f-69b055a6209e" providerId="ADAL" clId="{A286454E-41C7-4811-950A-FFF95C682DC5}" dt="2022-09-12T12:23:51.648" v="926" actId="2696"/>
          <pc:sldLayoutMkLst>
            <pc:docMk/>
            <pc:sldMasterMk cId="1815770194" sldId="2147483706"/>
            <pc:sldLayoutMk cId="2602715580" sldId="2147483722"/>
          </pc:sldLayoutMkLst>
        </pc:sldLayoutChg>
        <pc:sldLayoutChg chg="del">
          <pc:chgData name="aloveys" userId="63d23e17-fa18-4106-861f-69b055a6209e" providerId="ADAL" clId="{A286454E-41C7-4811-950A-FFF95C682DC5}" dt="2022-09-12T12:23:51.648" v="926" actId="2696"/>
          <pc:sldLayoutMkLst>
            <pc:docMk/>
            <pc:sldMasterMk cId="1815770194" sldId="2147483706"/>
            <pc:sldLayoutMk cId="324834854" sldId="2147483723"/>
          </pc:sldLayoutMkLst>
        </pc:sldLayoutChg>
      </pc:sldMasterChg>
      <pc:sldMasterChg chg="del delSldLayout">
        <pc:chgData name="aloveys" userId="63d23e17-fa18-4106-861f-69b055a6209e" providerId="ADAL" clId="{A286454E-41C7-4811-950A-FFF95C682DC5}" dt="2022-09-12T12:23:51.648" v="926" actId="2696"/>
        <pc:sldMasterMkLst>
          <pc:docMk/>
          <pc:sldMasterMk cId="761145934" sldId="2147483724"/>
        </pc:sldMasterMkLst>
        <pc:sldLayoutChg chg="del">
          <pc:chgData name="aloveys" userId="63d23e17-fa18-4106-861f-69b055a6209e" providerId="ADAL" clId="{A286454E-41C7-4811-950A-FFF95C682DC5}" dt="2022-09-12T12:23:51.648" v="926" actId="2696"/>
          <pc:sldLayoutMkLst>
            <pc:docMk/>
            <pc:sldMasterMk cId="761145934" sldId="2147483724"/>
            <pc:sldLayoutMk cId="1428459601" sldId="2147483725"/>
          </pc:sldLayoutMkLst>
        </pc:sldLayoutChg>
        <pc:sldLayoutChg chg="del">
          <pc:chgData name="aloveys" userId="63d23e17-fa18-4106-861f-69b055a6209e" providerId="ADAL" clId="{A286454E-41C7-4811-950A-FFF95C682DC5}" dt="2022-09-12T12:23:51.648" v="926" actId="2696"/>
          <pc:sldLayoutMkLst>
            <pc:docMk/>
            <pc:sldMasterMk cId="761145934" sldId="2147483724"/>
            <pc:sldLayoutMk cId="2561796758" sldId="2147483726"/>
          </pc:sldLayoutMkLst>
        </pc:sldLayoutChg>
        <pc:sldLayoutChg chg="del">
          <pc:chgData name="aloveys" userId="63d23e17-fa18-4106-861f-69b055a6209e" providerId="ADAL" clId="{A286454E-41C7-4811-950A-FFF95C682DC5}" dt="2022-09-12T12:23:51.648" v="926" actId="2696"/>
          <pc:sldLayoutMkLst>
            <pc:docMk/>
            <pc:sldMasterMk cId="761145934" sldId="2147483724"/>
            <pc:sldLayoutMk cId="1247425390" sldId="2147483727"/>
          </pc:sldLayoutMkLst>
        </pc:sldLayoutChg>
        <pc:sldLayoutChg chg="del">
          <pc:chgData name="aloveys" userId="63d23e17-fa18-4106-861f-69b055a6209e" providerId="ADAL" clId="{A286454E-41C7-4811-950A-FFF95C682DC5}" dt="2022-09-12T12:23:51.648" v="926" actId="2696"/>
          <pc:sldLayoutMkLst>
            <pc:docMk/>
            <pc:sldMasterMk cId="761145934" sldId="2147483724"/>
            <pc:sldLayoutMk cId="916407814" sldId="2147483728"/>
          </pc:sldLayoutMkLst>
        </pc:sldLayoutChg>
        <pc:sldLayoutChg chg="del">
          <pc:chgData name="aloveys" userId="63d23e17-fa18-4106-861f-69b055a6209e" providerId="ADAL" clId="{A286454E-41C7-4811-950A-FFF95C682DC5}" dt="2022-09-12T12:23:51.648" v="926" actId="2696"/>
          <pc:sldLayoutMkLst>
            <pc:docMk/>
            <pc:sldMasterMk cId="761145934" sldId="2147483724"/>
            <pc:sldLayoutMk cId="3550993901" sldId="2147483729"/>
          </pc:sldLayoutMkLst>
        </pc:sldLayoutChg>
        <pc:sldLayoutChg chg="del">
          <pc:chgData name="aloveys" userId="63d23e17-fa18-4106-861f-69b055a6209e" providerId="ADAL" clId="{A286454E-41C7-4811-950A-FFF95C682DC5}" dt="2022-09-12T12:23:51.648" v="926" actId="2696"/>
          <pc:sldLayoutMkLst>
            <pc:docMk/>
            <pc:sldMasterMk cId="761145934" sldId="2147483724"/>
            <pc:sldLayoutMk cId="2277188646" sldId="2147483730"/>
          </pc:sldLayoutMkLst>
        </pc:sldLayoutChg>
        <pc:sldLayoutChg chg="del">
          <pc:chgData name="aloveys" userId="63d23e17-fa18-4106-861f-69b055a6209e" providerId="ADAL" clId="{A286454E-41C7-4811-950A-FFF95C682DC5}" dt="2022-09-12T12:23:51.648" v="926" actId="2696"/>
          <pc:sldLayoutMkLst>
            <pc:docMk/>
            <pc:sldMasterMk cId="761145934" sldId="2147483724"/>
            <pc:sldLayoutMk cId="2847869446" sldId="2147483731"/>
          </pc:sldLayoutMkLst>
        </pc:sldLayoutChg>
        <pc:sldLayoutChg chg="del">
          <pc:chgData name="aloveys" userId="63d23e17-fa18-4106-861f-69b055a6209e" providerId="ADAL" clId="{A286454E-41C7-4811-950A-FFF95C682DC5}" dt="2022-09-12T12:23:51.648" v="926" actId="2696"/>
          <pc:sldLayoutMkLst>
            <pc:docMk/>
            <pc:sldMasterMk cId="761145934" sldId="2147483724"/>
            <pc:sldLayoutMk cId="1779207929" sldId="2147483732"/>
          </pc:sldLayoutMkLst>
        </pc:sldLayoutChg>
        <pc:sldLayoutChg chg="del">
          <pc:chgData name="aloveys" userId="63d23e17-fa18-4106-861f-69b055a6209e" providerId="ADAL" clId="{A286454E-41C7-4811-950A-FFF95C682DC5}" dt="2022-09-12T12:23:51.648" v="926" actId="2696"/>
          <pc:sldLayoutMkLst>
            <pc:docMk/>
            <pc:sldMasterMk cId="761145934" sldId="2147483724"/>
            <pc:sldLayoutMk cId="2546071096" sldId="2147483733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855D22-1DBE-4CD5-962C-B733A82169FB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DD5B59FF-A1C6-45DA-ABA6-2691F507EE7B}">
      <dgm:prSet/>
      <dgm:spPr/>
      <dgm:t>
        <a:bodyPr/>
        <a:lstStyle/>
        <a:p>
          <a:r>
            <a:rPr lang="en-US"/>
            <a:t>Physician informaticist</a:t>
          </a:r>
        </a:p>
      </dgm:t>
    </dgm:pt>
    <dgm:pt modelId="{3EBEA157-BBCD-42B0-96A2-D10938F07A6C}" type="parTrans" cxnId="{AABF0420-9466-44E7-B986-07332CF8C146}">
      <dgm:prSet/>
      <dgm:spPr/>
      <dgm:t>
        <a:bodyPr/>
        <a:lstStyle/>
        <a:p>
          <a:endParaRPr lang="en-US"/>
        </a:p>
      </dgm:t>
    </dgm:pt>
    <dgm:pt modelId="{9E45F58C-6BCE-480E-9549-8BCD898D9A6E}" type="sibTrans" cxnId="{AABF0420-9466-44E7-B986-07332CF8C146}">
      <dgm:prSet/>
      <dgm:spPr/>
      <dgm:t>
        <a:bodyPr/>
        <a:lstStyle/>
        <a:p>
          <a:endParaRPr lang="en-US"/>
        </a:p>
      </dgm:t>
    </dgm:pt>
    <dgm:pt modelId="{2F4FBDD4-4E75-4675-B414-472E87E365C4}">
      <dgm:prSet/>
      <dgm:spPr/>
      <dgm:t>
        <a:bodyPr/>
        <a:lstStyle/>
        <a:p>
          <a:r>
            <a:rPr lang="en-US"/>
            <a:t>Emerging technology</a:t>
          </a:r>
        </a:p>
      </dgm:t>
    </dgm:pt>
    <dgm:pt modelId="{66B64F7D-4395-4C1A-9431-CC877A1D7302}" type="parTrans" cxnId="{47EA837E-A1C2-4179-82AD-EB7646346397}">
      <dgm:prSet/>
      <dgm:spPr/>
      <dgm:t>
        <a:bodyPr/>
        <a:lstStyle/>
        <a:p>
          <a:endParaRPr lang="en-US"/>
        </a:p>
      </dgm:t>
    </dgm:pt>
    <dgm:pt modelId="{F8CA896C-E2FE-4ABD-B26D-E288078B7CDD}" type="sibTrans" cxnId="{47EA837E-A1C2-4179-82AD-EB7646346397}">
      <dgm:prSet/>
      <dgm:spPr/>
      <dgm:t>
        <a:bodyPr/>
        <a:lstStyle/>
        <a:p>
          <a:endParaRPr lang="en-US"/>
        </a:p>
      </dgm:t>
    </dgm:pt>
    <dgm:pt modelId="{AAE23A9A-E772-4883-85FB-645B05804508}">
      <dgm:prSet/>
      <dgm:spPr/>
      <dgm:t>
        <a:bodyPr/>
        <a:lstStyle/>
        <a:p>
          <a:r>
            <a:rPr lang="en-US"/>
            <a:t>Led blockchain healthcare EY</a:t>
          </a:r>
        </a:p>
      </dgm:t>
    </dgm:pt>
    <dgm:pt modelId="{C22C94BA-F18E-4F58-95B1-1863E3B4ED0C}" type="parTrans" cxnId="{A55E58AE-55EA-4D1D-9656-AED71C615F60}">
      <dgm:prSet/>
      <dgm:spPr/>
      <dgm:t>
        <a:bodyPr/>
        <a:lstStyle/>
        <a:p>
          <a:endParaRPr lang="en-US"/>
        </a:p>
      </dgm:t>
    </dgm:pt>
    <dgm:pt modelId="{862812FF-A39E-4CE1-8E60-E54914C11214}" type="sibTrans" cxnId="{A55E58AE-55EA-4D1D-9656-AED71C615F60}">
      <dgm:prSet/>
      <dgm:spPr/>
      <dgm:t>
        <a:bodyPr/>
        <a:lstStyle/>
        <a:p>
          <a:endParaRPr lang="en-US"/>
        </a:p>
      </dgm:t>
    </dgm:pt>
    <dgm:pt modelId="{7B8399A9-63CE-4D9D-8562-E23DF63384BB}">
      <dgm:prSet/>
      <dgm:spPr/>
      <dgm:t>
        <a:bodyPr/>
        <a:lstStyle/>
        <a:p>
          <a:r>
            <a:rPr lang="en-US"/>
            <a:t>Start-up world</a:t>
          </a:r>
        </a:p>
      </dgm:t>
    </dgm:pt>
    <dgm:pt modelId="{C02C13AE-4923-471A-A586-2BDE3168F240}" type="parTrans" cxnId="{7A273BB9-8765-4666-85DE-42669462AD5C}">
      <dgm:prSet/>
      <dgm:spPr/>
      <dgm:t>
        <a:bodyPr/>
        <a:lstStyle/>
        <a:p>
          <a:endParaRPr lang="en-US"/>
        </a:p>
      </dgm:t>
    </dgm:pt>
    <dgm:pt modelId="{69D076E2-794A-4979-AF5A-5B82C89EC7AF}" type="sibTrans" cxnId="{7A273BB9-8765-4666-85DE-42669462AD5C}">
      <dgm:prSet/>
      <dgm:spPr/>
      <dgm:t>
        <a:bodyPr/>
        <a:lstStyle/>
        <a:p>
          <a:endParaRPr lang="en-US"/>
        </a:p>
      </dgm:t>
    </dgm:pt>
    <dgm:pt modelId="{A6A6E52F-D24F-46D5-A547-E3859D11546F}">
      <dgm:prSet/>
      <dgm:spPr/>
      <dgm:t>
        <a:bodyPr/>
        <a:lstStyle/>
        <a:p>
          <a:r>
            <a:rPr lang="en-US"/>
            <a:t>Advise, mentor  - blockchain enablement  </a:t>
          </a:r>
        </a:p>
      </dgm:t>
    </dgm:pt>
    <dgm:pt modelId="{0220F2E7-EF5D-48B5-BF4E-55833D675AAC}" type="parTrans" cxnId="{E4DF465F-69F1-495D-AD3E-C4B748CA5E85}">
      <dgm:prSet/>
      <dgm:spPr/>
      <dgm:t>
        <a:bodyPr/>
        <a:lstStyle/>
        <a:p>
          <a:endParaRPr lang="en-US"/>
        </a:p>
      </dgm:t>
    </dgm:pt>
    <dgm:pt modelId="{7F02BFA4-BCA4-468D-8F87-66C5A5170C05}" type="sibTrans" cxnId="{E4DF465F-69F1-495D-AD3E-C4B748CA5E85}">
      <dgm:prSet/>
      <dgm:spPr/>
      <dgm:t>
        <a:bodyPr/>
        <a:lstStyle/>
        <a:p>
          <a:endParaRPr lang="en-US"/>
        </a:p>
      </dgm:t>
    </dgm:pt>
    <dgm:pt modelId="{C592D164-6E46-47BC-9FB6-169F6CA3A0C3}" type="pres">
      <dgm:prSet presAssocID="{56855D22-1DBE-4CD5-962C-B733A82169F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08A691-EE24-41D3-9B89-B5F0B1502D08}" type="pres">
      <dgm:prSet presAssocID="{DD5B59FF-A1C6-45DA-ABA6-2691F507EE7B}" presName="parentLin" presStyleCnt="0"/>
      <dgm:spPr/>
    </dgm:pt>
    <dgm:pt modelId="{7311B34D-FF90-48A9-9698-191B9C77B178}" type="pres">
      <dgm:prSet presAssocID="{DD5B59FF-A1C6-45DA-ABA6-2691F507EE7B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A0ADE583-0106-47F4-86A4-953D92149E6E}" type="pres">
      <dgm:prSet presAssocID="{DD5B59FF-A1C6-45DA-ABA6-2691F507EE7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57FFFE-017E-4E04-9F42-EFA93F1CC484}" type="pres">
      <dgm:prSet presAssocID="{DD5B59FF-A1C6-45DA-ABA6-2691F507EE7B}" presName="negativeSpace" presStyleCnt="0"/>
      <dgm:spPr/>
    </dgm:pt>
    <dgm:pt modelId="{4A33B651-5807-4ED3-9280-8F3552C7B16B}" type="pres">
      <dgm:prSet presAssocID="{DD5B59FF-A1C6-45DA-ABA6-2691F507EE7B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0DB600-F9A7-42D8-A972-70DBFEB3C8E5}" type="presOf" srcId="{2F4FBDD4-4E75-4675-B414-472E87E365C4}" destId="{4A33B651-5807-4ED3-9280-8F3552C7B16B}" srcOrd="0" destOrd="0" presId="urn:microsoft.com/office/officeart/2005/8/layout/list1"/>
    <dgm:cxn modelId="{EACF9401-0EE6-41E8-B6BC-20780A68A56E}" type="presOf" srcId="{56855D22-1DBE-4CD5-962C-B733A82169FB}" destId="{C592D164-6E46-47BC-9FB6-169F6CA3A0C3}" srcOrd="0" destOrd="0" presId="urn:microsoft.com/office/officeart/2005/8/layout/list1"/>
    <dgm:cxn modelId="{F3B465A5-B57C-4139-8925-0DF1EAB9DD19}" type="presOf" srcId="{A6A6E52F-D24F-46D5-A547-E3859D11546F}" destId="{4A33B651-5807-4ED3-9280-8F3552C7B16B}" srcOrd="0" destOrd="3" presId="urn:microsoft.com/office/officeart/2005/8/layout/list1"/>
    <dgm:cxn modelId="{7F52CEE7-9736-488D-8202-4A76D4866041}" type="presOf" srcId="{DD5B59FF-A1C6-45DA-ABA6-2691F507EE7B}" destId="{A0ADE583-0106-47F4-86A4-953D92149E6E}" srcOrd="1" destOrd="0" presId="urn:microsoft.com/office/officeart/2005/8/layout/list1"/>
    <dgm:cxn modelId="{E4DF465F-69F1-495D-AD3E-C4B748CA5E85}" srcId="{7B8399A9-63CE-4D9D-8562-E23DF63384BB}" destId="{A6A6E52F-D24F-46D5-A547-E3859D11546F}" srcOrd="0" destOrd="0" parTransId="{0220F2E7-EF5D-48B5-BF4E-55833D675AAC}" sibTransId="{7F02BFA4-BCA4-468D-8F87-66C5A5170C05}"/>
    <dgm:cxn modelId="{AABF0420-9466-44E7-B986-07332CF8C146}" srcId="{56855D22-1DBE-4CD5-962C-B733A82169FB}" destId="{DD5B59FF-A1C6-45DA-ABA6-2691F507EE7B}" srcOrd="0" destOrd="0" parTransId="{3EBEA157-BBCD-42B0-96A2-D10938F07A6C}" sibTransId="{9E45F58C-6BCE-480E-9549-8BCD898D9A6E}"/>
    <dgm:cxn modelId="{7A273BB9-8765-4666-85DE-42669462AD5C}" srcId="{DD5B59FF-A1C6-45DA-ABA6-2691F507EE7B}" destId="{7B8399A9-63CE-4D9D-8562-E23DF63384BB}" srcOrd="2" destOrd="0" parTransId="{C02C13AE-4923-471A-A586-2BDE3168F240}" sibTransId="{69D076E2-794A-4979-AF5A-5B82C89EC7AF}"/>
    <dgm:cxn modelId="{47EA837E-A1C2-4179-82AD-EB7646346397}" srcId="{DD5B59FF-A1C6-45DA-ABA6-2691F507EE7B}" destId="{2F4FBDD4-4E75-4675-B414-472E87E365C4}" srcOrd="0" destOrd="0" parTransId="{66B64F7D-4395-4C1A-9431-CC877A1D7302}" sibTransId="{F8CA896C-E2FE-4ABD-B26D-E288078B7CDD}"/>
    <dgm:cxn modelId="{A55E58AE-55EA-4D1D-9656-AED71C615F60}" srcId="{DD5B59FF-A1C6-45DA-ABA6-2691F507EE7B}" destId="{AAE23A9A-E772-4883-85FB-645B05804508}" srcOrd="1" destOrd="0" parTransId="{C22C94BA-F18E-4F58-95B1-1863E3B4ED0C}" sibTransId="{862812FF-A39E-4CE1-8E60-E54914C11214}"/>
    <dgm:cxn modelId="{B0AE44E8-32B7-4997-968F-EF74C8743951}" type="presOf" srcId="{AAE23A9A-E772-4883-85FB-645B05804508}" destId="{4A33B651-5807-4ED3-9280-8F3552C7B16B}" srcOrd="0" destOrd="1" presId="urn:microsoft.com/office/officeart/2005/8/layout/list1"/>
    <dgm:cxn modelId="{D8149ABE-D3D3-4C96-89C4-F6B3DA2C8139}" type="presOf" srcId="{7B8399A9-63CE-4D9D-8562-E23DF63384BB}" destId="{4A33B651-5807-4ED3-9280-8F3552C7B16B}" srcOrd="0" destOrd="2" presId="urn:microsoft.com/office/officeart/2005/8/layout/list1"/>
    <dgm:cxn modelId="{2020D76D-B055-46E1-8289-55E40802F004}" type="presOf" srcId="{DD5B59FF-A1C6-45DA-ABA6-2691F507EE7B}" destId="{7311B34D-FF90-48A9-9698-191B9C77B178}" srcOrd="0" destOrd="0" presId="urn:microsoft.com/office/officeart/2005/8/layout/list1"/>
    <dgm:cxn modelId="{64EDBEF3-086B-493B-860F-D81ECEE60372}" type="presParOf" srcId="{C592D164-6E46-47BC-9FB6-169F6CA3A0C3}" destId="{3A08A691-EE24-41D3-9B89-B5F0B1502D08}" srcOrd="0" destOrd="0" presId="urn:microsoft.com/office/officeart/2005/8/layout/list1"/>
    <dgm:cxn modelId="{F0DDFC46-480D-4551-BDB1-E81512552570}" type="presParOf" srcId="{3A08A691-EE24-41D3-9B89-B5F0B1502D08}" destId="{7311B34D-FF90-48A9-9698-191B9C77B178}" srcOrd="0" destOrd="0" presId="urn:microsoft.com/office/officeart/2005/8/layout/list1"/>
    <dgm:cxn modelId="{F425BCDD-99B4-409A-BB7E-E09D3BEBD2EB}" type="presParOf" srcId="{3A08A691-EE24-41D3-9B89-B5F0B1502D08}" destId="{A0ADE583-0106-47F4-86A4-953D92149E6E}" srcOrd="1" destOrd="0" presId="urn:microsoft.com/office/officeart/2005/8/layout/list1"/>
    <dgm:cxn modelId="{7FBB20B9-C310-42C2-B136-8EF1FCDC3549}" type="presParOf" srcId="{C592D164-6E46-47BC-9FB6-169F6CA3A0C3}" destId="{3C57FFFE-017E-4E04-9F42-EFA93F1CC484}" srcOrd="1" destOrd="0" presId="urn:microsoft.com/office/officeart/2005/8/layout/list1"/>
    <dgm:cxn modelId="{BC8388D4-6470-42E3-B16E-7870998D99BF}" type="presParOf" srcId="{C592D164-6E46-47BC-9FB6-169F6CA3A0C3}" destId="{4A33B651-5807-4ED3-9280-8F3552C7B16B}" srcOrd="2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ED232E-9F1B-42F5-AEB6-005774B7EEC3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AD15C7E-45C0-4232-82C5-1B14B3FC0F2C}">
      <dgm:prSet/>
      <dgm:spPr/>
      <dgm:t>
        <a:bodyPr/>
        <a:lstStyle/>
        <a:p>
          <a:r>
            <a:rPr lang="en-US" dirty="0"/>
            <a:t>Business Value</a:t>
          </a:r>
        </a:p>
      </dgm:t>
    </dgm:pt>
    <dgm:pt modelId="{DB5ADB57-68CB-45A2-BAF2-780D8BBF195D}" type="parTrans" cxnId="{96F0B1B6-C2B4-4AA3-B0FF-56C431DCFB5B}">
      <dgm:prSet/>
      <dgm:spPr/>
      <dgm:t>
        <a:bodyPr/>
        <a:lstStyle/>
        <a:p>
          <a:endParaRPr lang="en-US"/>
        </a:p>
      </dgm:t>
    </dgm:pt>
    <dgm:pt modelId="{E87FFE57-2566-4C3A-8279-F920C815209A}" type="sibTrans" cxnId="{96F0B1B6-C2B4-4AA3-B0FF-56C431DCFB5B}">
      <dgm:prSet/>
      <dgm:spPr/>
      <dgm:t>
        <a:bodyPr/>
        <a:lstStyle/>
        <a:p>
          <a:endParaRPr lang="en-US"/>
        </a:p>
      </dgm:t>
    </dgm:pt>
    <dgm:pt modelId="{C741C599-500E-4A35-80AD-9B6636F58544}">
      <dgm:prSet/>
      <dgm:spPr/>
      <dgm:t>
        <a:bodyPr/>
        <a:lstStyle/>
        <a:p>
          <a:r>
            <a:rPr lang="en-US" dirty="0"/>
            <a:t>Governance</a:t>
          </a:r>
        </a:p>
      </dgm:t>
    </dgm:pt>
    <dgm:pt modelId="{FD4E2A70-BABC-4D3A-861F-6DA0C04C30E4}" type="parTrans" cxnId="{181FD2F4-41C1-44CB-95F5-6BCAB3D697BB}">
      <dgm:prSet/>
      <dgm:spPr/>
      <dgm:t>
        <a:bodyPr/>
        <a:lstStyle/>
        <a:p>
          <a:endParaRPr lang="en-US"/>
        </a:p>
      </dgm:t>
    </dgm:pt>
    <dgm:pt modelId="{3922CA1D-313C-4A9B-807A-10739A40DD5B}" type="sibTrans" cxnId="{181FD2F4-41C1-44CB-95F5-6BCAB3D697BB}">
      <dgm:prSet/>
      <dgm:spPr/>
      <dgm:t>
        <a:bodyPr/>
        <a:lstStyle/>
        <a:p>
          <a:endParaRPr lang="en-US"/>
        </a:p>
      </dgm:t>
    </dgm:pt>
    <dgm:pt modelId="{BDD0B624-20F3-4EFA-BB2A-60195AE9DF71}">
      <dgm:prSet/>
      <dgm:spPr/>
      <dgm:t>
        <a:bodyPr/>
        <a:lstStyle/>
        <a:p>
          <a:r>
            <a:rPr lang="en-US"/>
            <a:t>Technology</a:t>
          </a:r>
        </a:p>
      </dgm:t>
    </dgm:pt>
    <dgm:pt modelId="{56704410-202E-465E-A99D-7FFDE4D60705}" type="parTrans" cxnId="{F8C49932-CDAF-463F-8960-EEB92D7E9556}">
      <dgm:prSet/>
      <dgm:spPr/>
      <dgm:t>
        <a:bodyPr/>
        <a:lstStyle/>
        <a:p>
          <a:endParaRPr lang="en-US"/>
        </a:p>
      </dgm:t>
    </dgm:pt>
    <dgm:pt modelId="{69398188-DD8F-464A-996B-7493D030F509}" type="sibTrans" cxnId="{F8C49932-CDAF-463F-8960-EEB92D7E9556}">
      <dgm:prSet/>
      <dgm:spPr/>
      <dgm:t>
        <a:bodyPr/>
        <a:lstStyle/>
        <a:p>
          <a:endParaRPr lang="en-US"/>
        </a:p>
      </dgm:t>
    </dgm:pt>
    <dgm:pt modelId="{ED79B6B6-6587-4037-B1B0-9305A2430B8D}">
      <dgm:prSet/>
      <dgm:spPr/>
      <dgm:t>
        <a:bodyPr/>
        <a:lstStyle/>
        <a:p>
          <a:r>
            <a:rPr lang="en-US"/>
            <a:t>Blockchain protocol</a:t>
          </a:r>
        </a:p>
      </dgm:t>
    </dgm:pt>
    <dgm:pt modelId="{4767855D-6375-4EC3-B6FF-18AC6A47C8B5}" type="parTrans" cxnId="{F4BA8421-767D-4F56-B96F-9FBF4D5B9CED}">
      <dgm:prSet/>
      <dgm:spPr/>
      <dgm:t>
        <a:bodyPr/>
        <a:lstStyle/>
        <a:p>
          <a:endParaRPr lang="en-US"/>
        </a:p>
      </dgm:t>
    </dgm:pt>
    <dgm:pt modelId="{8F6C7EAF-FCEF-4717-B116-A6169303DB6C}" type="sibTrans" cxnId="{F4BA8421-767D-4F56-B96F-9FBF4D5B9CED}">
      <dgm:prSet/>
      <dgm:spPr/>
      <dgm:t>
        <a:bodyPr/>
        <a:lstStyle/>
        <a:p>
          <a:endParaRPr lang="en-US"/>
        </a:p>
      </dgm:t>
    </dgm:pt>
    <dgm:pt modelId="{0F7BB75C-A360-4162-9BE2-13FCF4B827B5}">
      <dgm:prSet/>
      <dgm:spPr/>
      <dgm:t>
        <a:bodyPr/>
        <a:lstStyle/>
        <a:p>
          <a:r>
            <a:rPr lang="en-US"/>
            <a:t>Usability</a:t>
          </a:r>
        </a:p>
      </dgm:t>
    </dgm:pt>
    <dgm:pt modelId="{70AC6F5C-E653-4318-925D-A30C973F80F5}" type="parTrans" cxnId="{3A6ACF42-3A21-42CA-B27C-B4A011975043}">
      <dgm:prSet/>
      <dgm:spPr/>
      <dgm:t>
        <a:bodyPr/>
        <a:lstStyle/>
        <a:p>
          <a:endParaRPr lang="en-US"/>
        </a:p>
      </dgm:t>
    </dgm:pt>
    <dgm:pt modelId="{7A566703-A2E8-4337-B50E-0FEE0EEC66A7}" type="sibTrans" cxnId="{3A6ACF42-3A21-42CA-B27C-B4A011975043}">
      <dgm:prSet/>
      <dgm:spPr/>
      <dgm:t>
        <a:bodyPr/>
        <a:lstStyle/>
        <a:p>
          <a:endParaRPr lang="en-US"/>
        </a:p>
      </dgm:t>
    </dgm:pt>
    <dgm:pt modelId="{1F168C51-A31F-4299-89B9-8CE9C9D134DD}">
      <dgm:prSet/>
      <dgm:spPr/>
      <dgm:t>
        <a:bodyPr/>
        <a:lstStyle/>
        <a:p>
          <a:r>
            <a:rPr lang="en-US" dirty="0"/>
            <a:t>Graphical user interfaces</a:t>
          </a:r>
        </a:p>
      </dgm:t>
    </dgm:pt>
    <dgm:pt modelId="{DAA7F166-44A8-4101-906A-E4B7952BCD69}" type="parTrans" cxnId="{A0AEBC47-B414-45E1-8F97-CA90FDB51BB8}">
      <dgm:prSet/>
      <dgm:spPr/>
      <dgm:t>
        <a:bodyPr/>
        <a:lstStyle/>
        <a:p>
          <a:endParaRPr lang="en-US"/>
        </a:p>
      </dgm:t>
    </dgm:pt>
    <dgm:pt modelId="{E99798C1-1B5C-4F83-89C5-FE35DF7AD50E}" type="sibTrans" cxnId="{A0AEBC47-B414-45E1-8F97-CA90FDB51BB8}">
      <dgm:prSet/>
      <dgm:spPr/>
      <dgm:t>
        <a:bodyPr/>
        <a:lstStyle/>
        <a:p>
          <a:endParaRPr lang="en-US"/>
        </a:p>
      </dgm:t>
    </dgm:pt>
    <dgm:pt modelId="{BD2816C6-A25E-4E8A-AD20-78826D3824D9}">
      <dgm:prSet/>
      <dgm:spPr/>
      <dgm:t>
        <a:bodyPr/>
        <a:lstStyle/>
        <a:p>
          <a:r>
            <a:rPr lang="en-US"/>
            <a:t>People</a:t>
          </a:r>
          <a:endParaRPr lang="en-US" dirty="0"/>
        </a:p>
      </dgm:t>
    </dgm:pt>
    <dgm:pt modelId="{9F2AFB5C-F5FE-4D9C-853E-588A29E2C55F}" type="parTrans" cxnId="{2EF1DB6D-D5F2-42EB-95C7-63A9F606EA0D}">
      <dgm:prSet/>
      <dgm:spPr/>
      <dgm:t>
        <a:bodyPr/>
        <a:lstStyle/>
        <a:p>
          <a:endParaRPr lang="en-US"/>
        </a:p>
      </dgm:t>
    </dgm:pt>
    <dgm:pt modelId="{C07836A9-EBAA-4D08-86A9-D1AC35C88656}" type="sibTrans" cxnId="{2EF1DB6D-D5F2-42EB-95C7-63A9F606EA0D}">
      <dgm:prSet/>
      <dgm:spPr/>
      <dgm:t>
        <a:bodyPr/>
        <a:lstStyle/>
        <a:p>
          <a:endParaRPr lang="en-US"/>
        </a:p>
      </dgm:t>
    </dgm:pt>
    <dgm:pt modelId="{9528C851-0C15-47A2-8DFF-0906BA4BCCA3}">
      <dgm:prSet/>
      <dgm:spPr/>
      <dgm:t>
        <a:bodyPr/>
        <a:lstStyle/>
        <a:p>
          <a:r>
            <a:rPr lang="en-US" dirty="0"/>
            <a:t>KPI</a:t>
          </a:r>
        </a:p>
      </dgm:t>
    </dgm:pt>
    <dgm:pt modelId="{5887AE40-1191-4C45-AB2E-176D09BA63D4}" type="parTrans" cxnId="{6FF09745-EFC0-4064-94C5-808DF677957B}">
      <dgm:prSet/>
      <dgm:spPr/>
      <dgm:t>
        <a:bodyPr/>
        <a:lstStyle/>
        <a:p>
          <a:endParaRPr lang="en-US"/>
        </a:p>
      </dgm:t>
    </dgm:pt>
    <dgm:pt modelId="{DB7E3266-AA94-4C0D-9631-10229A270785}" type="sibTrans" cxnId="{6FF09745-EFC0-4064-94C5-808DF677957B}">
      <dgm:prSet/>
      <dgm:spPr/>
      <dgm:t>
        <a:bodyPr/>
        <a:lstStyle/>
        <a:p>
          <a:endParaRPr lang="en-US"/>
        </a:p>
      </dgm:t>
    </dgm:pt>
    <dgm:pt modelId="{69F3BB74-DAFC-4FDD-8F95-C9E39D8D49A5}" type="pres">
      <dgm:prSet presAssocID="{A9ED232E-9F1B-42F5-AEB6-005774B7EEC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268AC255-70AF-4E3F-9A7C-C2859B48C703}" type="pres">
      <dgm:prSet presAssocID="{BAD15C7E-45C0-4232-82C5-1B14B3FC0F2C}" presName="thickLine" presStyleLbl="alignNode1" presStyleIdx="0" presStyleCnt="4"/>
      <dgm:spPr/>
    </dgm:pt>
    <dgm:pt modelId="{9FCAD548-3D55-41D6-AF47-A7F8F67B9F70}" type="pres">
      <dgm:prSet presAssocID="{BAD15C7E-45C0-4232-82C5-1B14B3FC0F2C}" presName="horz1" presStyleCnt="0"/>
      <dgm:spPr/>
    </dgm:pt>
    <dgm:pt modelId="{35FB3B81-58D4-479C-BF5E-5261C7185F28}" type="pres">
      <dgm:prSet presAssocID="{BAD15C7E-45C0-4232-82C5-1B14B3FC0F2C}" presName="tx1" presStyleLbl="revTx" presStyleIdx="0" presStyleCnt="8"/>
      <dgm:spPr/>
      <dgm:t>
        <a:bodyPr/>
        <a:lstStyle/>
        <a:p>
          <a:endParaRPr lang="en-US"/>
        </a:p>
      </dgm:t>
    </dgm:pt>
    <dgm:pt modelId="{6777360D-EB7A-4A1C-B91C-555AF6F8E92D}" type="pres">
      <dgm:prSet presAssocID="{BAD15C7E-45C0-4232-82C5-1B14B3FC0F2C}" presName="vert1" presStyleCnt="0"/>
      <dgm:spPr/>
    </dgm:pt>
    <dgm:pt modelId="{5C517E9B-C54C-484E-BF00-7C637B4738D7}" type="pres">
      <dgm:prSet presAssocID="{9528C851-0C15-47A2-8DFF-0906BA4BCCA3}" presName="vertSpace2a" presStyleCnt="0"/>
      <dgm:spPr/>
    </dgm:pt>
    <dgm:pt modelId="{C1433561-803A-49E6-9454-C298CF2A2452}" type="pres">
      <dgm:prSet presAssocID="{9528C851-0C15-47A2-8DFF-0906BA4BCCA3}" presName="horz2" presStyleCnt="0"/>
      <dgm:spPr/>
    </dgm:pt>
    <dgm:pt modelId="{B1EA5278-B19C-4804-9F24-5653CC2F0ECF}" type="pres">
      <dgm:prSet presAssocID="{9528C851-0C15-47A2-8DFF-0906BA4BCCA3}" presName="horzSpace2" presStyleCnt="0"/>
      <dgm:spPr/>
    </dgm:pt>
    <dgm:pt modelId="{B748759B-3F2F-4E7F-97F2-B3ED7C2F4BFD}" type="pres">
      <dgm:prSet presAssocID="{9528C851-0C15-47A2-8DFF-0906BA4BCCA3}" presName="tx2" presStyleLbl="revTx" presStyleIdx="1" presStyleCnt="8"/>
      <dgm:spPr/>
      <dgm:t>
        <a:bodyPr/>
        <a:lstStyle/>
        <a:p>
          <a:endParaRPr lang="en-US"/>
        </a:p>
      </dgm:t>
    </dgm:pt>
    <dgm:pt modelId="{C2A33CF4-AB81-4128-804F-6480BC3AF2B1}" type="pres">
      <dgm:prSet presAssocID="{9528C851-0C15-47A2-8DFF-0906BA4BCCA3}" presName="vert2" presStyleCnt="0"/>
      <dgm:spPr/>
    </dgm:pt>
    <dgm:pt modelId="{867240F3-2316-4185-9E9C-F13D8AF6AFF1}" type="pres">
      <dgm:prSet presAssocID="{9528C851-0C15-47A2-8DFF-0906BA4BCCA3}" presName="thinLine2b" presStyleLbl="callout" presStyleIdx="0" presStyleCnt="4"/>
      <dgm:spPr/>
    </dgm:pt>
    <dgm:pt modelId="{6920C41F-BB97-45AB-8127-EB8B2115F584}" type="pres">
      <dgm:prSet presAssocID="{9528C851-0C15-47A2-8DFF-0906BA4BCCA3}" presName="vertSpace2b" presStyleCnt="0"/>
      <dgm:spPr/>
    </dgm:pt>
    <dgm:pt modelId="{83D9085C-A4B5-4EF7-878A-0B25F4FB90B0}" type="pres">
      <dgm:prSet presAssocID="{BD2816C6-A25E-4E8A-AD20-78826D3824D9}" presName="thickLine" presStyleLbl="alignNode1" presStyleIdx="1" presStyleCnt="4"/>
      <dgm:spPr/>
    </dgm:pt>
    <dgm:pt modelId="{07C3ED95-67D1-4DB4-B9A7-8D9DCF3C7F96}" type="pres">
      <dgm:prSet presAssocID="{BD2816C6-A25E-4E8A-AD20-78826D3824D9}" presName="horz1" presStyleCnt="0"/>
      <dgm:spPr/>
    </dgm:pt>
    <dgm:pt modelId="{A8D10D02-D63B-46D5-8AF0-7FC6D31FEDF0}" type="pres">
      <dgm:prSet presAssocID="{BD2816C6-A25E-4E8A-AD20-78826D3824D9}" presName="tx1" presStyleLbl="revTx" presStyleIdx="2" presStyleCnt="8"/>
      <dgm:spPr/>
      <dgm:t>
        <a:bodyPr/>
        <a:lstStyle/>
        <a:p>
          <a:endParaRPr lang="en-US"/>
        </a:p>
      </dgm:t>
    </dgm:pt>
    <dgm:pt modelId="{856511CB-6139-4D58-87EB-B56065052A18}" type="pres">
      <dgm:prSet presAssocID="{BD2816C6-A25E-4E8A-AD20-78826D3824D9}" presName="vert1" presStyleCnt="0"/>
      <dgm:spPr/>
    </dgm:pt>
    <dgm:pt modelId="{F62A56D7-5AC2-4902-86EE-745ECBABD673}" type="pres">
      <dgm:prSet presAssocID="{C741C599-500E-4A35-80AD-9B6636F58544}" presName="vertSpace2a" presStyleCnt="0"/>
      <dgm:spPr/>
    </dgm:pt>
    <dgm:pt modelId="{41D58A31-891F-4386-B554-5A8110DA76E6}" type="pres">
      <dgm:prSet presAssocID="{C741C599-500E-4A35-80AD-9B6636F58544}" presName="horz2" presStyleCnt="0"/>
      <dgm:spPr/>
    </dgm:pt>
    <dgm:pt modelId="{C1BC3987-EA3C-4088-B378-C9E1D384E540}" type="pres">
      <dgm:prSet presAssocID="{C741C599-500E-4A35-80AD-9B6636F58544}" presName="horzSpace2" presStyleCnt="0"/>
      <dgm:spPr/>
    </dgm:pt>
    <dgm:pt modelId="{3B7BC6CB-4987-49D3-8094-CE32A791B4D7}" type="pres">
      <dgm:prSet presAssocID="{C741C599-500E-4A35-80AD-9B6636F58544}" presName="tx2" presStyleLbl="revTx" presStyleIdx="3" presStyleCnt="8"/>
      <dgm:spPr/>
      <dgm:t>
        <a:bodyPr/>
        <a:lstStyle/>
        <a:p>
          <a:endParaRPr lang="en-US"/>
        </a:p>
      </dgm:t>
    </dgm:pt>
    <dgm:pt modelId="{502BE5FD-B557-4ACD-96F5-AC72D0724651}" type="pres">
      <dgm:prSet presAssocID="{C741C599-500E-4A35-80AD-9B6636F58544}" presName="vert2" presStyleCnt="0"/>
      <dgm:spPr/>
    </dgm:pt>
    <dgm:pt modelId="{ECFBD908-60CA-4EAD-813D-1B508548EDA7}" type="pres">
      <dgm:prSet presAssocID="{C741C599-500E-4A35-80AD-9B6636F58544}" presName="thinLine2b" presStyleLbl="callout" presStyleIdx="1" presStyleCnt="4"/>
      <dgm:spPr/>
    </dgm:pt>
    <dgm:pt modelId="{ADF867C4-9588-4BDD-9579-ED6328CA4D40}" type="pres">
      <dgm:prSet presAssocID="{C741C599-500E-4A35-80AD-9B6636F58544}" presName="vertSpace2b" presStyleCnt="0"/>
      <dgm:spPr/>
    </dgm:pt>
    <dgm:pt modelId="{92506356-F737-4EDE-9EDF-5C41D3765125}" type="pres">
      <dgm:prSet presAssocID="{BDD0B624-20F3-4EFA-BB2A-60195AE9DF71}" presName="thickLine" presStyleLbl="alignNode1" presStyleIdx="2" presStyleCnt="4"/>
      <dgm:spPr/>
    </dgm:pt>
    <dgm:pt modelId="{981D2B4B-DCC5-4E9F-9B58-3E3AF59EB56C}" type="pres">
      <dgm:prSet presAssocID="{BDD0B624-20F3-4EFA-BB2A-60195AE9DF71}" presName="horz1" presStyleCnt="0"/>
      <dgm:spPr/>
    </dgm:pt>
    <dgm:pt modelId="{DB4A2EF5-CCC1-4B56-802A-028FC85881FB}" type="pres">
      <dgm:prSet presAssocID="{BDD0B624-20F3-4EFA-BB2A-60195AE9DF71}" presName="tx1" presStyleLbl="revTx" presStyleIdx="4" presStyleCnt="8"/>
      <dgm:spPr/>
      <dgm:t>
        <a:bodyPr/>
        <a:lstStyle/>
        <a:p>
          <a:endParaRPr lang="en-US"/>
        </a:p>
      </dgm:t>
    </dgm:pt>
    <dgm:pt modelId="{A5D7DD32-D0AE-4EC9-972D-7C4E3DBE72D4}" type="pres">
      <dgm:prSet presAssocID="{BDD0B624-20F3-4EFA-BB2A-60195AE9DF71}" presName="vert1" presStyleCnt="0"/>
      <dgm:spPr/>
    </dgm:pt>
    <dgm:pt modelId="{65E63FF0-4A21-43BC-8B56-EC0545A94526}" type="pres">
      <dgm:prSet presAssocID="{ED79B6B6-6587-4037-B1B0-9305A2430B8D}" presName="vertSpace2a" presStyleCnt="0"/>
      <dgm:spPr/>
    </dgm:pt>
    <dgm:pt modelId="{F5BF5D17-0AAB-476E-899B-6559CEE78612}" type="pres">
      <dgm:prSet presAssocID="{ED79B6B6-6587-4037-B1B0-9305A2430B8D}" presName="horz2" presStyleCnt="0"/>
      <dgm:spPr/>
    </dgm:pt>
    <dgm:pt modelId="{3A419C0B-284D-4604-B3FF-3376B3BEB445}" type="pres">
      <dgm:prSet presAssocID="{ED79B6B6-6587-4037-B1B0-9305A2430B8D}" presName="horzSpace2" presStyleCnt="0"/>
      <dgm:spPr/>
    </dgm:pt>
    <dgm:pt modelId="{6836010C-328A-4BBA-9D97-E82EB2497F99}" type="pres">
      <dgm:prSet presAssocID="{ED79B6B6-6587-4037-B1B0-9305A2430B8D}" presName="tx2" presStyleLbl="revTx" presStyleIdx="5" presStyleCnt="8"/>
      <dgm:spPr/>
      <dgm:t>
        <a:bodyPr/>
        <a:lstStyle/>
        <a:p>
          <a:endParaRPr lang="en-US"/>
        </a:p>
      </dgm:t>
    </dgm:pt>
    <dgm:pt modelId="{BCC3F005-5193-4B3F-B3D0-2A742D7B6090}" type="pres">
      <dgm:prSet presAssocID="{ED79B6B6-6587-4037-B1B0-9305A2430B8D}" presName="vert2" presStyleCnt="0"/>
      <dgm:spPr/>
    </dgm:pt>
    <dgm:pt modelId="{53712B9C-3655-4D6F-A758-1FD6A315AD03}" type="pres">
      <dgm:prSet presAssocID="{ED79B6B6-6587-4037-B1B0-9305A2430B8D}" presName="thinLine2b" presStyleLbl="callout" presStyleIdx="2" presStyleCnt="4"/>
      <dgm:spPr/>
    </dgm:pt>
    <dgm:pt modelId="{F196F5BB-2053-4A0C-B0A9-866D16FAC35B}" type="pres">
      <dgm:prSet presAssocID="{ED79B6B6-6587-4037-B1B0-9305A2430B8D}" presName="vertSpace2b" presStyleCnt="0"/>
      <dgm:spPr/>
    </dgm:pt>
    <dgm:pt modelId="{E96FE708-E204-489C-9B00-5D51982885F7}" type="pres">
      <dgm:prSet presAssocID="{0F7BB75C-A360-4162-9BE2-13FCF4B827B5}" presName="thickLine" presStyleLbl="alignNode1" presStyleIdx="3" presStyleCnt="4"/>
      <dgm:spPr/>
    </dgm:pt>
    <dgm:pt modelId="{D3ECC365-6D22-434B-8107-4586D4E203C5}" type="pres">
      <dgm:prSet presAssocID="{0F7BB75C-A360-4162-9BE2-13FCF4B827B5}" presName="horz1" presStyleCnt="0"/>
      <dgm:spPr/>
    </dgm:pt>
    <dgm:pt modelId="{58C36904-505C-42B4-AB12-5AB50B30E8ED}" type="pres">
      <dgm:prSet presAssocID="{0F7BB75C-A360-4162-9BE2-13FCF4B827B5}" presName="tx1" presStyleLbl="revTx" presStyleIdx="6" presStyleCnt="8"/>
      <dgm:spPr/>
      <dgm:t>
        <a:bodyPr/>
        <a:lstStyle/>
        <a:p>
          <a:endParaRPr lang="en-US"/>
        </a:p>
      </dgm:t>
    </dgm:pt>
    <dgm:pt modelId="{68B284AB-BBEB-40C3-9C59-D5FE6CA10B09}" type="pres">
      <dgm:prSet presAssocID="{0F7BB75C-A360-4162-9BE2-13FCF4B827B5}" presName="vert1" presStyleCnt="0"/>
      <dgm:spPr/>
    </dgm:pt>
    <dgm:pt modelId="{8053FE55-4BD9-4887-9CD6-E0993CEFD977}" type="pres">
      <dgm:prSet presAssocID="{1F168C51-A31F-4299-89B9-8CE9C9D134DD}" presName="vertSpace2a" presStyleCnt="0"/>
      <dgm:spPr/>
    </dgm:pt>
    <dgm:pt modelId="{9230E32F-6AD4-47A2-8559-D107370D8B1D}" type="pres">
      <dgm:prSet presAssocID="{1F168C51-A31F-4299-89B9-8CE9C9D134DD}" presName="horz2" presStyleCnt="0"/>
      <dgm:spPr/>
    </dgm:pt>
    <dgm:pt modelId="{0D47C307-F11B-488C-826E-3320C76EB7D7}" type="pres">
      <dgm:prSet presAssocID="{1F168C51-A31F-4299-89B9-8CE9C9D134DD}" presName="horzSpace2" presStyleCnt="0"/>
      <dgm:spPr/>
    </dgm:pt>
    <dgm:pt modelId="{4917E178-FC8B-4BDD-A10E-E679F21EDA6E}" type="pres">
      <dgm:prSet presAssocID="{1F168C51-A31F-4299-89B9-8CE9C9D134DD}" presName="tx2" presStyleLbl="revTx" presStyleIdx="7" presStyleCnt="8"/>
      <dgm:spPr/>
      <dgm:t>
        <a:bodyPr/>
        <a:lstStyle/>
        <a:p>
          <a:endParaRPr lang="en-US"/>
        </a:p>
      </dgm:t>
    </dgm:pt>
    <dgm:pt modelId="{56503998-A496-44ED-8200-3963F2820E3D}" type="pres">
      <dgm:prSet presAssocID="{1F168C51-A31F-4299-89B9-8CE9C9D134DD}" presName="vert2" presStyleCnt="0"/>
      <dgm:spPr/>
    </dgm:pt>
    <dgm:pt modelId="{482A30CE-C20F-429C-97CC-0BB04BCC0F94}" type="pres">
      <dgm:prSet presAssocID="{1F168C51-A31F-4299-89B9-8CE9C9D134DD}" presName="thinLine2b" presStyleLbl="callout" presStyleIdx="3" presStyleCnt="4"/>
      <dgm:spPr/>
    </dgm:pt>
    <dgm:pt modelId="{FE92C49A-8DBE-4CEC-B5DA-CE150574B1D2}" type="pres">
      <dgm:prSet presAssocID="{1F168C51-A31F-4299-89B9-8CE9C9D134DD}" presName="vertSpace2b" presStyleCnt="0"/>
      <dgm:spPr/>
    </dgm:pt>
  </dgm:ptLst>
  <dgm:cxnLst>
    <dgm:cxn modelId="{41236922-510B-4573-B965-FB98053AB1F8}" type="presOf" srcId="{0F7BB75C-A360-4162-9BE2-13FCF4B827B5}" destId="{58C36904-505C-42B4-AB12-5AB50B30E8ED}" srcOrd="0" destOrd="0" presId="urn:microsoft.com/office/officeart/2008/layout/LinedList"/>
    <dgm:cxn modelId="{F4BA8421-767D-4F56-B96F-9FBF4D5B9CED}" srcId="{BDD0B624-20F3-4EFA-BB2A-60195AE9DF71}" destId="{ED79B6B6-6587-4037-B1B0-9305A2430B8D}" srcOrd="0" destOrd="0" parTransId="{4767855D-6375-4EC3-B6FF-18AC6A47C8B5}" sibTransId="{8F6C7EAF-FCEF-4717-B116-A6169303DB6C}"/>
    <dgm:cxn modelId="{B859F948-813F-4363-9D16-F1D7CF16FCEE}" type="presOf" srcId="{1F168C51-A31F-4299-89B9-8CE9C9D134DD}" destId="{4917E178-FC8B-4BDD-A10E-E679F21EDA6E}" srcOrd="0" destOrd="0" presId="urn:microsoft.com/office/officeart/2008/layout/LinedList"/>
    <dgm:cxn modelId="{96F0B1B6-C2B4-4AA3-B0FF-56C431DCFB5B}" srcId="{A9ED232E-9F1B-42F5-AEB6-005774B7EEC3}" destId="{BAD15C7E-45C0-4232-82C5-1B14B3FC0F2C}" srcOrd="0" destOrd="0" parTransId="{DB5ADB57-68CB-45A2-BAF2-780D8BBF195D}" sibTransId="{E87FFE57-2566-4C3A-8279-F920C815209A}"/>
    <dgm:cxn modelId="{2EF1DB6D-D5F2-42EB-95C7-63A9F606EA0D}" srcId="{A9ED232E-9F1B-42F5-AEB6-005774B7EEC3}" destId="{BD2816C6-A25E-4E8A-AD20-78826D3824D9}" srcOrd="1" destOrd="0" parTransId="{9F2AFB5C-F5FE-4D9C-853E-588A29E2C55F}" sibTransId="{C07836A9-EBAA-4D08-86A9-D1AC35C88656}"/>
    <dgm:cxn modelId="{6D9F82D5-E5A3-43BD-8E38-619FE18A5ABD}" type="presOf" srcId="{9528C851-0C15-47A2-8DFF-0906BA4BCCA3}" destId="{B748759B-3F2F-4E7F-97F2-B3ED7C2F4BFD}" srcOrd="0" destOrd="0" presId="urn:microsoft.com/office/officeart/2008/layout/LinedList"/>
    <dgm:cxn modelId="{6FF09745-EFC0-4064-94C5-808DF677957B}" srcId="{BAD15C7E-45C0-4232-82C5-1B14B3FC0F2C}" destId="{9528C851-0C15-47A2-8DFF-0906BA4BCCA3}" srcOrd="0" destOrd="0" parTransId="{5887AE40-1191-4C45-AB2E-176D09BA63D4}" sibTransId="{DB7E3266-AA94-4C0D-9631-10229A270785}"/>
    <dgm:cxn modelId="{3A6ACF42-3A21-42CA-B27C-B4A011975043}" srcId="{A9ED232E-9F1B-42F5-AEB6-005774B7EEC3}" destId="{0F7BB75C-A360-4162-9BE2-13FCF4B827B5}" srcOrd="3" destOrd="0" parTransId="{70AC6F5C-E653-4318-925D-A30C973F80F5}" sibTransId="{7A566703-A2E8-4337-B50E-0FEE0EEC66A7}"/>
    <dgm:cxn modelId="{5599EE02-A20D-4E4A-84DE-C78E41E4A6F8}" type="presOf" srcId="{A9ED232E-9F1B-42F5-AEB6-005774B7EEC3}" destId="{69F3BB74-DAFC-4FDD-8F95-C9E39D8D49A5}" srcOrd="0" destOrd="0" presId="urn:microsoft.com/office/officeart/2008/layout/LinedList"/>
    <dgm:cxn modelId="{2803179A-DB99-4C86-B3F4-4483AC130685}" type="presOf" srcId="{ED79B6B6-6587-4037-B1B0-9305A2430B8D}" destId="{6836010C-328A-4BBA-9D97-E82EB2497F99}" srcOrd="0" destOrd="0" presId="urn:microsoft.com/office/officeart/2008/layout/LinedList"/>
    <dgm:cxn modelId="{A0AEBC47-B414-45E1-8F97-CA90FDB51BB8}" srcId="{0F7BB75C-A360-4162-9BE2-13FCF4B827B5}" destId="{1F168C51-A31F-4299-89B9-8CE9C9D134DD}" srcOrd="0" destOrd="0" parTransId="{DAA7F166-44A8-4101-906A-E4B7952BCD69}" sibTransId="{E99798C1-1B5C-4F83-89C5-FE35DF7AD50E}"/>
    <dgm:cxn modelId="{F8C49932-CDAF-463F-8960-EEB92D7E9556}" srcId="{A9ED232E-9F1B-42F5-AEB6-005774B7EEC3}" destId="{BDD0B624-20F3-4EFA-BB2A-60195AE9DF71}" srcOrd="2" destOrd="0" parTransId="{56704410-202E-465E-A99D-7FFDE4D60705}" sibTransId="{69398188-DD8F-464A-996B-7493D030F509}"/>
    <dgm:cxn modelId="{6E22B3F8-2776-4C03-8610-97C54163C0E9}" type="presOf" srcId="{BD2816C6-A25E-4E8A-AD20-78826D3824D9}" destId="{A8D10D02-D63B-46D5-8AF0-7FC6D31FEDF0}" srcOrd="0" destOrd="0" presId="urn:microsoft.com/office/officeart/2008/layout/LinedList"/>
    <dgm:cxn modelId="{195380DD-23D1-4D04-B2C7-2F704971E886}" type="presOf" srcId="{C741C599-500E-4A35-80AD-9B6636F58544}" destId="{3B7BC6CB-4987-49D3-8094-CE32A791B4D7}" srcOrd="0" destOrd="0" presId="urn:microsoft.com/office/officeart/2008/layout/LinedList"/>
    <dgm:cxn modelId="{181FD2F4-41C1-44CB-95F5-6BCAB3D697BB}" srcId="{BD2816C6-A25E-4E8A-AD20-78826D3824D9}" destId="{C741C599-500E-4A35-80AD-9B6636F58544}" srcOrd="0" destOrd="0" parTransId="{FD4E2A70-BABC-4D3A-861F-6DA0C04C30E4}" sibTransId="{3922CA1D-313C-4A9B-807A-10739A40DD5B}"/>
    <dgm:cxn modelId="{08E621D0-E28C-4C44-9E12-A343241903C5}" type="presOf" srcId="{BAD15C7E-45C0-4232-82C5-1B14B3FC0F2C}" destId="{35FB3B81-58D4-479C-BF5E-5261C7185F28}" srcOrd="0" destOrd="0" presId="urn:microsoft.com/office/officeart/2008/layout/LinedList"/>
    <dgm:cxn modelId="{5851B6A5-A30D-4CBF-9479-B70DD339274B}" type="presOf" srcId="{BDD0B624-20F3-4EFA-BB2A-60195AE9DF71}" destId="{DB4A2EF5-CCC1-4B56-802A-028FC85881FB}" srcOrd="0" destOrd="0" presId="urn:microsoft.com/office/officeart/2008/layout/LinedList"/>
    <dgm:cxn modelId="{3B1798D1-5D8E-4EF5-9C9C-722AFC0B01E3}" type="presParOf" srcId="{69F3BB74-DAFC-4FDD-8F95-C9E39D8D49A5}" destId="{268AC255-70AF-4E3F-9A7C-C2859B48C703}" srcOrd="0" destOrd="0" presId="urn:microsoft.com/office/officeart/2008/layout/LinedList"/>
    <dgm:cxn modelId="{81BD52EC-AF2B-4A3E-BF4A-6DBEC3B84CEB}" type="presParOf" srcId="{69F3BB74-DAFC-4FDD-8F95-C9E39D8D49A5}" destId="{9FCAD548-3D55-41D6-AF47-A7F8F67B9F70}" srcOrd="1" destOrd="0" presId="urn:microsoft.com/office/officeart/2008/layout/LinedList"/>
    <dgm:cxn modelId="{11DE7772-B418-46E5-B5D4-DA5E489355D0}" type="presParOf" srcId="{9FCAD548-3D55-41D6-AF47-A7F8F67B9F70}" destId="{35FB3B81-58D4-479C-BF5E-5261C7185F28}" srcOrd="0" destOrd="0" presId="urn:microsoft.com/office/officeart/2008/layout/LinedList"/>
    <dgm:cxn modelId="{428F2672-BECF-44E7-A4FD-1B291A9C2E03}" type="presParOf" srcId="{9FCAD548-3D55-41D6-AF47-A7F8F67B9F70}" destId="{6777360D-EB7A-4A1C-B91C-555AF6F8E92D}" srcOrd="1" destOrd="0" presId="urn:microsoft.com/office/officeart/2008/layout/LinedList"/>
    <dgm:cxn modelId="{D0961F29-8317-4BB5-A5A7-A10492DE728F}" type="presParOf" srcId="{6777360D-EB7A-4A1C-B91C-555AF6F8E92D}" destId="{5C517E9B-C54C-484E-BF00-7C637B4738D7}" srcOrd="0" destOrd="0" presId="urn:microsoft.com/office/officeart/2008/layout/LinedList"/>
    <dgm:cxn modelId="{97B98801-94EE-421D-81E8-9C5CF200F693}" type="presParOf" srcId="{6777360D-EB7A-4A1C-B91C-555AF6F8E92D}" destId="{C1433561-803A-49E6-9454-C298CF2A2452}" srcOrd="1" destOrd="0" presId="urn:microsoft.com/office/officeart/2008/layout/LinedList"/>
    <dgm:cxn modelId="{90ABC0E5-BAE6-4D72-9F47-C6396F2E121F}" type="presParOf" srcId="{C1433561-803A-49E6-9454-C298CF2A2452}" destId="{B1EA5278-B19C-4804-9F24-5653CC2F0ECF}" srcOrd="0" destOrd="0" presId="urn:microsoft.com/office/officeart/2008/layout/LinedList"/>
    <dgm:cxn modelId="{2321134D-6E07-4FE2-BA3F-8DFDFBD0B18D}" type="presParOf" srcId="{C1433561-803A-49E6-9454-C298CF2A2452}" destId="{B748759B-3F2F-4E7F-97F2-B3ED7C2F4BFD}" srcOrd="1" destOrd="0" presId="urn:microsoft.com/office/officeart/2008/layout/LinedList"/>
    <dgm:cxn modelId="{22D0A473-FFE3-464E-8CFF-60AF47DDBC90}" type="presParOf" srcId="{C1433561-803A-49E6-9454-C298CF2A2452}" destId="{C2A33CF4-AB81-4128-804F-6480BC3AF2B1}" srcOrd="2" destOrd="0" presId="urn:microsoft.com/office/officeart/2008/layout/LinedList"/>
    <dgm:cxn modelId="{5D434900-6022-41E0-9154-DF339EDC692C}" type="presParOf" srcId="{6777360D-EB7A-4A1C-B91C-555AF6F8E92D}" destId="{867240F3-2316-4185-9E9C-F13D8AF6AFF1}" srcOrd="2" destOrd="0" presId="urn:microsoft.com/office/officeart/2008/layout/LinedList"/>
    <dgm:cxn modelId="{4632D60B-7371-470C-B4E3-E97DCD484DC0}" type="presParOf" srcId="{6777360D-EB7A-4A1C-B91C-555AF6F8E92D}" destId="{6920C41F-BB97-45AB-8127-EB8B2115F584}" srcOrd="3" destOrd="0" presId="urn:microsoft.com/office/officeart/2008/layout/LinedList"/>
    <dgm:cxn modelId="{C2CFF612-EA83-423E-AA27-997EF1CEDCF1}" type="presParOf" srcId="{69F3BB74-DAFC-4FDD-8F95-C9E39D8D49A5}" destId="{83D9085C-A4B5-4EF7-878A-0B25F4FB90B0}" srcOrd="2" destOrd="0" presId="urn:microsoft.com/office/officeart/2008/layout/LinedList"/>
    <dgm:cxn modelId="{FF430881-BE68-4DC7-A84F-7CBA5693D795}" type="presParOf" srcId="{69F3BB74-DAFC-4FDD-8F95-C9E39D8D49A5}" destId="{07C3ED95-67D1-4DB4-B9A7-8D9DCF3C7F96}" srcOrd="3" destOrd="0" presId="urn:microsoft.com/office/officeart/2008/layout/LinedList"/>
    <dgm:cxn modelId="{B014F326-73DB-4291-8AA3-8D5ECB270FCA}" type="presParOf" srcId="{07C3ED95-67D1-4DB4-B9A7-8D9DCF3C7F96}" destId="{A8D10D02-D63B-46D5-8AF0-7FC6D31FEDF0}" srcOrd="0" destOrd="0" presId="urn:microsoft.com/office/officeart/2008/layout/LinedList"/>
    <dgm:cxn modelId="{36D23E91-23D2-4115-A8B8-4EBD104B1553}" type="presParOf" srcId="{07C3ED95-67D1-4DB4-B9A7-8D9DCF3C7F96}" destId="{856511CB-6139-4D58-87EB-B56065052A18}" srcOrd="1" destOrd="0" presId="urn:microsoft.com/office/officeart/2008/layout/LinedList"/>
    <dgm:cxn modelId="{E91F4C53-C17C-4EED-9592-4EE1A310A51A}" type="presParOf" srcId="{856511CB-6139-4D58-87EB-B56065052A18}" destId="{F62A56D7-5AC2-4902-86EE-745ECBABD673}" srcOrd="0" destOrd="0" presId="urn:microsoft.com/office/officeart/2008/layout/LinedList"/>
    <dgm:cxn modelId="{89DEE457-BBB7-4DC1-A7C8-4149D21F0CBA}" type="presParOf" srcId="{856511CB-6139-4D58-87EB-B56065052A18}" destId="{41D58A31-891F-4386-B554-5A8110DA76E6}" srcOrd="1" destOrd="0" presId="urn:microsoft.com/office/officeart/2008/layout/LinedList"/>
    <dgm:cxn modelId="{16FEFB3E-0978-433F-BAA3-6735281DCAA7}" type="presParOf" srcId="{41D58A31-891F-4386-B554-5A8110DA76E6}" destId="{C1BC3987-EA3C-4088-B378-C9E1D384E540}" srcOrd="0" destOrd="0" presId="urn:microsoft.com/office/officeart/2008/layout/LinedList"/>
    <dgm:cxn modelId="{C9189322-F95E-4BC4-9DC5-4FBB364A9DC7}" type="presParOf" srcId="{41D58A31-891F-4386-B554-5A8110DA76E6}" destId="{3B7BC6CB-4987-49D3-8094-CE32A791B4D7}" srcOrd="1" destOrd="0" presId="urn:microsoft.com/office/officeart/2008/layout/LinedList"/>
    <dgm:cxn modelId="{997E0F22-AF3C-4178-B096-621364016EBC}" type="presParOf" srcId="{41D58A31-891F-4386-B554-5A8110DA76E6}" destId="{502BE5FD-B557-4ACD-96F5-AC72D0724651}" srcOrd="2" destOrd="0" presId="urn:microsoft.com/office/officeart/2008/layout/LinedList"/>
    <dgm:cxn modelId="{DF07C64C-2D2C-4DE5-AFFB-62BA99C5C209}" type="presParOf" srcId="{856511CB-6139-4D58-87EB-B56065052A18}" destId="{ECFBD908-60CA-4EAD-813D-1B508548EDA7}" srcOrd="2" destOrd="0" presId="urn:microsoft.com/office/officeart/2008/layout/LinedList"/>
    <dgm:cxn modelId="{E3D837A6-5B9D-4A6C-A544-B9A8C38EF35F}" type="presParOf" srcId="{856511CB-6139-4D58-87EB-B56065052A18}" destId="{ADF867C4-9588-4BDD-9579-ED6328CA4D40}" srcOrd="3" destOrd="0" presId="urn:microsoft.com/office/officeart/2008/layout/LinedList"/>
    <dgm:cxn modelId="{F508B10F-BCF7-4EEA-A63E-391F3077BE5A}" type="presParOf" srcId="{69F3BB74-DAFC-4FDD-8F95-C9E39D8D49A5}" destId="{92506356-F737-4EDE-9EDF-5C41D3765125}" srcOrd="4" destOrd="0" presId="urn:microsoft.com/office/officeart/2008/layout/LinedList"/>
    <dgm:cxn modelId="{4CE1969A-F471-4E37-A593-229D82D27F2F}" type="presParOf" srcId="{69F3BB74-DAFC-4FDD-8F95-C9E39D8D49A5}" destId="{981D2B4B-DCC5-4E9F-9B58-3E3AF59EB56C}" srcOrd="5" destOrd="0" presId="urn:microsoft.com/office/officeart/2008/layout/LinedList"/>
    <dgm:cxn modelId="{64C091F8-0E74-4483-9764-937C8EEA9A8C}" type="presParOf" srcId="{981D2B4B-DCC5-4E9F-9B58-3E3AF59EB56C}" destId="{DB4A2EF5-CCC1-4B56-802A-028FC85881FB}" srcOrd="0" destOrd="0" presId="urn:microsoft.com/office/officeart/2008/layout/LinedList"/>
    <dgm:cxn modelId="{E3D7CBA5-68B2-44FA-8B4A-1764025B12F7}" type="presParOf" srcId="{981D2B4B-DCC5-4E9F-9B58-3E3AF59EB56C}" destId="{A5D7DD32-D0AE-4EC9-972D-7C4E3DBE72D4}" srcOrd="1" destOrd="0" presId="urn:microsoft.com/office/officeart/2008/layout/LinedList"/>
    <dgm:cxn modelId="{2F0FF96F-DBB7-4013-9ABC-260C7FA36448}" type="presParOf" srcId="{A5D7DD32-D0AE-4EC9-972D-7C4E3DBE72D4}" destId="{65E63FF0-4A21-43BC-8B56-EC0545A94526}" srcOrd="0" destOrd="0" presId="urn:microsoft.com/office/officeart/2008/layout/LinedList"/>
    <dgm:cxn modelId="{501E739B-4A01-4239-9004-5A4B15CD362E}" type="presParOf" srcId="{A5D7DD32-D0AE-4EC9-972D-7C4E3DBE72D4}" destId="{F5BF5D17-0AAB-476E-899B-6559CEE78612}" srcOrd="1" destOrd="0" presId="urn:microsoft.com/office/officeart/2008/layout/LinedList"/>
    <dgm:cxn modelId="{2AD28400-FDFE-4A2E-B157-EBF8F0651AF1}" type="presParOf" srcId="{F5BF5D17-0AAB-476E-899B-6559CEE78612}" destId="{3A419C0B-284D-4604-B3FF-3376B3BEB445}" srcOrd="0" destOrd="0" presId="urn:microsoft.com/office/officeart/2008/layout/LinedList"/>
    <dgm:cxn modelId="{E401A8E9-89AE-4566-9622-DA199D2E5C25}" type="presParOf" srcId="{F5BF5D17-0AAB-476E-899B-6559CEE78612}" destId="{6836010C-328A-4BBA-9D97-E82EB2497F99}" srcOrd="1" destOrd="0" presId="urn:microsoft.com/office/officeart/2008/layout/LinedList"/>
    <dgm:cxn modelId="{59529D9E-9D77-4C68-9C36-A2C845553752}" type="presParOf" srcId="{F5BF5D17-0AAB-476E-899B-6559CEE78612}" destId="{BCC3F005-5193-4B3F-B3D0-2A742D7B6090}" srcOrd="2" destOrd="0" presId="urn:microsoft.com/office/officeart/2008/layout/LinedList"/>
    <dgm:cxn modelId="{7DF66299-25AF-4FED-B9EB-1E5AE5D04BD3}" type="presParOf" srcId="{A5D7DD32-D0AE-4EC9-972D-7C4E3DBE72D4}" destId="{53712B9C-3655-4D6F-A758-1FD6A315AD03}" srcOrd="2" destOrd="0" presId="urn:microsoft.com/office/officeart/2008/layout/LinedList"/>
    <dgm:cxn modelId="{C5511411-E4AA-4C29-A6C3-60FE6378C834}" type="presParOf" srcId="{A5D7DD32-D0AE-4EC9-972D-7C4E3DBE72D4}" destId="{F196F5BB-2053-4A0C-B0A9-866D16FAC35B}" srcOrd="3" destOrd="0" presId="urn:microsoft.com/office/officeart/2008/layout/LinedList"/>
    <dgm:cxn modelId="{303B38B6-C6D9-4965-B2DE-9D71D73501E9}" type="presParOf" srcId="{69F3BB74-DAFC-4FDD-8F95-C9E39D8D49A5}" destId="{E96FE708-E204-489C-9B00-5D51982885F7}" srcOrd="6" destOrd="0" presId="urn:microsoft.com/office/officeart/2008/layout/LinedList"/>
    <dgm:cxn modelId="{2DEA9B36-6AB6-4333-82A6-CF32E7839FE8}" type="presParOf" srcId="{69F3BB74-DAFC-4FDD-8F95-C9E39D8D49A5}" destId="{D3ECC365-6D22-434B-8107-4586D4E203C5}" srcOrd="7" destOrd="0" presId="urn:microsoft.com/office/officeart/2008/layout/LinedList"/>
    <dgm:cxn modelId="{92E88120-5C04-435E-A458-B76F7F8D226D}" type="presParOf" srcId="{D3ECC365-6D22-434B-8107-4586D4E203C5}" destId="{58C36904-505C-42B4-AB12-5AB50B30E8ED}" srcOrd="0" destOrd="0" presId="urn:microsoft.com/office/officeart/2008/layout/LinedList"/>
    <dgm:cxn modelId="{E95D8EF0-4B91-4D46-92E5-5173FDCE4521}" type="presParOf" srcId="{D3ECC365-6D22-434B-8107-4586D4E203C5}" destId="{68B284AB-BBEB-40C3-9C59-D5FE6CA10B09}" srcOrd="1" destOrd="0" presId="urn:microsoft.com/office/officeart/2008/layout/LinedList"/>
    <dgm:cxn modelId="{337AF5BC-B7A8-4982-8186-EF0C78AE855C}" type="presParOf" srcId="{68B284AB-BBEB-40C3-9C59-D5FE6CA10B09}" destId="{8053FE55-4BD9-4887-9CD6-E0993CEFD977}" srcOrd="0" destOrd="0" presId="urn:microsoft.com/office/officeart/2008/layout/LinedList"/>
    <dgm:cxn modelId="{A039556F-6F76-49F8-A510-38CA01679E53}" type="presParOf" srcId="{68B284AB-BBEB-40C3-9C59-D5FE6CA10B09}" destId="{9230E32F-6AD4-47A2-8559-D107370D8B1D}" srcOrd="1" destOrd="0" presId="urn:microsoft.com/office/officeart/2008/layout/LinedList"/>
    <dgm:cxn modelId="{9C40CECD-3517-4DB7-9CC9-FCCE6EC3E1CC}" type="presParOf" srcId="{9230E32F-6AD4-47A2-8559-D107370D8B1D}" destId="{0D47C307-F11B-488C-826E-3320C76EB7D7}" srcOrd="0" destOrd="0" presId="urn:microsoft.com/office/officeart/2008/layout/LinedList"/>
    <dgm:cxn modelId="{65C6D116-3E32-4C6B-A882-36E399656439}" type="presParOf" srcId="{9230E32F-6AD4-47A2-8559-D107370D8B1D}" destId="{4917E178-FC8B-4BDD-A10E-E679F21EDA6E}" srcOrd="1" destOrd="0" presId="urn:microsoft.com/office/officeart/2008/layout/LinedList"/>
    <dgm:cxn modelId="{39791622-CF48-4526-993B-725AB0E4AD0B}" type="presParOf" srcId="{9230E32F-6AD4-47A2-8559-D107370D8B1D}" destId="{56503998-A496-44ED-8200-3963F2820E3D}" srcOrd="2" destOrd="0" presId="urn:microsoft.com/office/officeart/2008/layout/LinedList"/>
    <dgm:cxn modelId="{D1674516-720C-4344-8BB3-287CE57F5A6A}" type="presParOf" srcId="{68B284AB-BBEB-40C3-9C59-D5FE6CA10B09}" destId="{482A30CE-C20F-429C-97CC-0BB04BCC0F94}" srcOrd="2" destOrd="0" presId="urn:microsoft.com/office/officeart/2008/layout/LinedList"/>
    <dgm:cxn modelId="{CD5DC43B-1146-4F85-ACDD-39AB70A6055B}" type="presParOf" srcId="{68B284AB-BBEB-40C3-9C59-D5FE6CA10B09}" destId="{FE92C49A-8DBE-4CEC-B5DA-CE150574B1D2}" srcOrd="3" destOrd="0" presId="urn:microsoft.com/office/officeart/2008/layout/LinedLis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EB588B-62EA-4200-8BF7-2CF5287D9359}" type="doc">
      <dgm:prSet loTypeId="urn:microsoft.com/office/officeart/2005/8/layout/matrix3" loCatId="matrix" qsTypeId="urn:microsoft.com/office/officeart/2005/8/quickstyle/simple1" qsCatId="simple" csTypeId="urn:microsoft.com/office/officeart/2005/8/colors/colorful1#1" csCatId="colorful"/>
      <dgm:spPr/>
      <dgm:t>
        <a:bodyPr/>
        <a:lstStyle/>
        <a:p>
          <a:endParaRPr lang="en-US"/>
        </a:p>
      </dgm:t>
    </dgm:pt>
    <dgm:pt modelId="{C03EAF05-DC50-4977-A7E9-F75A6FE08F5C}">
      <dgm:prSet/>
      <dgm:spPr/>
      <dgm:t>
        <a:bodyPr/>
        <a:lstStyle/>
        <a:p>
          <a:r>
            <a:rPr lang="en-US"/>
            <a:t>Letters of intent</a:t>
          </a:r>
        </a:p>
      </dgm:t>
    </dgm:pt>
    <dgm:pt modelId="{C451CE34-7E8B-4275-AB63-C7530D1CBD6C}" type="parTrans" cxnId="{EBE2AB60-2727-483A-B466-FA78C78AA305}">
      <dgm:prSet/>
      <dgm:spPr/>
      <dgm:t>
        <a:bodyPr/>
        <a:lstStyle/>
        <a:p>
          <a:endParaRPr lang="en-US"/>
        </a:p>
      </dgm:t>
    </dgm:pt>
    <dgm:pt modelId="{CD4A8E36-6CEA-4390-8E36-BEA3EAC067C9}" type="sibTrans" cxnId="{EBE2AB60-2727-483A-B466-FA78C78AA305}">
      <dgm:prSet/>
      <dgm:spPr/>
      <dgm:t>
        <a:bodyPr/>
        <a:lstStyle/>
        <a:p>
          <a:endParaRPr lang="en-US"/>
        </a:p>
      </dgm:t>
    </dgm:pt>
    <dgm:pt modelId="{B76D72E9-98CE-4BE7-9686-85D38637C5D8}">
      <dgm:prSet/>
      <dgm:spPr/>
      <dgm:t>
        <a:bodyPr/>
        <a:lstStyle/>
        <a:p>
          <a:r>
            <a:rPr lang="en-US"/>
            <a:t>Proof of concepts</a:t>
          </a:r>
        </a:p>
      </dgm:t>
    </dgm:pt>
    <dgm:pt modelId="{76165B49-CCEC-4E60-A484-CF1CBBB5BE04}" type="parTrans" cxnId="{496B3F34-0F27-44C7-A0FC-BA18E4C52841}">
      <dgm:prSet/>
      <dgm:spPr/>
      <dgm:t>
        <a:bodyPr/>
        <a:lstStyle/>
        <a:p>
          <a:endParaRPr lang="en-US"/>
        </a:p>
      </dgm:t>
    </dgm:pt>
    <dgm:pt modelId="{B13D72B5-4D20-417E-A93A-AFC11F1D381E}" type="sibTrans" cxnId="{496B3F34-0F27-44C7-A0FC-BA18E4C52841}">
      <dgm:prSet/>
      <dgm:spPr/>
      <dgm:t>
        <a:bodyPr/>
        <a:lstStyle/>
        <a:p>
          <a:endParaRPr lang="en-US"/>
        </a:p>
      </dgm:t>
    </dgm:pt>
    <dgm:pt modelId="{3EFEC469-0A23-47A7-B647-F7420B4D3C94}">
      <dgm:prSet/>
      <dgm:spPr/>
      <dgm:t>
        <a:bodyPr/>
        <a:lstStyle/>
        <a:p>
          <a:r>
            <a:rPr lang="en-US"/>
            <a:t>Proof of contracts</a:t>
          </a:r>
        </a:p>
      </dgm:t>
    </dgm:pt>
    <dgm:pt modelId="{C8B47147-E41E-4D47-BFC0-F9027287F28A}" type="parTrans" cxnId="{2BE2BA36-94A2-4418-9183-A5C7195BF5BD}">
      <dgm:prSet/>
      <dgm:spPr/>
      <dgm:t>
        <a:bodyPr/>
        <a:lstStyle/>
        <a:p>
          <a:endParaRPr lang="en-US"/>
        </a:p>
      </dgm:t>
    </dgm:pt>
    <dgm:pt modelId="{8D714273-60F3-4562-9723-8AF3513217E4}" type="sibTrans" cxnId="{2BE2BA36-94A2-4418-9183-A5C7195BF5BD}">
      <dgm:prSet/>
      <dgm:spPr/>
      <dgm:t>
        <a:bodyPr/>
        <a:lstStyle/>
        <a:p>
          <a:endParaRPr lang="en-US"/>
        </a:p>
      </dgm:t>
    </dgm:pt>
    <dgm:pt modelId="{2DD838F7-3C7D-4DF5-A30F-62CC28B73554}">
      <dgm:prSet/>
      <dgm:spPr/>
      <dgm:t>
        <a:bodyPr/>
        <a:lstStyle/>
        <a:p>
          <a:r>
            <a:rPr lang="en-US"/>
            <a:t>Technical milestones</a:t>
          </a:r>
        </a:p>
      </dgm:t>
    </dgm:pt>
    <dgm:pt modelId="{5CC6E522-C5FD-4901-B7C4-906214EA431A}" type="parTrans" cxnId="{7B04AEA6-46C1-4C80-B444-912CC5641D70}">
      <dgm:prSet/>
      <dgm:spPr/>
      <dgm:t>
        <a:bodyPr/>
        <a:lstStyle/>
        <a:p>
          <a:endParaRPr lang="en-US"/>
        </a:p>
      </dgm:t>
    </dgm:pt>
    <dgm:pt modelId="{F5A09815-CBBC-49D1-9A10-8CED687ED61C}" type="sibTrans" cxnId="{7B04AEA6-46C1-4C80-B444-912CC5641D70}">
      <dgm:prSet/>
      <dgm:spPr/>
      <dgm:t>
        <a:bodyPr/>
        <a:lstStyle/>
        <a:p>
          <a:endParaRPr lang="en-US"/>
        </a:p>
      </dgm:t>
    </dgm:pt>
    <dgm:pt modelId="{972033EB-385F-417B-8223-7F817A2B8673}" type="pres">
      <dgm:prSet presAssocID="{0DEB588B-62EA-4200-8BF7-2CF5287D9359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52558D-A1DB-41FB-ACC3-A498D7F59233}" type="pres">
      <dgm:prSet presAssocID="{0DEB588B-62EA-4200-8BF7-2CF5287D9359}" presName="diamond" presStyleLbl="bgShp" presStyleIdx="0" presStyleCnt="1"/>
      <dgm:spPr/>
    </dgm:pt>
    <dgm:pt modelId="{1D8A1DCA-C49B-4282-9764-997C0D762CFA}" type="pres">
      <dgm:prSet presAssocID="{0DEB588B-62EA-4200-8BF7-2CF5287D9359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935A8E-DD9A-412E-A050-8C0E44963930}" type="pres">
      <dgm:prSet presAssocID="{0DEB588B-62EA-4200-8BF7-2CF5287D9359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62B624-9422-42F9-B1C7-19EAE88E93FC}" type="pres">
      <dgm:prSet presAssocID="{0DEB588B-62EA-4200-8BF7-2CF5287D9359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2E279B-D877-49CD-9178-E76382CED2FA}" type="pres">
      <dgm:prSet presAssocID="{0DEB588B-62EA-4200-8BF7-2CF5287D9359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6B3F34-0F27-44C7-A0FC-BA18E4C52841}" srcId="{0DEB588B-62EA-4200-8BF7-2CF5287D9359}" destId="{B76D72E9-98CE-4BE7-9686-85D38637C5D8}" srcOrd="1" destOrd="0" parTransId="{76165B49-CCEC-4E60-A484-CF1CBBB5BE04}" sibTransId="{B13D72B5-4D20-417E-A93A-AFC11F1D381E}"/>
    <dgm:cxn modelId="{C9F6E361-54BB-46AC-A77B-4326AA07B07B}" type="presOf" srcId="{3EFEC469-0A23-47A7-B647-F7420B4D3C94}" destId="{6562B624-9422-42F9-B1C7-19EAE88E93FC}" srcOrd="0" destOrd="0" presId="urn:microsoft.com/office/officeart/2005/8/layout/matrix3"/>
    <dgm:cxn modelId="{09BF4B8C-F8C9-4BCC-9051-74B98D572448}" type="presOf" srcId="{B76D72E9-98CE-4BE7-9686-85D38637C5D8}" destId="{E8935A8E-DD9A-412E-A050-8C0E44963930}" srcOrd="0" destOrd="0" presId="urn:microsoft.com/office/officeart/2005/8/layout/matrix3"/>
    <dgm:cxn modelId="{2BE2BA36-94A2-4418-9183-A5C7195BF5BD}" srcId="{0DEB588B-62EA-4200-8BF7-2CF5287D9359}" destId="{3EFEC469-0A23-47A7-B647-F7420B4D3C94}" srcOrd="2" destOrd="0" parTransId="{C8B47147-E41E-4D47-BFC0-F9027287F28A}" sibTransId="{8D714273-60F3-4562-9723-8AF3513217E4}"/>
    <dgm:cxn modelId="{19E98EF6-C9A4-411D-BE28-4A5467553B72}" type="presOf" srcId="{2DD838F7-3C7D-4DF5-A30F-62CC28B73554}" destId="{8D2E279B-D877-49CD-9178-E76382CED2FA}" srcOrd="0" destOrd="0" presId="urn:microsoft.com/office/officeart/2005/8/layout/matrix3"/>
    <dgm:cxn modelId="{EBE2AB60-2727-483A-B466-FA78C78AA305}" srcId="{0DEB588B-62EA-4200-8BF7-2CF5287D9359}" destId="{C03EAF05-DC50-4977-A7E9-F75A6FE08F5C}" srcOrd="0" destOrd="0" parTransId="{C451CE34-7E8B-4275-AB63-C7530D1CBD6C}" sibTransId="{CD4A8E36-6CEA-4390-8E36-BEA3EAC067C9}"/>
    <dgm:cxn modelId="{7B04AEA6-46C1-4C80-B444-912CC5641D70}" srcId="{0DEB588B-62EA-4200-8BF7-2CF5287D9359}" destId="{2DD838F7-3C7D-4DF5-A30F-62CC28B73554}" srcOrd="3" destOrd="0" parTransId="{5CC6E522-C5FD-4901-B7C4-906214EA431A}" sibTransId="{F5A09815-CBBC-49D1-9A10-8CED687ED61C}"/>
    <dgm:cxn modelId="{90B3BD77-32AD-414D-B3D7-F2F51A7FCD03}" type="presOf" srcId="{C03EAF05-DC50-4977-A7E9-F75A6FE08F5C}" destId="{1D8A1DCA-C49B-4282-9764-997C0D762CFA}" srcOrd="0" destOrd="0" presId="urn:microsoft.com/office/officeart/2005/8/layout/matrix3"/>
    <dgm:cxn modelId="{54335A0F-4718-4F8E-8502-5575B967C86C}" type="presOf" srcId="{0DEB588B-62EA-4200-8BF7-2CF5287D9359}" destId="{972033EB-385F-417B-8223-7F817A2B8673}" srcOrd="0" destOrd="0" presId="urn:microsoft.com/office/officeart/2005/8/layout/matrix3"/>
    <dgm:cxn modelId="{115C3D21-327A-4F02-967B-391679C91983}" type="presParOf" srcId="{972033EB-385F-417B-8223-7F817A2B8673}" destId="{5E52558D-A1DB-41FB-ACC3-A498D7F59233}" srcOrd="0" destOrd="0" presId="urn:microsoft.com/office/officeart/2005/8/layout/matrix3"/>
    <dgm:cxn modelId="{1B6649FE-1FC8-413C-AB22-10D06A430CC6}" type="presParOf" srcId="{972033EB-385F-417B-8223-7F817A2B8673}" destId="{1D8A1DCA-C49B-4282-9764-997C0D762CFA}" srcOrd="1" destOrd="0" presId="urn:microsoft.com/office/officeart/2005/8/layout/matrix3"/>
    <dgm:cxn modelId="{FA0F968C-4C65-4015-820A-61B4E133B4FA}" type="presParOf" srcId="{972033EB-385F-417B-8223-7F817A2B8673}" destId="{E8935A8E-DD9A-412E-A050-8C0E44963930}" srcOrd="2" destOrd="0" presId="urn:microsoft.com/office/officeart/2005/8/layout/matrix3"/>
    <dgm:cxn modelId="{9B77F11A-A43D-4922-A568-D9F56B86E2D6}" type="presParOf" srcId="{972033EB-385F-417B-8223-7F817A2B8673}" destId="{6562B624-9422-42F9-B1C7-19EAE88E93FC}" srcOrd="3" destOrd="0" presId="urn:microsoft.com/office/officeart/2005/8/layout/matrix3"/>
    <dgm:cxn modelId="{5B3146C2-2E36-44AB-BD88-EC0C942363EC}" type="presParOf" srcId="{972033EB-385F-417B-8223-7F817A2B8673}" destId="{8D2E279B-D877-49CD-9178-E76382CED2FA}" srcOrd="4" destOrd="0" presId="urn:microsoft.com/office/officeart/2005/8/layout/matrix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33B651-5807-4ED3-9280-8F3552C7B16B}">
      <dsp:nvSpPr>
        <dsp:cNvPr id="0" name=""/>
        <dsp:cNvSpPr/>
      </dsp:nvSpPr>
      <dsp:spPr>
        <a:xfrm>
          <a:off x="0" y="1125776"/>
          <a:ext cx="5467018" cy="3105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01" tIns="604012" rIns="424301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Emerging technology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Led blockchain healthcare EY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Start-up world</a:t>
          </a:r>
        </a:p>
        <a:p>
          <a:pPr marL="571500" lvl="2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Advise, mentor  - blockchain enablement  </a:t>
          </a:r>
        </a:p>
      </dsp:txBody>
      <dsp:txXfrm>
        <a:off x="0" y="1125776"/>
        <a:ext cx="5467018" cy="3105900"/>
      </dsp:txXfrm>
    </dsp:sp>
    <dsp:sp modelId="{A0ADE583-0106-47F4-86A4-953D92149E6E}">
      <dsp:nvSpPr>
        <dsp:cNvPr id="0" name=""/>
        <dsp:cNvSpPr/>
      </dsp:nvSpPr>
      <dsp:spPr>
        <a:xfrm>
          <a:off x="273350" y="697736"/>
          <a:ext cx="3826913" cy="8560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48" tIns="0" rIns="144648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Physician informaticist</a:t>
          </a:r>
        </a:p>
      </dsp:txBody>
      <dsp:txXfrm>
        <a:off x="315140" y="739526"/>
        <a:ext cx="3743333" cy="772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8AC255-70AF-4E3F-9A7C-C2859B48C703}">
      <dsp:nvSpPr>
        <dsp:cNvPr id="0" name=""/>
        <dsp:cNvSpPr/>
      </dsp:nvSpPr>
      <dsp:spPr>
        <a:xfrm>
          <a:off x="0" y="0"/>
          <a:ext cx="658255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FB3B81-58D4-479C-BF5E-5261C7185F28}">
      <dsp:nvSpPr>
        <dsp:cNvPr id="0" name=""/>
        <dsp:cNvSpPr/>
      </dsp:nvSpPr>
      <dsp:spPr>
        <a:xfrm>
          <a:off x="0" y="0"/>
          <a:ext cx="1316511" cy="1280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Business Value</a:t>
          </a:r>
        </a:p>
      </dsp:txBody>
      <dsp:txXfrm>
        <a:off x="0" y="0"/>
        <a:ext cx="1316511" cy="1280449"/>
      </dsp:txXfrm>
    </dsp:sp>
    <dsp:sp modelId="{B748759B-3F2F-4E7F-97F2-B3ED7C2F4BFD}">
      <dsp:nvSpPr>
        <dsp:cNvPr id="0" name=""/>
        <dsp:cNvSpPr/>
      </dsp:nvSpPr>
      <dsp:spPr>
        <a:xfrm>
          <a:off x="1415249" y="58145"/>
          <a:ext cx="5167305" cy="1162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KPI</a:t>
          </a:r>
        </a:p>
      </dsp:txBody>
      <dsp:txXfrm>
        <a:off x="1415249" y="58145"/>
        <a:ext cx="5167305" cy="1162908"/>
      </dsp:txXfrm>
    </dsp:sp>
    <dsp:sp modelId="{867240F3-2316-4185-9E9C-F13D8AF6AFF1}">
      <dsp:nvSpPr>
        <dsp:cNvPr id="0" name=""/>
        <dsp:cNvSpPr/>
      </dsp:nvSpPr>
      <dsp:spPr>
        <a:xfrm>
          <a:off x="1316511" y="1221053"/>
          <a:ext cx="5266044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9085C-A4B5-4EF7-878A-0B25F4FB90B0}">
      <dsp:nvSpPr>
        <dsp:cNvPr id="0" name=""/>
        <dsp:cNvSpPr/>
      </dsp:nvSpPr>
      <dsp:spPr>
        <a:xfrm>
          <a:off x="0" y="1280449"/>
          <a:ext cx="6582555" cy="0"/>
        </a:xfrm>
        <a:prstGeom prst="line">
          <a:avLst/>
        </a:prstGeom>
        <a:solidFill>
          <a:schemeClr val="accent5">
            <a:hueOff val="497871"/>
            <a:satOff val="-1373"/>
            <a:lumOff val="65"/>
            <a:alphaOff val="0"/>
          </a:schemeClr>
        </a:solidFill>
        <a:ln w="15875" cap="flat" cmpd="sng" algn="ctr">
          <a:solidFill>
            <a:schemeClr val="accent5">
              <a:hueOff val="497871"/>
              <a:satOff val="-1373"/>
              <a:lumOff val="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D10D02-D63B-46D5-8AF0-7FC6D31FEDF0}">
      <dsp:nvSpPr>
        <dsp:cNvPr id="0" name=""/>
        <dsp:cNvSpPr/>
      </dsp:nvSpPr>
      <dsp:spPr>
        <a:xfrm>
          <a:off x="0" y="1280449"/>
          <a:ext cx="1316511" cy="1280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People</a:t>
          </a:r>
          <a:endParaRPr lang="en-US" sz="2000" kern="1200" dirty="0"/>
        </a:p>
      </dsp:txBody>
      <dsp:txXfrm>
        <a:off x="0" y="1280449"/>
        <a:ext cx="1316511" cy="1280449"/>
      </dsp:txXfrm>
    </dsp:sp>
    <dsp:sp modelId="{3B7BC6CB-4987-49D3-8094-CE32A791B4D7}">
      <dsp:nvSpPr>
        <dsp:cNvPr id="0" name=""/>
        <dsp:cNvSpPr/>
      </dsp:nvSpPr>
      <dsp:spPr>
        <a:xfrm>
          <a:off x="1415249" y="1338594"/>
          <a:ext cx="5167305" cy="1162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Governance</a:t>
          </a:r>
        </a:p>
      </dsp:txBody>
      <dsp:txXfrm>
        <a:off x="1415249" y="1338594"/>
        <a:ext cx="5167305" cy="1162908"/>
      </dsp:txXfrm>
    </dsp:sp>
    <dsp:sp modelId="{ECFBD908-60CA-4EAD-813D-1B508548EDA7}">
      <dsp:nvSpPr>
        <dsp:cNvPr id="0" name=""/>
        <dsp:cNvSpPr/>
      </dsp:nvSpPr>
      <dsp:spPr>
        <a:xfrm>
          <a:off x="1316511" y="2501503"/>
          <a:ext cx="5266044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506356-F737-4EDE-9EDF-5C41D3765125}">
      <dsp:nvSpPr>
        <dsp:cNvPr id="0" name=""/>
        <dsp:cNvSpPr/>
      </dsp:nvSpPr>
      <dsp:spPr>
        <a:xfrm>
          <a:off x="0" y="2560898"/>
          <a:ext cx="6582555" cy="0"/>
        </a:xfrm>
        <a:prstGeom prst="line">
          <a:avLst/>
        </a:prstGeom>
        <a:solidFill>
          <a:schemeClr val="accent5">
            <a:hueOff val="995743"/>
            <a:satOff val="-2746"/>
            <a:lumOff val="130"/>
            <a:alphaOff val="0"/>
          </a:schemeClr>
        </a:solidFill>
        <a:ln w="15875" cap="flat" cmpd="sng" algn="ctr">
          <a:solidFill>
            <a:schemeClr val="accent5">
              <a:hueOff val="995743"/>
              <a:satOff val="-2746"/>
              <a:lumOff val="1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A2EF5-CCC1-4B56-802A-028FC85881FB}">
      <dsp:nvSpPr>
        <dsp:cNvPr id="0" name=""/>
        <dsp:cNvSpPr/>
      </dsp:nvSpPr>
      <dsp:spPr>
        <a:xfrm>
          <a:off x="0" y="2560899"/>
          <a:ext cx="1316511" cy="1280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Technology</a:t>
          </a:r>
        </a:p>
      </dsp:txBody>
      <dsp:txXfrm>
        <a:off x="0" y="2560899"/>
        <a:ext cx="1316511" cy="1280449"/>
      </dsp:txXfrm>
    </dsp:sp>
    <dsp:sp modelId="{6836010C-328A-4BBA-9D97-E82EB2497F99}">
      <dsp:nvSpPr>
        <dsp:cNvPr id="0" name=""/>
        <dsp:cNvSpPr/>
      </dsp:nvSpPr>
      <dsp:spPr>
        <a:xfrm>
          <a:off x="1415249" y="2619044"/>
          <a:ext cx="5167305" cy="1162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Blockchain protocol</a:t>
          </a:r>
        </a:p>
      </dsp:txBody>
      <dsp:txXfrm>
        <a:off x="1415249" y="2619044"/>
        <a:ext cx="5167305" cy="1162908"/>
      </dsp:txXfrm>
    </dsp:sp>
    <dsp:sp modelId="{53712B9C-3655-4D6F-A758-1FD6A315AD03}">
      <dsp:nvSpPr>
        <dsp:cNvPr id="0" name=""/>
        <dsp:cNvSpPr/>
      </dsp:nvSpPr>
      <dsp:spPr>
        <a:xfrm>
          <a:off x="1316511" y="3781952"/>
          <a:ext cx="5266044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6FE708-E204-489C-9B00-5D51982885F7}">
      <dsp:nvSpPr>
        <dsp:cNvPr id="0" name=""/>
        <dsp:cNvSpPr/>
      </dsp:nvSpPr>
      <dsp:spPr>
        <a:xfrm>
          <a:off x="0" y="3841348"/>
          <a:ext cx="6582555" cy="0"/>
        </a:xfrm>
        <a:prstGeom prst="line">
          <a:avLst/>
        </a:prstGeom>
        <a:solidFill>
          <a:schemeClr val="accent5">
            <a:hueOff val="1493614"/>
            <a:satOff val="-4119"/>
            <a:lumOff val="195"/>
            <a:alphaOff val="0"/>
          </a:schemeClr>
        </a:solidFill>
        <a:ln w="15875" cap="flat" cmpd="sng" algn="ctr">
          <a:solidFill>
            <a:schemeClr val="accent5">
              <a:hueOff val="1493614"/>
              <a:satOff val="-4119"/>
              <a:lumOff val="1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C36904-505C-42B4-AB12-5AB50B30E8ED}">
      <dsp:nvSpPr>
        <dsp:cNvPr id="0" name=""/>
        <dsp:cNvSpPr/>
      </dsp:nvSpPr>
      <dsp:spPr>
        <a:xfrm>
          <a:off x="0" y="3841348"/>
          <a:ext cx="1316511" cy="1280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Usability</a:t>
          </a:r>
        </a:p>
      </dsp:txBody>
      <dsp:txXfrm>
        <a:off x="0" y="3841348"/>
        <a:ext cx="1316511" cy="1280449"/>
      </dsp:txXfrm>
    </dsp:sp>
    <dsp:sp modelId="{4917E178-FC8B-4BDD-A10E-E679F21EDA6E}">
      <dsp:nvSpPr>
        <dsp:cNvPr id="0" name=""/>
        <dsp:cNvSpPr/>
      </dsp:nvSpPr>
      <dsp:spPr>
        <a:xfrm>
          <a:off x="1415249" y="3899493"/>
          <a:ext cx="5167305" cy="1162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Graphical user interfaces</a:t>
          </a:r>
        </a:p>
      </dsp:txBody>
      <dsp:txXfrm>
        <a:off x="1415249" y="3899493"/>
        <a:ext cx="5167305" cy="1162908"/>
      </dsp:txXfrm>
    </dsp:sp>
    <dsp:sp modelId="{482A30CE-C20F-429C-97CC-0BB04BCC0F94}">
      <dsp:nvSpPr>
        <dsp:cNvPr id="0" name=""/>
        <dsp:cNvSpPr/>
      </dsp:nvSpPr>
      <dsp:spPr>
        <a:xfrm>
          <a:off x="1316511" y="5062402"/>
          <a:ext cx="5266044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52558D-A1DB-41FB-ACC3-A498D7F59233}">
      <dsp:nvSpPr>
        <dsp:cNvPr id="0" name=""/>
        <dsp:cNvSpPr/>
      </dsp:nvSpPr>
      <dsp:spPr>
        <a:xfrm>
          <a:off x="929481" y="0"/>
          <a:ext cx="5051424" cy="5051424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8A1DCA-C49B-4282-9764-997C0D762CFA}">
      <dsp:nvSpPr>
        <dsp:cNvPr id="0" name=""/>
        <dsp:cNvSpPr/>
      </dsp:nvSpPr>
      <dsp:spPr>
        <a:xfrm>
          <a:off x="1409366" y="479885"/>
          <a:ext cx="1970055" cy="197005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Letters of intent</a:t>
          </a:r>
        </a:p>
      </dsp:txBody>
      <dsp:txXfrm>
        <a:off x="1505536" y="576055"/>
        <a:ext cx="1777715" cy="1777715"/>
      </dsp:txXfrm>
    </dsp:sp>
    <dsp:sp modelId="{E8935A8E-DD9A-412E-A050-8C0E44963930}">
      <dsp:nvSpPr>
        <dsp:cNvPr id="0" name=""/>
        <dsp:cNvSpPr/>
      </dsp:nvSpPr>
      <dsp:spPr>
        <a:xfrm>
          <a:off x="3530964" y="479885"/>
          <a:ext cx="1970055" cy="197005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Proof of concepts</a:t>
          </a:r>
        </a:p>
      </dsp:txBody>
      <dsp:txXfrm>
        <a:off x="3627134" y="576055"/>
        <a:ext cx="1777715" cy="1777715"/>
      </dsp:txXfrm>
    </dsp:sp>
    <dsp:sp modelId="{6562B624-9422-42F9-B1C7-19EAE88E93FC}">
      <dsp:nvSpPr>
        <dsp:cNvPr id="0" name=""/>
        <dsp:cNvSpPr/>
      </dsp:nvSpPr>
      <dsp:spPr>
        <a:xfrm>
          <a:off x="1409366" y="2601483"/>
          <a:ext cx="1970055" cy="197005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Proof of contracts</a:t>
          </a:r>
        </a:p>
      </dsp:txBody>
      <dsp:txXfrm>
        <a:off x="1505536" y="2697653"/>
        <a:ext cx="1777715" cy="1777715"/>
      </dsp:txXfrm>
    </dsp:sp>
    <dsp:sp modelId="{8D2E279B-D877-49CD-9178-E76382CED2FA}">
      <dsp:nvSpPr>
        <dsp:cNvPr id="0" name=""/>
        <dsp:cNvSpPr/>
      </dsp:nvSpPr>
      <dsp:spPr>
        <a:xfrm>
          <a:off x="3530964" y="2601483"/>
          <a:ext cx="1970055" cy="19700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Technical milestones</a:t>
          </a:r>
        </a:p>
      </dsp:txBody>
      <dsp:txXfrm>
        <a:off x="3627134" y="2697653"/>
        <a:ext cx="1777715" cy="17777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A1FE2-1753-4B2F-9C46-D6394BE6F314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5C54C-5865-4717-BF0C-CCE4DB53E0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0221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>
              <a:buClr>
                <a:srgbClr val="4C4948"/>
              </a:buClr>
              <a:buNone/>
              <a:defRPr sz="2599" baseline="0">
                <a:solidFill>
                  <a:schemeClr val="accent2"/>
                </a:solidFill>
                <a:latin typeface="Calibri" pitchFamily="34" charset="0"/>
                <a:cs typeface="Calibri" pitchFamily="34" charset="0"/>
              </a:defRPr>
            </a:lvl1pPr>
            <a:lvl2pPr>
              <a:buClr>
                <a:srgbClr val="4C4948"/>
              </a:buClr>
              <a:defRPr sz="1799" baseline="0">
                <a:solidFill>
                  <a:srgbClr val="231815"/>
                </a:solidFill>
                <a:latin typeface="Calibri" pitchFamily="34" charset="0"/>
                <a:cs typeface="Calibri" pitchFamily="34" charset="0"/>
              </a:defRPr>
            </a:lvl2pPr>
            <a:lvl3pPr>
              <a:buClr>
                <a:srgbClr val="4C4948"/>
              </a:buClr>
              <a:defRPr sz="1599" baseline="0">
                <a:solidFill>
                  <a:srgbClr val="231815"/>
                </a:solidFill>
                <a:latin typeface="Calibri" pitchFamily="34" charset="0"/>
                <a:cs typeface="Calibri" pitchFamily="34" charset="0"/>
              </a:defRPr>
            </a:lvl3pPr>
            <a:lvl4pPr>
              <a:buClr>
                <a:srgbClr val="4C4948"/>
              </a:buClr>
              <a:defRPr sz="1399" baseline="0">
                <a:solidFill>
                  <a:srgbClr val="231815"/>
                </a:solidFill>
                <a:latin typeface="Calibri" pitchFamily="34" charset="0"/>
                <a:cs typeface="Calibri" pitchFamily="34" charset="0"/>
              </a:defRPr>
            </a:lvl4pPr>
            <a:lvl5pPr>
              <a:buClr>
                <a:srgbClr val="4C4948"/>
              </a:buClr>
              <a:defRPr sz="1399" baseline="0">
                <a:solidFill>
                  <a:srgbClr val="231815"/>
                </a:solidFill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kumimoji="1" lang="en-US" altLang="ja-JP"/>
              <a:t>Click to add text or click an icon to add other content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3AE52-CCA2-4802-BC72-9CD2CD6F9D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4">
            <a:extLst>
              <a:ext uri="{FF2B5EF4-FFF2-40B4-BE49-F238E27FC236}">
                <a16:creationId xmlns="" xmlns:a16="http://schemas.microsoft.com/office/drawing/2014/main" id="{ACC062CD-A904-0F41-8348-B090B7D800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051" y="132770"/>
            <a:ext cx="11137568" cy="703942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68B388F9-D106-1642-996A-EBE58E4DDD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429883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3C87-D201-458A-93C0-8EDD9AC92D93}" type="datetime1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42308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E6829-5A25-485A-91B1-5D6D58BB9F23}" type="datetime1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2099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F5CD-23D0-4DD1-85B1-71F1825FB3EC}" type="datetime1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8748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A5035-C284-496A-B076-BA73A8FA5D8B}" type="datetime1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91631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EB420-1875-490A-8C4B-7AAB939FBE08}" type="datetime1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28445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5805F-452B-497C-9BD6-2CDB6902F369}" type="datetime1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23189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D3F7C6B-C82D-4D42-9929-D6E7E11D9A64}" type="datetime1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35698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0CF4779-62E8-4B21-A5D7-0AFB9DBD4358}" type="datetime1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629338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F9D3375-5CD0-4576-BF96-ADFF24726FF8}" type="datetime1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14356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D1F8-971E-4F8C-8737-750C12E93E08}" type="datetime1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44743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CD2544-E80D-4D7B-912C-BA67E64454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09A896D-8579-4551-BC0F-D74A9B7043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6971" indent="0" algn="ctr">
              <a:buNone/>
              <a:defRPr sz="1999"/>
            </a:lvl2pPr>
            <a:lvl3pPr marL="913943" indent="0" algn="ctr">
              <a:buNone/>
              <a:defRPr sz="1799"/>
            </a:lvl3pPr>
            <a:lvl4pPr marL="1370914" indent="0" algn="ctr">
              <a:buNone/>
              <a:defRPr sz="1599"/>
            </a:lvl4pPr>
            <a:lvl5pPr marL="1827886" indent="0" algn="ctr">
              <a:buNone/>
              <a:defRPr sz="1599"/>
            </a:lvl5pPr>
            <a:lvl6pPr marL="2284857" indent="0" algn="ctr">
              <a:buNone/>
              <a:defRPr sz="1599"/>
            </a:lvl6pPr>
            <a:lvl7pPr marL="2741828" indent="0" algn="ctr">
              <a:buNone/>
              <a:defRPr sz="1599"/>
            </a:lvl7pPr>
            <a:lvl8pPr marL="3198800" indent="0" algn="ctr">
              <a:buNone/>
              <a:defRPr sz="1599"/>
            </a:lvl8pPr>
            <a:lvl9pPr marL="365577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B0D817E-A623-4A5F-B1B6-5DF542690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3F55AB8-1BCF-4440-A487-C19A7ACDC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89C6B3-1FE1-4382-A4A0-358BF4A06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3AE52-CCA2-4802-BC72-9CD2CD6F9D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58885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1621-FA30-4D98-85E5-1409E6BEECDC}" type="datetime1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099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6F347-1B2F-4097-AEB5-4A26FB45D67A}" type="datetime1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97709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CC1DEE0-34E5-4E0F-BEC1-4B8835F82CD1}" type="datetime1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217605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41221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22711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=""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78554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75297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=""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527033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161678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62281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sz="half" idx="1" hasCustomPrompt="1"/>
          </p:nvPr>
        </p:nvSpPr>
        <p:spPr>
          <a:xfrm>
            <a:off x="539753" y="1235894"/>
            <a:ext cx="5454649" cy="4929410"/>
          </a:xfrm>
        </p:spPr>
        <p:txBody>
          <a:bodyPr/>
          <a:lstStyle>
            <a:lvl1pPr>
              <a:defRPr sz="2599">
                <a:solidFill>
                  <a:schemeClr val="accent2"/>
                </a:solidFill>
                <a:latin typeface="Calibri" pitchFamily="34" charset="0"/>
                <a:cs typeface="Calibri" pitchFamily="34" charset="0"/>
              </a:defRPr>
            </a:lvl1pPr>
            <a:lvl2pPr marL="742579" marR="0" indent="-285607" algn="l" defTabSz="91394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399">
                <a:solidFill>
                  <a:schemeClr val="accent2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 sz="2199">
                <a:solidFill>
                  <a:schemeClr val="accent2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1999">
                <a:solidFill>
                  <a:schemeClr val="accent2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1799">
                <a:solidFill>
                  <a:schemeClr val="accent2"/>
                </a:solidFill>
                <a:latin typeface="Calibri" pitchFamily="34" charset="0"/>
                <a:cs typeface="Calibri" pitchFamily="34" charset="0"/>
              </a:defRPr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kumimoji="1" lang="en-US" altLang="ja-JP"/>
              <a:t>Click to add text</a:t>
            </a:r>
            <a:endParaRPr kumimoji="1" lang="ja-JP" altLang="en-US"/>
          </a:p>
          <a:p>
            <a:pPr marL="742579" marR="0" lvl="1" indent="-285607" algn="l" defTabSz="91394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1" lang="en-US" altLang="ja-JP"/>
              <a:t>Second level</a:t>
            </a:r>
            <a:endParaRPr kumimoji="1" lang="ja-JP" altLang="en-US"/>
          </a:p>
          <a:p>
            <a:pPr lvl="2"/>
            <a:r>
              <a:rPr kumimoji="1" lang="en-US" altLang="ja-JP"/>
              <a:t>Third</a:t>
            </a:r>
            <a:r>
              <a:rPr kumimoji="1" lang="ja-JP" altLang="en-US"/>
              <a:t> </a:t>
            </a:r>
            <a:r>
              <a:rPr kumimoji="1" lang="en-US" altLang="ja-JP"/>
              <a:t>level</a:t>
            </a:r>
            <a:endParaRPr kumimoji="1" lang="ja-JP" altLang="en-US"/>
          </a:p>
          <a:p>
            <a:pPr lvl="3"/>
            <a:r>
              <a:rPr kumimoji="1" lang="en-US" altLang="ja-JP"/>
              <a:t>Fourth level</a:t>
            </a:r>
            <a:endParaRPr kumimoji="1" lang="ja-JP" altLang="en-US"/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 hasCustomPrompt="1"/>
          </p:nvPr>
        </p:nvSpPr>
        <p:spPr>
          <a:xfrm>
            <a:off x="6197601" y="1235892"/>
            <a:ext cx="5467019" cy="4929412"/>
          </a:xfrm>
        </p:spPr>
        <p:txBody>
          <a:bodyPr/>
          <a:lstStyle>
            <a:lvl1pPr>
              <a:defRPr sz="2599">
                <a:solidFill>
                  <a:schemeClr val="accent2"/>
                </a:solidFill>
                <a:latin typeface="Calibri" pitchFamily="34" charset="0"/>
                <a:cs typeface="Calibri" pitchFamily="34" charset="0"/>
              </a:defRPr>
            </a:lvl1pPr>
            <a:lvl2pPr marL="742579" marR="0" indent="-285607" algn="l" defTabSz="91394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2399">
                <a:solidFill>
                  <a:schemeClr val="accent2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 sz="2199">
                <a:solidFill>
                  <a:schemeClr val="accent2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1999">
                <a:solidFill>
                  <a:schemeClr val="accent2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1799">
                <a:solidFill>
                  <a:schemeClr val="accent2"/>
                </a:solidFill>
                <a:latin typeface="Calibri" pitchFamily="34" charset="0"/>
                <a:cs typeface="Calibri" pitchFamily="34" charset="0"/>
              </a:defRPr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kumimoji="1" lang="en-US" altLang="ja-JP"/>
              <a:t>Click to add text</a:t>
            </a:r>
            <a:endParaRPr kumimoji="1" lang="ja-JP" altLang="en-US"/>
          </a:p>
          <a:p>
            <a:pPr marL="742579" marR="0" lvl="1" indent="-285607" algn="l" defTabSz="91394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1" lang="en-US" altLang="ja-JP"/>
              <a:t>Second level</a:t>
            </a:r>
            <a:endParaRPr kumimoji="1" lang="ja-JP" altLang="en-US"/>
          </a:p>
          <a:p>
            <a:pPr lvl="2"/>
            <a:r>
              <a:rPr kumimoji="1" lang="en-US" altLang="ja-JP"/>
              <a:t>Third</a:t>
            </a:r>
            <a:r>
              <a:rPr kumimoji="1" lang="ja-JP" altLang="en-US"/>
              <a:t> </a:t>
            </a:r>
            <a:r>
              <a:rPr kumimoji="1" lang="en-US" altLang="ja-JP"/>
              <a:t>level</a:t>
            </a:r>
            <a:endParaRPr kumimoji="1" lang="ja-JP" altLang="en-US"/>
          </a:p>
          <a:p>
            <a:pPr lvl="3"/>
            <a:r>
              <a:rPr kumimoji="1" lang="en-US" altLang="ja-JP"/>
              <a:t>Fourth level</a:t>
            </a:r>
            <a:endParaRPr kumimoji="1" lang="ja-JP" altLang="en-US"/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3AE52-CCA2-4802-BC72-9CD2CD6F9D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4">
            <a:extLst>
              <a:ext uri="{FF2B5EF4-FFF2-40B4-BE49-F238E27FC236}">
                <a16:creationId xmlns="" xmlns:a16="http://schemas.microsoft.com/office/drawing/2014/main" id="{57096C63-B0AC-AC4D-857F-CDD8F0A217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051" y="132770"/>
            <a:ext cx="11137568" cy="703942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4314E6A9-EBF6-9F4E-AEB7-56348234318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504796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522112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35544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="" xmlns:a16="http://schemas.microsoft.com/office/drawing/2014/main" id="{41B452C3-6D06-DB47-80B3-1D275D759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3AE52-CCA2-4802-BC72-9CD2CD6F9D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="" xmlns:a16="http://schemas.microsoft.com/office/drawing/2014/main" id="{4729DF11-77EA-7E4D-999C-4E7EA206B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051" y="132770"/>
            <a:ext cx="11137900" cy="703942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75D4F24-3AD1-7943-A1A9-EB84047B51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2" y="1235892"/>
            <a:ext cx="11125199" cy="4929412"/>
          </a:xfrm>
        </p:spPr>
        <p:txBody>
          <a:bodyPr/>
          <a:lstStyle>
            <a:lvl1pPr>
              <a:buClr>
                <a:srgbClr val="4C4948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rgbClr val="4C4948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rgbClr val="4C4948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rgbClr val="4C4948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4C4948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898B4E06-2E87-5B45-BE7C-3F9182284F9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51817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A6B2-ECFC-4F56-AB63-F9C6F48DBDFC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2861-CDCB-45C3-8F63-CC843539E0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05249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3A750590-9F9A-443B-9295-A3931D8194B1}" type="datetime1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15017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5B4BE-627A-4EC1-99E1-6F1AA97AB802}" type="datetime1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13989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8BFACF8-E63D-4673-A128-83547867BB7A}" type="datetime1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97961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ED6AC-4FBA-40BD-BE75-20DB64DA4BAD}" type="datetime1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21517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998BD-1BA9-4878-88B9-6B72B32691B5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B6AE6-3A23-4862-AFFB-4EFFD1CF320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59126-4846-4E88-BDD9-5585CC877E47}" type="datetime1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313472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834203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riangle 33">
            <a:extLst>
              <a:ext uri="{FF2B5EF4-FFF2-40B4-BE49-F238E27FC236}">
                <a16:creationId xmlns="" xmlns:a16="http://schemas.microsoft.com/office/drawing/2014/main" id="{C8B4DE14-0FA6-7672-A566-17B43E9C8BD7}"/>
              </a:ext>
            </a:extLst>
          </p:cNvPr>
          <p:cNvSpPr/>
          <p:nvPr/>
        </p:nvSpPr>
        <p:spPr>
          <a:xfrm>
            <a:off x="404953" y="4293705"/>
            <a:ext cx="6359994" cy="2564296"/>
          </a:xfrm>
          <a:prstGeom prst="triangle">
            <a:avLst>
              <a:gd name="adj" fmla="val 4960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Triangle 25">
            <a:extLst>
              <a:ext uri="{FF2B5EF4-FFF2-40B4-BE49-F238E27FC236}">
                <a16:creationId xmlns="" xmlns:a16="http://schemas.microsoft.com/office/drawing/2014/main" id="{A2F45486-7D03-8370-AD92-08495CEDC487}"/>
              </a:ext>
            </a:extLst>
          </p:cNvPr>
          <p:cNvSpPr/>
          <p:nvPr/>
        </p:nvSpPr>
        <p:spPr>
          <a:xfrm>
            <a:off x="0" y="0"/>
            <a:ext cx="8530775" cy="6858000"/>
          </a:xfrm>
          <a:custGeom>
            <a:avLst/>
            <a:gdLst>
              <a:gd name="connsiteX0" fmla="*/ 0 w 6418217"/>
              <a:gd name="connsiteY0" fmla="*/ 5434149 h 5434149"/>
              <a:gd name="connsiteX1" fmla="*/ 0 w 6418217"/>
              <a:gd name="connsiteY1" fmla="*/ 0 h 5434149"/>
              <a:gd name="connsiteX2" fmla="*/ 6418217 w 6418217"/>
              <a:gd name="connsiteY2" fmla="*/ 5434149 h 5434149"/>
              <a:gd name="connsiteX3" fmla="*/ 0 w 6418217"/>
              <a:gd name="connsiteY3" fmla="*/ 5434149 h 5434149"/>
              <a:gd name="connsiteX0" fmla="*/ 0 w 7167154"/>
              <a:gd name="connsiteY0" fmla="*/ 5442857 h 5442857"/>
              <a:gd name="connsiteX1" fmla="*/ 0 w 7167154"/>
              <a:gd name="connsiteY1" fmla="*/ 8708 h 5442857"/>
              <a:gd name="connsiteX2" fmla="*/ 7167154 w 7167154"/>
              <a:gd name="connsiteY2" fmla="*/ 0 h 5442857"/>
              <a:gd name="connsiteX3" fmla="*/ 0 w 7167154"/>
              <a:gd name="connsiteY3" fmla="*/ 5442857 h 5442857"/>
              <a:gd name="connsiteX0" fmla="*/ 0 w 7167154"/>
              <a:gd name="connsiteY0" fmla="*/ 5442857 h 5442857"/>
              <a:gd name="connsiteX1" fmla="*/ 0 w 7167154"/>
              <a:gd name="connsiteY1" fmla="*/ 1796 h 5442857"/>
              <a:gd name="connsiteX2" fmla="*/ 7167154 w 7167154"/>
              <a:gd name="connsiteY2" fmla="*/ 0 h 5442857"/>
              <a:gd name="connsiteX3" fmla="*/ 0 w 7167154"/>
              <a:gd name="connsiteY3" fmla="*/ 5442857 h 544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67154" h="5442857">
                <a:moveTo>
                  <a:pt x="0" y="5442857"/>
                </a:moveTo>
                <a:lnTo>
                  <a:pt x="0" y="1796"/>
                </a:lnTo>
                <a:lnTo>
                  <a:pt x="7167154" y="0"/>
                </a:lnTo>
                <a:lnTo>
                  <a:pt x="0" y="5442857"/>
                </a:lnTo>
                <a:close/>
              </a:path>
            </a:pathLst>
          </a:custGeom>
          <a:blipFill dpi="0" rotWithShape="1">
            <a:blip r:embed="rId2" cstate="print"/>
            <a:srcRect/>
            <a:stretch>
              <a:fillRect l="-18313" t="-4602" r="-603" b="-46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Diagonal Stripe 26">
            <a:extLst>
              <a:ext uri="{FF2B5EF4-FFF2-40B4-BE49-F238E27FC236}">
                <a16:creationId xmlns="" xmlns:a16="http://schemas.microsoft.com/office/drawing/2014/main" id="{678D605C-C06E-6F10-8AE3-CF66E1F737E5}"/>
              </a:ext>
            </a:extLst>
          </p:cNvPr>
          <p:cNvSpPr/>
          <p:nvPr/>
        </p:nvSpPr>
        <p:spPr>
          <a:xfrm>
            <a:off x="1" y="0"/>
            <a:ext cx="8542116" cy="6858000"/>
          </a:xfrm>
          <a:custGeom>
            <a:avLst/>
            <a:gdLst>
              <a:gd name="connsiteX0" fmla="*/ 0 w 7715794"/>
              <a:gd name="connsiteY0" fmla="*/ 2904309 h 5808617"/>
              <a:gd name="connsiteX1" fmla="*/ 3857897 w 7715794"/>
              <a:gd name="connsiteY1" fmla="*/ 0 h 5808617"/>
              <a:gd name="connsiteX2" fmla="*/ 7715794 w 7715794"/>
              <a:gd name="connsiteY2" fmla="*/ 0 h 5808617"/>
              <a:gd name="connsiteX3" fmla="*/ 0 w 7715794"/>
              <a:gd name="connsiteY3" fmla="*/ 5808617 h 5808617"/>
              <a:gd name="connsiteX4" fmla="*/ 0 w 7715794"/>
              <a:gd name="connsiteY4" fmla="*/ 2904309 h 5808617"/>
              <a:gd name="connsiteX0" fmla="*/ 0 w 7715794"/>
              <a:gd name="connsiteY0" fmla="*/ 2904309 h 5808617"/>
              <a:gd name="connsiteX1" fmla="*/ 7219405 w 7715794"/>
              <a:gd name="connsiteY1" fmla="*/ 0 h 5808617"/>
              <a:gd name="connsiteX2" fmla="*/ 7715794 w 7715794"/>
              <a:gd name="connsiteY2" fmla="*/ 0 h 5808617"/>
              <a:gd name="connsiteX3" fmla="*/ 0 w 7715794"/>
              <a:gd name="connsiteY3" fmla="*/ 5808617 h 5808617"/>
              <a:gd name="connsiteX4" fmla="*/ 0 w 7715794"/>
              <a:gd name="connsiteY4" fmla="*/ 2904309 h 5808617"/>
              <a:gd name="connsiteX0" fmla="*/ 0 w 7715794"/>
              <a:gd name="connsiteY0" fmla="*/ 5412378 h 5808617"/>
              <a:gd name="connsiteX1" fmla="*/ 7219405 w 7715794"/>
              <a:gd name="connsiteY1" fmla="*/ 0 h 5808617"/>
              <a:gd name="connsiteX2" fmla="*/ 7715794 w 7715794"/>
              <a:gd name="connsiteY2" fmla="*/ 0 h 5808617"/>
              <a:gd name="connsiteX3" fmla="*/ 0 w 7715794"/>
              <a:gd name="connsiteY3" fmla="*/ 5808617 h 5808617"/>
              <a:gd name="connsiteX4" fmla="*/ 0 w 7715794"/>
              <a:gd name="connsiteY4" fmla="*/ 5412378 h 5808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5794" h="5808617">
                <a:moveTo>
                  <a:pt x="0" y="5412378"/>
                </a:moveTo>
                <a:lnTo>
                  <a:pt x="7219405" y="0"/>
                </a:lnTo>
                <a:lnTo>
                  <a:pt x="7715794" y="0"/>
                </a:lnTo>
                <a:lnTo>
                  <a:pt x="0" y="5808617"/>
                </a:lnTo>
                <a:lnTo>
                  <a:pt x="0" y="5412378"/>
                </a:lnTo>
                <a:close/>
              </a:path>
            </a:pathLst>
          </a:custGeom>
          <a:solidFill>
            <a:schemeClr val="bg1">
              <a:alpha val="6378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21292D5-E981-D14C-989B-7CEC2C8200F3}"/>
              </a:ext>
            </a:extLst>
          </p:cNvPr>
          <p:cNvSpPr/>
          <p:nvPr/>
        </p:nvSpPr>
        <p:spPr>
          <a:xfrm>
            <a:off x="5317742" y="395931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Ali Loveys,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CMIO, ITPC</a:t>
            </a:r>
            <a:endParaRPr lang="en-US" sz="20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AF46F97D-C12F-D44D-BDA1-BA2147102035}"/>
              </a:ext>
            </a:extLst>
          </p:cNvPr>
          <p:cNvSpPr/>
          <p:nvPr/>
        </p:nvSpPr>
        <p:spPr>
          <a:xfrm>
            <a:off x="5149938" y="3515630"/>
            <a:ext cx="6644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 Under the Hood of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dApps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DAOs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35B16FB-86BA-8024-5328-2E66380CFFBD}"/>
              </a:ext>
            </a:extLst>
          </p:cNvPr>
          <p:cNvSpPr txBox="1"/>
          <p:nvPr/>
        </p:nvSpPr>
        <p:spPr>
          <a:xfrm>
            <a:off x="365760" y="372495"/>
            <a:ext cx="5416732" cy="1636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20"/>
              </a:lnSpc>
            </a:pPr>
            <a:r>
              <a:rPr lang="en-US" sz="4400" b="1" i="0" u="none" strike="noStrike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  <a:t>Blockchain in Healthcare </a:t>
            </a:r>
            <a:br>
              <a:rPr lang="en-US" sz="4400" b="1" i="0" u="none" strike="noStrike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</a:br>
            <a:r>
              <a:rPr lang="en-US" sz="4400" b="1" i="0" u="none" strike="noStrike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  <a:t>Today &amp; </a:t>
            </a:r>
            <a:r>
              <a:rPr lang="en-US" sz="4400" b="1" i="0" u="none" strike="noStrike" dirty="0" smtClean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  <a:t>Tomorrow</a:t>
            </a:r>
            <a:endParaRPr lang="en-US" sz="4400" b="1" i="0" u="none" strike="noStrike" dirty="0" smtClean="0"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DB247252-4211-03EC-30CF-1AC1153955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567831" y="5551906"/>
            <a:ext cx="2065710" cy="958318"/>
          </a:xfrm>
          <a:prstGeom prst="rect">
            <a:avLst/>
          </a:prstGeom>
        </p:spPr>
      </p:pic>
      <p:grpSp>
        <p:nvGrpSpPr>
          <p:cNvPr id="2" name="Group 36">
            <a:extLst>
              <a:ext uri="{FF2B5EF4-FFF2-40B4-BE49-F238E27FC236}">
                <a16:creationId xmlns="" xmlns:a16="http://schemas.microsoft.com/office/drawing/2014/main" id="{00FF01A1-0AC9-66D6-36AA-6B7153118590}"/>
              </a:ext>
            </a:extLst>
          </p:cNvPr>
          <p:cNvGrpSpPr/>
          <p:nvPr/>
        </p:nvGrpSpPr>
        <p:grpSpPr>
          <a:xfrm>
            <a:off x="7728985" y="5526229"/>
            <a:ext cx="4060526" cy="1220049"/>
            <a:chOff x="7494104" y="749459"/>
            <a:chExt cx="4060526" cy="1220049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D76886AE-FAF5-D046-BC08-8CA71270A5FE}"/>
                </a:ext>
              </a:extLst>
            </p:cNvPr>
            <p:cNvSpPr/>
            <p:nvPr/>
          </p:nvSpPr>
          <p:spPr>
            <a:xfrm>
              <a:off x="10125365" y="1446288"/>
              <a:ext cx="142926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2800" b="1" dirty="0">
                  <a:solidFill>
                    <a:srgbClr val="E72625"/>
                  </a:solidFill>
                  <a:cs typeface="Arial" panose="020B0604020202020204" pitchFamily="34" charset="0"/>
                </a:rPr>
                <a:t>2022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8A700317-99D7-8FBE-8310-65CF3E63C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4104" y="749459"/>
              <a:ext cx="3940036" cy="1197947"/>
            </a:xfrm>
            <a:prstGeom prst="rect">
              <a:avLst/>
            </a:prstGeom>
          </p:spPr>
        </p:pic>
      </p:grp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D566CCEE-A373-CF6D-FE03-CAF2E5D65789}"/>
              </a:ext>
            </a:extLst>
          </p:cNvPr>
          <p:cNvSpPr>
            <a:spLocks noChangeAspect="1"/>
          </p:cNvSpPr>
          <p:nvPr/>
        </p:nvSpPr>
        <p:spPr>
          <a:xfrm>
            <a:off x="7268696" y="249738"/>
            <a:ext cx="1683566" cy="1683566"/>
          </a:xfrm>
          <a:prstGeom prst="ellipse">
            <a:avLst/>
          </a:prstGeom>
          <a:blipFill dpi="0" rotWithShape="1">
            <a:blip r:embed="rId5"/>
            <a:srcRect/>
            <a:stretch>
              <a:fillRect l="-39881" t="-2720" r="-13520" b="-2720"/>
            </a:stretch>
          </a:blip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72812EE-3428-CF42-8A28-F07B3331D4D6}"/>
              </a:ext>
            </a:extLst>
          </p:cNvPr>
          <p:cNvSpPr/>
          <p:nvPr/>
        </p:nvSpPr>
        <p:spPr>
          <a:xfrm>
            <a:off x="9072559" y="524674"/>
            <a:ext cx="2743078" cy="1015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15, 2022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Public Library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Austin, TX  USA</a:t>
            </a:r>
          </a:p>
        </p:txBody>
      </p:sp>
      <p:pic>
        <p:nvPicPr>
          <p:cNvPr id="19" name="Picture 18"/>
          <p:cNvPicPr/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133">
            <a:off x="2281437" y="2483075"/>
            <a:ext cx="2488865" cy="2577241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83915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CEFD15-95DF-C2D6-70BE-678658298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performance indicators – Primary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6B9A000-0ED1-F771-AB44-8D175BA1D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764" y="2867150"/>
            <a:ext cx="2973762" cy="223746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Revenue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Monthly recurring revenue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Daily active users (DAU)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5822092C-9221-1190-F807-800E95A6F0A6}"/>
              </a:ext>
            </a:extLst>
          </p:cNvPr>
          <p:cNvSpPr txBox="1">
            <a:spLocks/>
          </p:cNvSpPr>
          <p:nvPr/>
        </p:nvSpPr>
        <p:spPr>
          <a:xfrm>
            <a:off x="6096000" y="2105436"/>
            <a:ext cx="3556201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88B33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7ADF35A-C0B9-942F-487C-914E2E941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474" y="4153517"/>
            <a:ext cx="1664322" cy="2208093"/>
          </a:xfrm>
          <a:prstGeom prst="rect">
            <a:avLst/>
          </a:prstGeom>
        </p:spPr>
      </p:pic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="" xmlns:a16="http://schemas.microsoft.com/office/drawing/2014/main" id="{C331749C-1628-C336-6C76-8CCFBB846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884" y="4153518"/>
            <a:ext cx="1606733" cy="203283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D3D92156-5066-8F7F-678B-F66295EE4265}"/>
              </a:ext>
            </a:extLst>
          </p:cNvPr>
          <p:cNvSpPr txBox="1">
            <a:spLocks/>
          </p:cNvSpPr>
          <p:nvPr/>
        </p:nvSpPr>
        <p:spPr>
          <a:xfrm>
            <a:off x="1655286" y="2052028"/>
            <a:ext cx="7905173" cy="587294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10000"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Quantify the value Newco brings to the organization, stakeholders end-users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4268CAA0-4E37-8DA8-94E5-58054293A800}"/>
              </a:ext>
            </a:extLst>
          </p:cNvPr>
          <p:cNvSpPr txBox="1">
            <a:spLocks/>
          </p:cNvSpPr>
          <p:nvPr/>
        </p:nvSpPr>
        <p:spPr>
          <a:xfrm>
            <a:off x="4609119" y="2848300"/>
            <a:ext cx="2973762" cy="223746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Savings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Money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Time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="" xmlns:a16="http://schemas.microsoft.com/office/drawing/2014/main" id="{34646408-04AD-18C9-E830-3BC5B3339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5544" y="4162442"/>
            <a:ext cx="1750422" cy="201934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AB777F42-FEB4-4231-5019-5B91B123F899}"/>
              </a:ext>
            </a:extLst>
          </p:cNvPr>
          <p:cNvSpPr txBox="1">
            <a:spLocks/>
          </p:cNvSpPr>
          <p:nvPr/>
        </p:nvSpPr>
        <p:spPr>
          <a:xfrm>
            <a:off x="8289342" y="2956498"/>
            <a:ext cx="2973762" cy="223746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Compliance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Money – avoid penalties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Time</a:t>
            </a:r>
          </a:p>
        </p:txBody>
      </p:sp>
    </p:spTree>
    <p:extLst>
      <p:ext uri="{BB962C8B-B14F-4D97-AF65-F5344CB8AC3E}">
        <p14:creationId xmlns="" xmlns:p14="http://schemas.microsoft.com/office/powerpoint/2010/main" val="271188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A38A195E-584A-485A-BECD-66468900B9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40177A7-740C-43C7-8F2D-BD7067F12C9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F525AAA-82CE-4027-A26C-B0EFFD856F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507" y="764373"/>
            <a:ext cx="7434070" cy="1474330"/>
          </a:xfrm>
        </p:spPr>
        <p:txBody>
          <a:bodyPr>
            <a:normAutofit/>
          </a:bodyPr>
          <a:lstStyle/>
          <a:p>
            <a:r>
              <a:rPr lang="en-US" dirty="0"/>
              <a:t>Governance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F541FAF-730D-47FE-9638-C05616C3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2158" y="2420670"/>
            <a:ext cx="7454077" cy="3264905"/>
          </a:xfrm>
          <a:ln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Persons </a:t>
            </a:r>
          </a:p>
          <a:p>
            <a:pPr lvl="1"/>
            <a:r>
              <a:rPr lang="en-US" sz="2400" dirty="0"/>
              <a:t>Chief executive officer</a:t>
            </a:r>
          </a:p>
          <a:p>
            <a:pPr lvl="1"/>
            <a:r>
              <a:rPr lang="en-US" sz="2400" dirty="0"/>
              <a:t>Board of Directors</a:t>
            </a:r>
          </a:p>
          <a:p>
            <a:pPr lvl="1"/>
            <a:r>
              <a:rPr lang="en-US" sz="2400" dirty="0"/>
              <a:t>Founders</a:t>
            </a:r>
          </a:p>
          <a:p>
            <a:pPr lvl="1"/>
            <a:r>
              <a:rPr lang="en-US" sz="2400" dirty="0"/>
              <a:t>Advisors</a:t>
            </a:r>
          </a:p>
          <a:p>
            <a:pPr lvl="1"/>
            <a:r>
              <a:rPr lang="en-US" sz="2400" dirty="0"/>
              <a:t>Technologists</a:t>
            </a:r>
          </a:p>
          <a:p>
            <a:pPr lvl="2"/>
            <a:r>
              <a:rPr lang="en-US" sz="2200" dirty="0"/>
              <a:t>Software engineers</a:t>
            </a:r>
          </a:p>
          <a:p>
            <a:pPr lvl="2"/>
            <a:r>
              <a:rPr lang="en-US" sz="2200" dirty="0"/>
              <a:t>Designers</a:t>
            </a:r>
          </a:p>
          <a:p>
            <a:pPr lvl="1">
              <a:lnSpc>
                <a:spcPct val="100000"/>
              </a:lnSpc>
            </a:pPr>
            <a:endParaRPr lang="en-US" sz="1400" dirty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3775278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A38A195E-584A-485A-BECD-66468900B9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40177A7-740C-43C7-8F2D-BD7067F12C9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F525AAA-82CE-4027-A26C-B0EFFD856F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507" y="764373"/>
            <a:ext cx="7434070" cy="147433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Governance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2EE0B0B9-87E9-DE8C-4BD6-D2531F5E005D}"/>
              </a:ext>
            </a:extLst>
          </p:cNvPr>
          <p:cNvSpPr txBox="1">
            <a:spLocks/>
          </p:cNvSpPr>
          <p:nvPr/>
        </p:nvSpPr>
        <p:spPr>
          <a:xfrm>
            <a:off x="3907538" y="2238703"/>
            <a:ext cx="7699005" cy="343782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 err="1"/>
              <a:t>dAPP</a:t>
            </a:r>
            <a:endParaRPr lang="en-US" sz="2000" dirty="0"/>
          </a:p>
          <a:p>
            <a:pPr lvl="1">
              <a:lnSpc>
                <a:spcPct val="100000"/>
              </a:lnSpc>
            </a:pPr>
            <a:r>
              <a:rPr lang="en-US" sz="1800" dirty="0"/>
              <a:t>Company structure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Stage 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409A evaluation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Intellectual property,  patents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Financing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Convertible notes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Safe notes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Venture debt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2194233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A38A195E-584A-485A-BECD-66468900B9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40177A7-740C-43C7-8F2D-BD7067F12C9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F525AAA-82CE-4027-A26C-B0EFFD856F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507" y="764373"/>
            <a:ext cx="7434070" cy="147433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Governance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2EE0B0B9-87E9-DE8C-4BD6-D2531F5E005D}"/>
              </a:ext>
            </a:extLst>
          </p:cNvPr>
          <p:cNvSpPr txBox="1">
            <a:spLocks/>
          </p:cNvSpPr>
          <p:nvPr/>
        </p:nvSpPr>
        <p:spPr>
          <a:xfrm>
            <a:off x="3907538" y="2238703"/>
            <a:ext cx="7699005" cy="343782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/>
              <a:t>Decentralized Autonomous Organization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Rule of organization are encoded and transparent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Member owned communities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Individuals control their identities and their personal data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Contributions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Voting rights</a:t>
            </a:r>
            <a:endParaRPr lang="en-US" sz="1600" dirty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696419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103E59AE-44F8-4FB9-BF05-C888FE3E1D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2E24B9-EC41-14B4-F712-B95800175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9" y="634946"/>
            <a:ext cx="3681547" cy="5055904"/>
          </a:xfrm>
        </p:spPr>
        <p:txBody>
          <a:bodyPr anchor="ctr">
            <a:normAutofit/>
          </a:bodyPr>
          <a:lstStyle/>
          <a:p>
            <a:r>
              <a:rPr lang="en-US" dirty="0"/>
              <a:t>Key performance indicators company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2752F38C-F560-47AA-90AD-209F39C041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335022" y="1791298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B6B14AE-589A-45CC-A30D-41995FC1F8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="" xmlns:a16="http://schemas.microsoft.com/office/drawing/2014/main" id="{3D7D419C-D344-F3D9-090D-1D4CAF6ACB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742520579"/>
              </p:ext>
            </p:extLst>
          </p:nvPr>
        </p:nvGraphicFramePr>
        <p:xfrm>
          <a:off x="4648201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542876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7DB0B0-F3F4-121E-4BB7-2B36FC214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59A7C2-7AE4-C318-BB69-79413B271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4859900" cy="376089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“Blockchain”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Which protocol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Public/Private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Smart contracts?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Analytics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Artificial intelligence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Machine learning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69099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7DB0B0-F3F4-121E-4BB7-2B36FC214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Usability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59A7C2-7AE4-C318-BB69-79413B271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4859900" cy="376089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Graphical user interface (GUI)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Dashboards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Wallet management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Human centered design</a:t>
            </a:r>
          </a:p>
        </p:txBody>
      </p:sp>
    </p:spTree>
    <p:extLst>
      <p:ext uri="{BB962C8B-B14F-4D97-AF65-F5344CB8AC3E}">
        <p14:creationId xmlns="" xmlns:p14="http://schemas.microsoft.com/office/powerpoint/2010/main" val="678963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9999" y="639097"/>
            <a:ext cx="5120255" cy="3494791"/>
          </a:xfrm>
        </p:spPr>
        <p:txBody>
          <a:bodyPr>
            <a:normAutofit/>
          </a:bodyPr>
          <a:lstStyle/>
          <a:p>
            <a:r>
              <a:rPr lang="en-US" dirty="0"/>
              <a:t>Going under the Hood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999" y="4455621"/>
            <a:ext cx="4829101" cy="1238616"/>
          </a:xfrm>
        </p:spPr>
        <p:txBody>
          <a:bodyPr>
            <a:normAutofit/>
          </a:bodyPr>
          <a:lstStyle/>
          <a:p>
            <a:r>
              <a:rPr lang="en-US" dirty="0" err="1"/>
              <a:t>dApps</a:t>
            </a:r>
            <a:r>
              <a:rPr lang="en-US" dirty="0"/>
              <a:t> and DAOs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940CBE3-3F91-419A-A649-32AB388ECA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95915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50496C6C-A85F-426B-9ED1-3444166CE4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E5CD8D-E704-46A1-BC3E-9A644A9FF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483" y="821265"/>
            <a:ext cx="6098705" cy="5222117"/>
          </a:xfrm>
        </p:spPr>
        <p:txBody>
          <a:bodyPr anchor="ctr">
            <a:normAutofit/>
          </a:bodyPr>
          <a:lstStyle/>
          <a:p>
            <a:pPr algn="r"/>
            <a:r>
              <a:rPr lang="en-US" sz="5400" dirty="0"/>
              <a:t>objectives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AD0EF22F-5D3C-4240-8C32-1B20803E5A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397108" y="1923563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309A740-48C5-4AE5-879B-F567D3D7A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03028" y="821265"/>
            <a:ext cx="3902691" cy="5222117"/>
          </a:xfrm>
        </p:spPr>
        <p:txBody>
          <a:bodyPr anchor="ctr">
            <a:normAutofit/>
          </a:bodyPr>
          <a:lstStyle/>
          <a:p>
            <a:r>
              <a:rPr lang="en-US" dirty="0"/>
              <a:t>The business case – Part </a:t>
            </a:r>
            <a:r>
              <a:rPr lang="en-US" dirty="0" err="1"/>
              <a:t>i</a:t>
            </a:r>
            <a:endParaRPr lang="en-US" dirty="0"/>
          </a:p>
          <a:p>
            <a:r>
              <a:rPr lang="en-US" dirty="0"/>
              <a:t>The business case – Part ii</a:t>
            </a:r>
          </a:p>
          <a:p>
            <a:r>
              <a:rPr lang="en-US" dirty="0"/>
              <a:t>Are you ready</a:t>
            </a:r>
          </a:p>
          <a:p>
            <a:r>
              <a:rPr lang="en-US" dirty="0"/>
              <a:t>Due diligence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912EF34-0253-41FD-9940-D8FBB7DE74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7545075" y="2187578"/>
            <a:ext cx="6857999" cy="24828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89875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Qr code&#10;&#10;Description automatically generated">
            <a:extLst>
              <a:ext uri="{FF2B5EF4-FFF2-40B4-BE49-F238E27FC236}">
                <a16:creationId xmlns="" xmlns:a16="http://schemas.microsoft.com/office/drawing/2014/main" id="{DEDA60EB-3A1D-11E0-C732-A72D8E4CFD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9750" y="1237094"/>
            <a:ext cx="5454650" cy="4928324"/>
          </a:xfr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CE91DF4D-0562-6F04-E6AF-6EF070B79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132770"/>
            <a:ext cx="11137568" cy="703942"/>
          </a:xfrm>
        </p:spPr>
        <p:txBody>
          <a:bodyPr anchor="ctr">
            <a:normAutofit/>
          </a:bodyPr>
          <a:lstStyle/>
          <a:p>
            <a:r>
              <a:rPr lang="en-US" dirty="0"/>
              <a:t>About  me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="" xmlns:a16="http://schemas.microsoft.com/office/drawing/2014/main" id="{CD1F0057-E537-28C6-89B5-4A9287862DA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951776298"/>
              </p:ext>
            </p:extLst>
          </p:nvPr>
        </p:nvGraphicFramePr>
        <p:xfrm>
          <a:off x="6197601" y="1235892"/>
          <a:ext cx="5467019" cy="4929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9AF3E92-9E63-F5DF-596D-D6ABB02B887A}"/>
              </a:ext>
            </a:extLst>
          </p:cNvPr>
          <p:cNvSpPr txBox="1"/>
          <p:nvPr/>
        </p:nvSpPr>
        <p:spPr>
          <a:xfrm>
            <a:off x="6824050" y="5863049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https://www.linkedin.com/in/dr-ali-loveys/</a:t>
            </a:r>
          </a:p>
        </p:txBody>
      </p:sp>
    </p:spTree>
    <p:extLst>
      <p:ext uri="{BB962C8B-B14F-4D97-AF65-F5344CB8AC3E}">
        <p14:creationId xmlns="" xmlns:p14="http://schemas.microsoft.com/office/powerpoint/2010/main" val="13692401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6667F2ED-93C0-2DD0-5F89-4877F9DA8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4A4949"/>
                </a:solidFill>
                <a:effectLst/>
                <a:latin typeface="Montserrat" panose="00000500000000000000" pitchFamily="2" charset="0"/>
              </a:rPr>
              <a:t>The business case for blockchain in health care — part I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EB93C3C-2008-EEED-6F01-BB40700513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6060" y="6374673"/>
            <a:ext cx="11125199" cy="483327"/>
          </a:xfrm>
        </p:spPr>
        <p:txBody>
          <a:bodyPr>
            <a:normAutofit/>
          </a:bodyPr>
          <a:lstStyle/>
          <a:p>
            <a:r>
              <a:rPr lang="en-US" dirty="0"/>
              <a:t>https://blockchainhealthcaretoday.com/index.php/journal/article/view/137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86FFE89-24F5-171A-0651-7B6CB0800C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95" b="3113"/>
          <a:stretch>
            <a:fillRect/>
          </a:stretch>
        </p:blipFill>
        <p:spPr>
          <a:xfrm>
            <a:off x="2677886" y="679269"/>
            <a:ext cx="6857999" cy="54994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517966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5ACCFC-EBBC-D6B8-A415-8D2958507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Benefits – WHAT blockchain enabled systems do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6666D44-6FBD-8A17-8B01-BADCEB323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710" y="1946542"/>
            <a:ext cx="5146894" cy="2299533"/>
          </a:xfrm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/>
              <a:t>   </a:t>
            </a:r>
            <a:r>
              <a:rPr kumimoji="1" lang="en-US" sz="2599" dirty="0">
                <a:solidFill>
                  <a:schemeClr val="accent2"/>
                </a:solidFill>
                <a:latin typeface="Calibri" pitchFamily="34" charset="0"/>
                <a:ea typeface="メイリオ" pitchFamily="50" charset="-128"/>
                <a:cs typeface="Calibri" pitchFamily="34" charset="0"/>
              </a:rPr>
              <a:t>Manage asset data </a:t>
            </a:r>
          </a:p>
          <a:p>
            <a:pPr lvl="1"/>
            <a:r>
              <a:rPr lang="en-US" dirty="0"/>
              <a:t>Increased visibility</a:t>
            </a:r>
          </a:p>
          <a:p>
            <a:pPr lvl="1"/>
            <a:r>
              <a:rPr lang="en-US" dirty="0"/>
              <a:t>Trust</a:t>
            </a:r>
          </a:p>
          <a:p>
            <a:pPr lvl="1"/>
            <a:r>
              <a:rPr lang="en-US" dirty="0"/>
              <a:t>Near real time insights</a:t>
            </a:r>
          </a:p>
          <a:p>
            <a:pPr lvl="1"/>
            <a:r>
              <a:rPr lang="en-US" dirty="0"/>
              <a:t>Immutable transaction record</a:t>
            </a:r>
          </a:p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="" xmlns:a16="http://schemas.microsoft.com/office/drawing/2014/main" id="{BB2F1B1F-C561-DDB2-227F-B66D259F6402}"/>
              </a:ext>
            </a:extLst>
          </p:cNvPr>
          <p:cNvSpPr txBox="1">
            <a:spLocks/>
          </p:cNvSpPr>
          <p:nvPr/>
        </p:nvSpPr>
        <p:spPr>
          <a:xfrm>
            <a:off x="6213694" y="1946542"/>
            <a:ext cx="4911506" cy="229953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vert="horz" lIns="0" tIns="45720" rIns="91440" bIns="45720" rtlCol="0">
            <a:normAutofit/>
          </a:bodyPr>
          <a:lstStyle>
            <a:lvl1pPr marL="456971" indent="-456971" algn="l" defTabSz="913943" rtl="0" eaLnBrk="1" latinLnBrk="0" hangingPunct="1">
              <a:spcBef>
                <a:spcPct val="20000"/>
              </a:spcBef>
              <a:buClr>
                <a:srgbClr val="4C4948"/>
              </a:buClr>
              <a:buFont typeface="Arial" panose="020B0604020202020204" pitchFamily="34" charset="0"/>
              <a:buChar char="•"/>
              <a:defRPr kumimoji="1" sz="2599" kern="1200" baseline="0">
                <a:solidFill>
                  <a:schemeClr val="accent2"/>
                </a:solidFill>
                <a:latin typeface="Calibri" pitchFamily="34" charset="0"/>
                <a:ea typeface="メイリオ" pitchFamily="50" charset="-128"/>
                <a:cs typeface="Calibri" pitchFamily="34" charset="0"/>
              </a:defRPr>
            </a:lvl1pPr>
            <a:lvl2pPr marL="742579" indent="-285607" algn="l" defTabSz="913943" rtl="0" eaLnBrk="1" latinLnBrk="0" hangingPunct="1">
              <a:spcBef>
                <a:spcPct val="20000"/>
              </a:spcBef>
              <a:buClr>
                <a:srgbClr val="4C4948"/>
              </a:buClr>
              <a:buFont typeface="Arial" pitchFamily="34" charset="0"/>
              <a:buChar char="–"/>
              <a:defRPr kumimoji="1" sz="2399" kern="1200">
                <a:solidFill>
                  <a:schemeClr val="accent2"/>
                </a:solidFill>
                <a:latin typeface="Calibri" pitchFamily="34" charset="0"/>
                <a:ea typeface="メイリオ" pitchFamily="50" charset="-128"/>
                <a:cs typeface="Calibri" pitchFamily="34" charset="0"/>
              </a:defRPr>
            </a:lvl2pPr>
            <a:lvl3pPr marL="1142429" indent="-228486" algn="l" defTabSz="913943" rtl="0" eaLnBrk="1" latinLnBrk="0" hangingPunct="1">
              <a:spcBef>
                <a:spcPct val="20000"/>
              </a:spcBef>
              <a:buClr>
                <a:srgbClr val="4C4948"/>
              </a:buClr>
              <a:buFont typeface="Arial" pitchFamily="34" charset="0"/>
              <a:buChar char="•"/>
              <a:defRPr kumimoji="1" sz="2199" kern="1200" baseline="0">
                <a:solidFill>
                  <a:schemeClr val="accent2"/>
                </a:solidFill>
                <a:latin typeface="Calibri" pitchFamily="34" charset="0"/>
                <a:ea typeface="メイリオ" pitchFamily="50" charset="-128"/>
                <a:cs typeface="Calibri" pitchFamily="34" charset="0"/>
              </a:defRPr>
            </a:lvl3pPr>
            <a:lvl4pPr marL="1599400" indent="-228486" algn="l" defTabSz="913943" rtl="0" eaLnBrk="1" latinLnBrk="0" hangingPunct="1">
              <a:spcBef>
                <a:spcPct val="20000"/>
              </a:spcBef>
              <a:buClr>
                <a:srgbClr val="4C4948"/>
              </a:buClr>
              <a:buFont typeface="Arial" pitchFamily="34" charset="0"/>
              <a:buChar char="–"/>
              <a:defRPr kumimoji="1" sz="1999" kern="1200" baseline="0">
                <a:solidFill>
                  <a:schemeClr val="accent2"/>
                </a:solidFill>
                <a:latin typeface="Calibri" pitchFamily="34" charset="0"/>
                <a:ea typeface="メイリオ" pitchFamily="50" charset="-128"/>
                <a:cs typeface="Calibri" pitchFamily="34" charset="0"/>
              </a:defRPr>
            </a:lvl4pPr>
            <a:lvl5pPr marL="2056371" indent="-228486" algn="l" defTabSz="913943" rtl="0" eaLnBrk="1" latinLnBrk="0" hangingPunct="1">
              <a:spcBef>
                <a:spcPct val="20000"/>
              </a:spcBef>
              <a:buClr>
                <a:srgbClr val="4C4948"/>
              </a:buClr>
              <a:buFont typeface="Arial" pitchFamily="34" charset="0"/>
              <a:buChar char="»"/>
              <a:defRPr kumimoji="1" sz="1999" kern="1200" baseline="0">
                <a:solidFill>
                  <a:schemeClr val="accent2"/>
                </a:solidFill>
                <a:latin typeface="Calibri" pitchFamily="34" charset="0"/>
                <a:ea typeface="メイリオ" pitchFamily="50" charset="-128"/>
                <a:cs typeface="Calibri" pitchFamily="34" charset="0"/>
              </a:defRPr>
            </a:lvl5pPr>
            <a:lvl6pPr marL="2513343" indent="-228486" algn="l" defTabSz="913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314" indent="-228486" algn="l" defTabSz="913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286" indent="-228486" algn="l" defTabSz="913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57" indent="-228486" algn="l" defTabSz="913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   Healthcare asset examples</a:t>
            </a:r>
          </a:p>
          <a:p>
            <a:pPr marL="384048" lvl="1" indent="-182880" defTabSz="914400"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Biologics</a:t>
            </a:r>
          </a:p>
          <a:p>
            <a:pPr marL="384048" lvl="1" indent="-182880" defTabSz="914400"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Pharmacologic</a:t>
            </a:r>
          </a:p>
          <a:p>
            <a:pPr marL="384048" lvl="1" indent="-182880" defTabSz="914400"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Payments</a:t>
            </a:r>
          </a:p>
          <a:p>
            <a:pPr marL="384048" lvl="1" indent="-182880" defTabSz="914400"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Credentials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72987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5ACCFC-EBBC-D6B8-A415-8D2958507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94981"/>
            <a:ext cx="10058400" cy="886334"/>
          </a:xfrm>
        </p:spPr>
        <p:txBody>
          <a:bodyPr/>
          <a:lstStyle/>
          <a:p>
            <a:pPr algn="ctr"/>
            <a:r>
              <a:rPr lang="en-US" dirty="0"/>
              <a:t>Benefits – WHY use blockchain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0A4B99C-C235-B1D4-7EB5-C7765F5DB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013" y="2048179"/>
            <a:ext cx="7991192" cy="23925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3AFA248-2F4F-3E30-2FB5-FD164BB5B817}"/>
              </a:ext>
            </a:extLst>
          </p:cNvPr>
          <p:cNvSpPr txBox="1"/>
          <p:nvPr/>
        </p:nvSpPr>
        <p:spPr>
          <a:xfrm>
            <a:off x="2534970" y="4526727"/>
            <a:ext cx="1702052" cy="6463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Operational efficiencies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81C5E05-3240-315B-F39C-C37A0AEE7058}"/>
              </a:ext>
            </a:extLst>
          </p:cNvPr>
          <p:cNvSpPr txBox="1"/>
          <p:nvPr/>
        </p:nvSpPr>
        <p:spPr>
          <a:xfrm>
            <a:off x="4869255" y="4526726"/>
            <a:ext cx="1702052" cy="646331"/>
          </a:xfrm>
          <a:prstGeom prst="rect">
            <a:avLst/>
          </a:prstGeom>
          <a:noFill/>
          <a:ln>
            <a:solidFill>
              <a:srgbClr val="EA801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Regulatory compliance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F78129B-7436-75A9-58F2-C1FB69EEB937}"/>
              </a:ext>
            </a:extLst>
          </p:cNvPr>
          <p:cNvSpPr txBox="1"/>
          <p:nvPr/>
        </p:nvSpPr>
        <p:spPr>
          <a:xfrm>
            <a:off x="7493252" y="4526726"/>
            <a:ext cx="1702052" cy="646331"/>
          </a:xfrm>
          <a:prstGeom prst="rect">
            <a:avLst/>
          </a:prstGeom>
          <a:noFill/>
          <a:ln>
            <a:solidFill>
              <a:srgbClr val="EA801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New business capabilities</a:t>
            </a:r>
          </a:p>
        </p:txBody>
      </p:sp>
    </p:spTree>
    <p:extLst>
      <p:ext uri="{BB962C8B-B14F-4D97-AF65-F5344CB8AC3E}">
        <p14:creationId xmlns="" xmlns:p14="http://schemas.microsoft.com/office/powerpoint/2010/main" val="820066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F67B55F7-CDB7-C068-832C-F27A23AA9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1018904"/>
            <a:ext cx="4772025" cy="4794068"/>
          </a:xfrm>
          <a:prstGeom prst="rect">
            <a:avLst/>
          </a:prstGeom>
        </p:spPr>
      </p:pic>
      <p:pic>
        <p:nvPicPr>
          <p:cNvPr id="12" name="Picture 11" descr="Timeline&#10;&#10;Description automatically generated">
            <a:extLst>
              <a:ext uri="{FF2B5EF4-FFF2-40B4-BE49-F238E27FC236}">
                <a16:creationId xmlns="" xmlns:a16="http://schemas.microsoft.com/office/drawing/2014/main" id="{9CF80BF6-717A-F6E2-57BE-4DC8B8982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956" y="1303533"/>
            <a:ext cx="6407930" cy="4522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39B682-7C6B-79AE-2A8B-78032E524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132770"/>
            <a:ext cx="11137900" cy="703942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Are you ready? 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D3E3F3F-477B-F66D-2F0E-68E1298752AC}"/>
              </a:ext>
            </a:extLst>
          </p:cNvPr>
          <p:cNvSpPr/>
          <p:nvPr/>
        </p:nvSpPr>
        <p:spPr>
          <a:xfrm>
            <a:off x="527051" y="5595042"/>
            <a:ext cx="3773345" cy="6065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540417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="" xmlns:a16="http://schemas.microsoft.com/office/drawing/2014/main" id="{68BDBE5C-BBE9-4E89-BEE5-DEB6EAB870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6667F2ED-93C0-2DD0-5F89-4877F9DA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34946"/>
            <a:ext cx="3689094" cy="5055904"/>
          </a:xfrm>
        </p:spPr>
        <p:txBody>
          <a:bodyPr anchor="ctr">
            <a:normAutofit/>
          </a:bodyPr>
          <a:lstStyle/>
          <a:p>
            <a:pPr algn="r"/>
            <a:r>
              <a:rPr lang="en-US" sz="3900" b="1" i="0">
                <a:effectLst/>
                <a:latin typeface="Montserrat" panose="00000500000000000000" pitchFamily="2" charset="0"/>
              </a:rPr>
              <a:t>The business case for blockchain in health care — part II</a:t>
            </a:r>
            <a:br>
              <a:rPr lang="en-US" sz="3900" b="1" i="0">
                <a:effectLst/>
                <a:latin typeface="Montserrat" panose="00000500000000000000" pitchFamily="2" charset="0"/>
              </a:rPr>
            </a:br>
            <a:r>
              <a:rPr lang="en-US" sz="3900" b="1" i="0">
                <a:effectLst/>
                <a:latin typeface="Montserrat" panose="00000500000000000000" pitchFamily="2" charset="0"/>
              </a:rPr>
              <a:t>Questions 2022</a:t>
            </a:r>
            <a:endParaRPr lang="en-US" sz="3900"/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2752F38C-F560-47AA-90AD-209F39C041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654296" y="1791298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DFC4168B-AA75-4715-9B96-CF84B170A6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9" name="Text Placeholder 16">
            <a:extLst>
              <a:ext uri="{FF2B5EF4-FFF2-40B4-BE49-F238E27FC236}">
                <a16:creationId xmlns="" xmlns:a16="http://schemas.microsoft.com/office/drawing/2014/main" id="{194A40A1-0356-3B16-5DB8-98BFF1021C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742282914"/>
              </p:ext>
            </p:extLst>
          </p:nvPr>
        </p:nvGraphicFramePr>
        <p:xfrm>
          <a:off x="4976031" y="634947"/>
          <a:ext cx="6582555" cy="5121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76635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8F31A783-2159-4870-BC29-2BA7D038EA44}"/>
    </a:ext>
  </a:extLst>
</a:theme>
</file>

<file path=ppt/theme/theme3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43541"/>
      </a:dk2>
      <a:lt2>
        <a:srgbClr val="E2E5E8"/>
      </a:lt2>
      <a:accent1>
        <a:srgbClr val="E88B33"/>
      </a:accent1>
      <a:accent2>
        <a:srgbClr val="AEA33A"/>
      </a:accent2>
      <a:accent3>
        <a:srgbClr val="8CAB4A"/>
      </a:accent3>
      <a:accent4>
        <a:srgbClr val="57B636"/>
      </a:accent4>
      <a:accent5>
        <a:srgbClr val="2EBA43"/>
      </a:accent5>
      <a:accent6>
        <a:srgbClr val="33B67D"/>
      </a:accent6>
      <a:hlink>
        <a:srgbClr val="5F84A8"/>
      </a:hlink>
      <a:folHlink>
        <a:srgbClr val="7F7F7F"/>
      </a:folHlink>
    </a:clrScheme>
    <a:fontScheme name="Retrospect">
      <a:majorFont>
        <a:latin typeface="Georgia Pro Cond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VTI" id="{ABE3C30C-0FC0-4450-828E-52DE70F1BCCB}" vid="{A6E2497D-935A-4CFD-B9FD-6DCB15FA68B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37651BA-F45C-4845-9AB3-E0A65B39F5E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{F96CB8E2-797C-459B-B926-157C78EF23EC}tf78438558_win32</Template>
  <TotalTime>2727</TotalTime>
  <Words>295</Words>
  <Application>Microsoft Office PowerPoint</Application>
  <PresentationFormat>Custom</PresentationFormat>
  <Paragraphs>103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Office Theme</vt:lpstr>
      <vt:lpstr>Vapor Trail</vt:lpstr>
      <vt:lpstr>RetrospectVTI</vt:lpstr>
      <vt:lpstr>Slide 1</vt:lpstr>
      <vt:lpstr>Going under the Hood</vt:lpstr>
      <vt:lpstr>objectives</vt:lpstr>
      <vt:lpstr>About  me</vt:lpstr>
      <vt:lpstr>The business case for blockchain in health care — part I</vt:lpstr>
      <vt:lpstr>Benefits – WHAT blockchain enabled systems do</vt:lpstr>
      <vt:lpstr>Benefits – WHY use blockchain</vt:lpstr>
      <vt:lpstr>Are you ready?  </vt:lpstr>
      <vt:lpstr>The business case for blockchain in health care — part II Questions 2022</vt:lpstr>
      <vt:lpstr>Key performance indicators – Primary </vt:lpstr>
      <vt:lpstr>Governance</vt:lpstr>
      <vt:lpstr>Governance</vt:lpstr>
      <vt:lpstr>Governance</vt:lpstr>
      <vt:lpstr>Key performance indicators company</vt:lpstr>
      <vt:lpstr>Technology</vt:lpstr>
      <vt:lpstr>Usability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Wireframing</dc:title>
  <dc:creator>alice loveys</dc:creator>
  <cp:lastModifiedBy>Tory</cp:lastModifiedBy>
  <cp:revision>4</cp:revision>
  <dcterms:created xsi:type="dcterms:W3CDTF">2021-03-24T14:35:44Z</dcterms:created>
  <dcterms:modified xsi:type="dcterms:W3CDTF">2022-09-13T15:01:52Z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