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838841649" r:id="rId5"/>
    <p:sldId id="838841632" r:id="rId6"/>
    <p:sldId id="83884164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Instructions" id="{55EA1120-91E9-FD49-B15D-63AADFE277CF}">
          <p14:sldIdLst/>
        </p14:section>
        <p14:section name="Slide Layouts" id="{61A14508-899C-7048-9816-97C5EFD51164}">
          <p14:sldIdLst>
            <p14:sldId id="838841632"/>
            <p14:sldId id="838841648"/>
          </p14:sldIdLst>
        </p14:section>
        <p14:section name="Sample Slides" id="{570F3119-B551-064F-8A49-7D3D2EF4BF21}">
          <p14:sldIdLst/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E5E0"/>
    <a:srgbClr val="21004D"/>
    <a:srgbClr val="FFDE17"/>
    <a:srgbClr val="94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512"/>
    <p:restoredTop sz="94624" autoAdjust="0"/>
  </p:normalViewPr>
  <p:slideViewPr>
    <p:cSldViewPr snapToGrid="0" snapToObjects="1">
      <p:cViewPr>
        <p:scale>
          <a:sx n="70" d="100"/>
          <a:sy n="70" d="100"/>
        </p:scale>
        <p:origin x="-60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34B64FD-4698-08BC-3986-DF73CF0D2D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7031D3-768C-1BB9-1D68-91839E8768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CE2B-2929-7E45-85D6-F28932F8089F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954452-A440-1CDF-7915-B6D10814B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D4DA7-565E-2CC5-0F95-C3D16DFE2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91FC4-0882-094E-B4B5-AF235E9F9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8403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687AF-BB02-4442-B2AE-3017ED02EB80}" type="datetimeFigureOut">
              <a:rPr lang="en-US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2940D-29CC-FE40-B073-48A8CC2EB50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73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Aug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54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691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C83FCA35-0A75-CEB5-8887-E9DC225E7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823" y="4763249"/>
            <a:ext cx="4603059" cy="249299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927E7F00-084F-4D8C-9CC9-9E04F82C51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823" y="1959841"/>
            <a:ext cx="4603059" cy="2444296"/>
          </a:xfrm>
          <a:noFill/>
        </p:spPr>
        <p:txBody>
          <a:bodyPr wrap="square" lIns="0" tIns="0" rIns="0" bIns="0" rtlCol="0" anchor="b">
            <a:noAutofit/>
          </a:bodyPr>
          <a:lstStyle>
            <a:lvl1pPr>
              <a:lnSpc>
                <a:spcPct val="87000"/>
              </a:lnSpc>
              <a:defRPr lang="en-US" sz="4800" b="1" i="0" kern="1200" cap="none" spc="93" baseline="0" dirty="0">
                <a:solidFill>
                  <a:schemeClr val="bg1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2 To 3 Line Title Header—48pt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2F8ED6-DB9E-CEFC-4A9E-3C19BDB18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0893" y="535858"/>
            <a:ext cx="3441739" cy="10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80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Deep Purpl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4D1B30-C56C-5F46-BABC-0AAC2B33E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116CC8-742A-424C-BCB8-83B535C9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41101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eep Purpl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D640CA-3747-4248-A4D6-809C8B077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032041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eep Purple+N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uitar, dark&#10;&#10;Description automatically generated">
            <a:extLst>
              <a:ext uri="{FF2B5EF4-FFF2-40B4-BE49-F238E27FC236}">
                <a16:creationId xmlns:a16="http://schemas.microsoft.com/office/drawing/2014/main" xmlns="" id="{2AE09524-03C1-790F-3575-C11E93760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3175000"/>
            <a:ext cx="12179300" cy="3683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D640CA-3747-4248-A4D6-809C8B077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67369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plit_Deep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4D1B30-C56C-5F46-BABC-0AAC2B33E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7E5E4FC-6B29-5849-9F8E-E72813B9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9699"/>
            <a:ext cx="5410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95A6534-7922-F559-0180-B7A694EBF01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409699"/>
            <a:ext cx="5410197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952735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6E9B25F-75AD-8C42-8C5D-FE107EA4E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57891"/>
            <a:ext cx="11430000" cy="42524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047E6A54-4C64-DD4A-BB90-37A132663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196529"/>
            <a:ext cx="11430000" cy="3413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68E6BC-1093-E24E-9260-94262DA76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8625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head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047E6A54-4C64-DD4A-BB90-37A132663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196529"/>
            <a:ext cx="11430000" cy="3413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AB1918-D86A-BE41-9902-770F46B02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4083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urpl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2832" y="6381253"/>
            <a:ext cx="1734246" cy="315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F82F97EF-ED04-D34D-8EE4-6CD5AB22FF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409700"/>
            <a:ext cx="11430000" cy="4800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charset="2"/>
              <a:buNone/>
              <a:tabLst>
                <a:tab pos="11277318" algn="r"/>
              </a:tabLst>
              <a:defRPr sz="2400" b="0">
                <a:solidFill>
                  <a:schemeClr val="bg1"/>
                </a:solidFill>
              </a:defRPr>
            </a:lvl1pPr>
            <a:lvl2pPr marL="393700" indent="-266700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tabLst>
                <a:tab pos="11276013" algn="r"/>
              </a:tabLst>
              <a:defRPr sz="2000" b="0">
                <a:solidFill>
                  <a:schemeClr val="bg1"/>
                </a:solidFill>
              </a:defRPr>
            </a:lvl2pPr>
            <a:lvl3pPr marL="1371600" indent="-292608">
              <a:lnSpc>
                <a:spcPct val="95000"/>
              </a:lnSpc>
              <a:spcAft>
                <a:spcPts val="600"/>
              </a:spcAft>
              <a:buClr>
                <a:schemeClr val="tx1"/>
              </a:buClr>
              <a:tabLst>
                <a:tab pos="11277318" algn="r"/>
              </a:tabLst>
              <a:defRPr sz="2667">
                <a:solidFill>
                  <a:schemeClr val="tx1"/>
                </a:solidFill>
              </a:defRPr>
            </a:lvl3pPr>
            <a:lvl4pPr marL="1648843" indent="-232828">
              <a:lnSpc>
                <a:spcPct val="95000"/>
              </a:lnSpc>
              <a:buClr>
                <a:schemeClr val="tx1"/>
              </a:buClr>
              <a:tabLst/>
              <a:defRPr sz="2400" baseline="0">
                <a:solidFill>
                  <a:schemeClr val="tx1"/>
                </a:solidFill>
              </a:defRPr>
            </a:lvl4pPr>
            <a:lvl5pPr marL="1917652" indent="-232828">
              <a:buClr>
                <a:schemeClr val="tx1"/>
              </a:buClr>
              <a:defRPr sz="2133">
                <a:solidFill>
                  <a:schemeClr val="tx1"/>
                </a:solidFill>
              </a:defRPr>
            </a:lvl5pPr>
            <a:lvl6pPr marL="2114498" indent="-160863">
              <a:defRPr sz="1867"/>
            </a:lvl6pPr>
            <a:lvl7pPr marL="2294409" indent="-171446">
              <a:defRPr sz="1600"/>
            </a:lvl7pPr>
            <a:lvl8pPr marL="2410824" indent="-126997"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xmlns="" val="18766010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plit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0AD94567-4DC9-6F41-A7D9-ED0A38C09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2546026-1439-6642-B1DA-0B570360E593}"/>
              </a:ext>
            </a:extLst>
          </p:cNvPr>
          <p:cNvSpPr/>
          <p:nvPr userDrawn="1"/>
        </p:nvSpPr>
        <p:spPr bwMode="auto">
          <a:xfrm>
            <a:off x="1" y="-1"/>
            <a:ext cx="6868476" cy="6857953"/>
          </a:xfrm>
          <a:custGeom>
            <a:avLst/>
            <a:gdLst>
              <a:gd name="connsiteX0" fmla="*/ 18288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18288 w 5148072"/>
              <a:gd name="connsiteY4" fmla="*/ 0 h 5175504"/>
              <a:gd name="connsiteX0" fmla="*/ 9144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9144 w 5148072"/>
              <a:gd name="connsiteY4" fmla="*/ 0 h 5175504"/>
              <a:gd name="connsiteX0" fmla="*/ 9144 w 5148072"/>
              <a:gd name="connsiteY0" fmla="*/ 0 h 5195824"/>
              <a:gd name="connsiteX1" fmla="*/ 3739896 w 5148072"/>
              <a:gd name="connsiteY1" fmla="*/ 0 h 5195824"/>
              <a:gd name="connsiteX2" fmla="*/ 5148072 w 5148072"/>
              <a:gd name="connsiteY2" fmla="*/ 5175504 h 5195824"/>
              <a:gd name="connsiteX3" fmla="*/ 0 w 5148072"/>
              <a:gd name="connsiteY3" fmla="*/ 5195824 h 5195824"/>
              <a:gd name="connsiteX4" fmla="*/ 9144 w 5148072"/>
              <a:gd name="connsiteY4" fmla="*/ 0 h 5195824"/>
              <a:gd name="connsiteX0" fmla="*/ 0 w 5149088"/>
              <a:gd name="connsiteY0" fmla="*/ 0 h 5195824"/>
              <a:gd name="connsiteX1" fmla="*/ 3740912 w 5149088"/>
              <a:gd name="connsiteY1" fmla="*/ 0 h 5195824"/>
              <a:gd name="connsiteX2" fmla="*/ 5149088 w 5149088"/>
              <a:gd name="connsiteY2" fmla="*/ 5175504 h 5195824"/>
              <a:gd name="connsiteX3" fmla="*/ 1016 w 5149088"/>
              <a:gd name="connsiteY3" fmla="*/ 5195824 h 5195824"/>
              <a:gd name="connsiteX4" fmla="*/ 0 w 5149088"/>
              <a:gd name="connsiteY4" fmla="*/ 0 h 5195824"/>
              <a:gd name="connsiteX0" fmla="*/ 0 w 5149088"/>
              <a:gd name="connsiteY0" fmla="*/ 0 h 5185664"/>
              <a:gd name="connsiteX1" fmla="*/ 3740912 w 5149088"/>
              <a:gd name="connsiteY1" fmla="*/ 0 h 5185664"/>
              <a:gd name="connsiteX2" fmla="*/ 5149088 w 5149088"/>
              <a:gd name="connsiteY2" fmla="*/ 5175504 h 5185664"/>
              <a:gd name="connsiteX3" fmla="*/ 1016 w 5149088"/>
              <a:gd name="connsiteY3" fmla="*/ 5185664 h 5185664"/>
              <a:gd name="connsiteX4" fmla="*/ 0 w 5149088"/>
              <a:gd name="connsiteY4" fmla="*/ 0 h 5185664"/>
              <a:gd name="connsiteX0" fmla="*/ 0 w 5142213"/>
              <a:gd name="connsiteY0" fmla="*/ 0 h 5185664"/>
              <a:gd name="connsiteX1" fmla="*/ 3740912 w 5142213"/>
              <a:gd name="connsiteY1" fmla="*/ 0 h 5185664"/>
              <a:gd name="connsiteX2" fmla="*/ 5142213 w 5142213"/>
              <a:gd name="connsiteY2" fmla="*/ 5161753 h 5185664"/>
              <a:gd name="connsiteX3" fmla="*/ 1016 w 5142213"/>
              <a:gd name="connsiteY3" fmla="*/ 5185664 h 5185664"/>
              <a:gd name="connsiteX4" fmla="*/ 0 w 5142213"/>
              <a:gd name="connsiteY4" fmla="*/ 0 h 5185664"/>
              <a:gd name="connsiteX0" fmla="*/ 0 w 5142213"/>
              <a:gd name="connsiteY0" fmla="*/ 0 h 5178789"/>
              <a:gd name="connsiteX1" fmla="*/ 3740912 w 5142213"/>
              <a:gd name="connsiteY1" fmla="*/ 0 h 5178789"/>
              <a:gd name="connsiteX2" fmla="*/ 5142213 w 5142213"/>
              <a:gd name="connsiteY2" fmla="*/ 5161753 h 5178789"/>
              <a:gd name="connsiteX3" fmla="*/ 1016 w 5142213"/>
              <a:gd name="connsiteY3" fmla="*/ 5178789 h 5178789"/>
              <a:gd name="connsiteX4" fmla="*/ 0 w 5142213"/>
              <a:gd name="connsiteY4" fmla="*/ 0 h 5178789"/>
              <a:gd name="connsiteX0" fmla="*/ 0 w 5151357"/>
              <a:gd name="connsiteY0" fmla="*/ 0 h 5178789"/>
              <a:gd name="connsiteX1" fmla="*/ 3740912 w 5151357"/>
              <a:gd name="connsiteY1" fmla="*/ 0 h 5178789"/>
              <a:gd name="connsiteX2" fmla="*/ 5151357 w 5151357"/>
              <a:gd name="connsiteY2" fmla="*/ 5143465 h 5178789"/>
              <a:gd name="connsiteX3" fmla="*/ 1016 w 5151357"/>
              <a:gd name="connsiteY3" fmla="*/ 5178789 h 5178789"/>
              <a:gd name="connsiteX4" fmla="*/ 0 w 5151357"/>
              <a:gd name="connsiteY4" fmla="*/ 0 h 5178789"/>
              <a:gd name="connsiteX0" fmla="*/ 0 w 5151357"/>
              <a:gd name="connsiteY0" fmla="*/ 0 h 5143465"/>
              <a:gd name="connsiteX1" fmla="*/ 3740912 w 5151357"/>
              <a:gd name="connsiteY1" fmla="*/ 0 h 5143465"/>
              <a:gd name="connsiteX2" fmla="*/ 5151357 w 5151357"/>
              <a:gd name="connsiteY2" fmla="*/ 5143465 h 5143465"/>
              <a:gd name="connsiteX3" fmla="*/ 1016 w 5151357"/>
              <a:gd name="connsiteY3" fmla="*/ 5142213 h 5143465"/>
              <a:gd name="connsiteX4" fmla="*/ 0 w 5151357"/>
              <a:gd name="connsiteY4" fmla="*/ 0 h 514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57" h="5143465">
                <a:moveTo>
                  <a:pt x="0" y="0"/>
                </a:moveTo>
                <a:lnTo>
                  <a:pt x="3740912" y="0"/>
                </a:lnTo>
                <a:lnTo>
                  <a:pt x="5151357" y="5143465"/>
                </a:lnTo>
                <a:lnTo>
                  <a:pt x="1016" y="5142213"/>
                </a:lnTo>
                <a:cubicBezTo>
                  <a:pt x="677" y="3410272"/>
                  <a:pt x="339" y="1731941"/>
                  <a:pt x="0" y="0"/>
                </a:cubicBezTo>
                <a:close/>
              </a:path>
            </a:pathLst>
          </a:custGeom>
          <a:solidFill>
            <a:srgbClr val="7F3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7F3AFF"/>
              </a:solidFill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0FEF8323-33D1-A948-B86E-655F8C651A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1000" y="6591300"/>
            <a:ext cx="36576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B2C8FF18-B641-FB4D-B5B6-D968C9EE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268" y="6591300"/>
            <a:ext cx="2111466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059AD5D-44CE-6F4D-B0C4-F4246F77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1"/>
            <a:ext cx="11430000" cy="77243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B8E953-3C3D-924B-AC9B-7232A0FF16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531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0AD94567-4DC9-6F41-A7D9-ED0A38C09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2546026-1439-6642-B1DA-0B570360E593}"/>
              </a:ext>
            </a:extLst>
          </p:cNvPr>
          <p:cNvSpPr/>
          <p:nvPr userDrawn="1"/>
        </p:nvSpPr>
        <p:spPr bwMode="auto">
          <a:xfrm>
            <a:off x="1" y="-1"/>
            <a:ext cx="6868476" cy="6857953"/>
          </a:xfrm>
          <a:custGeom>
            <a:avLst/>
            <a:gdLst>
              <a:gd name="connsiteX0" fmla="*/ 18288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18288 w 5148072"/>
              <a:gd name="connsiteY4" fmla="*/ 0 h 5175504"/>
              <a:gd name="connsiteX0" fmla="*/ 9144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9144 w 5148072"/>
              <a:gd name="connsiteY4" fmla="*/ 0 h 5175504"/>
              <a:gd name="connsiteX0" fmla="*/ 9144 w 5148072"/>
              <a:gd name="connsiteY0" fmla="*/ 0 h 5195824"/>
              <a:gd name="connsiteX1" fmla="*/ 3739896 w 5148072"/>
              <a:gd name="connsiteY1" fmla="*/ 0 h 5195824"/>
              <a:gd name="connsiteX2" fmla="*/ 5148072 w 5148072"/>
              <a:gd name="connsiteY2" fmla="*/ 5175504 h 5195824"/>
              <a:gd name="connsiteX3" fmla="*/ 0 w 5148072"/>
              <a:gd name="connsiteY3" fmla="*/ 5195824 h 5195824"/>
              <a:gd name="connsiteX4" fmla="*/ 9144 w 5148072"/>
              <a:gd name="connsiteY4" fmla="*/ 0 h 5195824"/>
              <a:gd name="connsiteX0" fmla="*/ 0 w 5149088"/>
              <a:gd name="connsiteY0" fmla="*/ 0 h 5195824"/>
              <a:gd name="connsiteX1" fmla="*/ 3740912 w 5149088"/>
              <a:gd name="connsiteY1" fmla="*/ 0 h 5195824"/>
              <a:gd name="connsiteX2" fmla="*/ 5149088 w 5149088"/>
              <a:gd name="connsiteY2" fmla="*/ 5175504 h 5195824"/>
              <a:gd name="connsiteX3" fmla="*/ 1016 w 5149088"/>
              <a:gd name="connsiteY3" fmla="*/ 5195824 h 5195824"/>
              <a:gd name="connsiteX4" fmla="*/ 0 w 5149088"/>
              <a:gd name="connsiteY4" fmla="*/ 0 h 5195824"/>
              <a:gd name="connsiteX0" fmla="*/ 0 w 5149088"/>
              <a:gd name="connsiteY0" fmla="*/ 0 h 5185664"/>
              <a:gd name="connsiteX1" fmla="*/ 3740912 w 5149088"/>
              <a:gd name="connsiteY1" fmla="*/ 0 h 5185664"/>
              <a:gd name="connsiteX2" fmla="*/ 5149088 w 5149088"/>
              <a:gd name="connsiteY2" fmla="*/ 5175504 h 5185664"/>
              <a:gd name="connsiteX3" fmla="*/ 1016 w 5149088"/>
              <a:gd name="connsiteY3" fmla="*/ 5185664 h 5185664"/>
              <a:gd name="connsiteX4" fmla="*/ 0 w 5149088"/>
              <a:gd name="connsiteY4" fmla="*/ 0 h 5185664"/>
              <a:gd name="connsiteX0" fmla="*/ 0 w 5142213"/>
              <a:gd name="connsiteY0" fmla="*/ 0 h 5185664"/>
              <a:gd name="connsiteX1" fmla="*/ 3740912 w 5142213"/>
              <a:gd name="connsiteY1" fmla="*/ 0 h 5185664"/>
              <a:gd name="connsiteX2" fmla="*/ 5142213 w 5142213"/>
              <a:gd name="connsiteY2" fmla="*/ 5161753 h 5185664"/>
              <a:gd name="connsiteX3" fmla="*/ 1016 w 5142213"/>
              <a:gd name="connsiteY3" fmla="*/ 5185664 h 5185664"/>
              <a:gd name="connsiteX4" fmla="*/ 0 w 5142213"/>
              <a:gd name="connsiteY4" fmla="*/ 0 h 5185664"/>
              <a:gd name="connsiteX0" fmla="*/ 0 w 5142213"/>
              <a:gd name="connsiteY0" fmla="*/ 0 h 5178789"/>
              <a:gd name="connsiteX1" fmla="*/ 3740912 w 5142213"/>
              <a:gd name="connsiteY1" fmla="*/ 0 h 5178789"/>
              <a:gd name="connsiteX2" fmla="*/ 5142213 w 5142213"/>
              <a:gd name="connsiteY2" fmla="*/ 5161753 h 5178789"/>
              <a:gd name="connsiteX3" fmla="*/ 1016 w 5142213"/>
              <a:gd name="connsiteY3" fmla="*/ 5178789 h 5178789"/>
              <a:gd name="connsiteX4" fmla="*/ 0 w 5142213"/>
              <a:gd name="connsiteY4" fmla="*/ 0 h 5178789"/>
              <a:gd name="connsiteX0" fmla="*/ 0 w 5151357"/>
              <a:gd name="connsiteY0" fmla="*/ 0 h 5178789"/>
              <a:gd name="connsiteX1" fmla="*/ 3740912 w 5151357"/>
              <a:gd name="connsiteY1" fmla="*/ 0 h 5178789"/>
              <a:gd name="connsiteX2" fmla="*/ 5151357 w 5151357"/>
              <a:gd name="connsiteY2" fmla="*/ 5143465 h 5178789"/>
              <a:gd name="connsiteX3" fmla="*/ 1016 w 5151357"/>
              <a:gd name="connsiteY3" fmla="*/ 5178789 h 5178789"/>
              <a:gd name="connsiteX4" fmla="*/ 0 w 5151357"/>
              <a:gd name="connsiteY4" fmla="*/ 0 h 5178789"/>
              <a:gd name="connsiteX0" fmla="*/ 0 w 5151357"/>
              <a:gd name="connsiteY0" fmla="*/ 0 h 5143465"/>
              <a:gd name="connsiteX1" fmla="*/ 3740912 w 5151357"/>
              <a:gd name="connsiteY1" fmla="*/ 0 h 5143465"/>
              <a:gd name="connsiteX2" fmla="*/ 5151357 w 5151357"/>
              <a:gd name="connsiteY2" fmla="*/ 5143465 h 5143465"/>
              <a:gd name="connsiteX3" fmla="*/ 1016 w 5151357"/>
              <a:gd name="connsiteY3" fmla="*/ 5142213 h 5143465"/>
              <a:gd name="connsiteX4" fmla="*/ 0 w 5151357"/>
              <a:gd name="connsiteY4" fmla="*/ 0 h 514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57" h="5143465">
                <a:moveTo>
                  <a:pt x="0" y="0"/>
                </a:moveTo>
                <a:lnTo>
                  <a:pt x="3740912" y="0"/>
                </a:lnTo>
                <a:lnTo>
                  <a:pt x="5151357" y="5143465"/>
                </a:lnTo>
                <a:lnTo>
                  <a:pt x="1016" y="5142213"/>
                </a:lnTo>
                <a:cubicBezTo>
                  <a:pt x="677" y="3410272"/>
                  <a:pt x="339" y="1731941"/>
                  <a:pt x="0" y="0"/>
                </a:cubicBezTo>
                <a:close/>
              </a:path>
            </a:pathLst>
          </a:custGeom>
          <a:solidFill>
            <a:srgbClr val="7F3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solidFill>
                <a:srgbClr val="7F3AFF"/>
              </a:solidFill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AF24908-BB2D-2B4C-B58D-33FCDD83E3A1}"/>
              </a:ext>
            </a:extLst>
          </p:cNvPr>
          <p:cNvSpPr/>
          <p:nvPr userDrawn="1"/>
        </p:nvSpPr>
        <p:spPr bwMode="auto">
          <a:xfrm>
            <a:off x="249364" y="1137533"/>
            <a:ext cx="5732379" cy="5732379"/>
          </a:xfrm>
          <a:prstGeom prst="ellipse">
            <a:avLst/>
          </a:prstGeom>
          <a:solidFill>
            <a:srgbClr val="925B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725" y="4072496"/>
            <a:ext cx="4898815" cy="1622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3733" b="0" i="0" cap="all" baseline="0" dirty="0">
                <a:solidFill>
                  <a:schemeClr val="bg1"/>
                </a:solidFill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HEADER—26PT</a:t>
            </a:r>
            <a:br>
              <a:rPr lang="en-US"/>
            </a:br>
            <a:r>
              <a:rPr lang="en-US"/>
              <a:t>IMAGE RIGHT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867645" y="260301"/>
            <a:ext cx="5170024" cy="6597699"/>
          </a:xfrm>
        </p:spPr>
        <p:txBody>
          <a:bodyPr/>
          <a:lstStyle>
            <a:lvl1pPr>
              <a:lnSpc>
                <a:spcPct val="100000"/>
              </a:lnSpc>
              <a:spcBef>
                <a:spcPts val="667"/>
              </a:spcBef>
              <a:defRPr sz="2133" b="0" i="0" baseline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defRPr sz="2133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3475" indent="-150280">
              <a:lnSpc>
                <a:spcPct val="100000"/>
              </a:lnSpc>
              <a:defRPr sz="1867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467772" indent="-112181">
              <a:lnSpc>
                <a:spcPct val="100000"/>
              </a:lnSpc>
              <a:tabLst/>
              <a:defRPr sz="1467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609585" indent="-126997">
              <a:lnSpc>
                <a:spcPct val="100000"/>
              </a:lnSpc>
              <a:defRPr sz="1400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734466" indent="-97364">
              <a:defRPr sz="1133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6pPr>
            <a:lvl7pPr marL="857229" indent="-112181">
              <a:defRPr sz="1067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7pPr>
            <a:lvl8pPr marL="948243" indent="-84665">
              <a:defRPr sz="1000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8pPr>
          </a:lstStyle>
          <a:p>
            <a:pPr lvl="0"/>
            <a:r>
              <a:rPr lang="en-US"/>
              <a:t>Paragraph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B665D0D4-478E-544C-AF4B-A79A3D215A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81000" y="6591300"/>
            <a:ext cx="36576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CC70DD12-4C79-BA4A-94AF-E5772639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267" y="6591300"/>
            <a:ext cx="2105679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9F38DF-907A-304D-902C-DFFB1B592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731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eep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C83FCA35-0A75-CEB5-8887-E9DC225E7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0351" y="4544587"/>
            <a:ext cx="6511299" cy="249299"/>
          </a:xfrm>
          <a:noFill/>
        </p:spPr>
        <p:txBody>
          <a:bodyPr wrap="square" lIns="0" tIns="0" rIns="0" bIns="0" rtlCol="0">
            <a:spAutoFit/>
          </a:bodyPr>
          <a:lstStyle>
            <a:lvl1pPr algn="ctr"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927E7F00-084F-4D8C-9CC9-9E04F82C51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0351" y="3031433"/>
            <a:ext cx="6511299" cy="1154041"/>
          </a:xfrm>
          <a:noFill/>
        </p:spPr>
        <p:txBody>
          <a:bodyPr wrap="square" lIns="0" tIns="0" rIns="0" bIns="0" rtlCol="0" anchor="b">
            <a:noAutofit/>
          </a:bodyPr>
          <a:lstStyle>
            <a:lvl1pPr algn="ctr">
              <a:lnSpc>
                <a:spcPct val="87000"/>
              </a:lnSpc>
              <a:defRPr lang="en-US" sz="4800" b="1" i="0" kern="1200" cap="none" spc="93" baseline="0" dirty="0">
                <a:solidFill>
                  <a:schemeClr val="bg1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xmlns="" val="267404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/Subhea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5F2DC7-63BB-ED83-B30E-A34143884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175000"/>
            <a:ext cx="12179300" cy="368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8F3E3B-BDE2-5F5A-EAB4-4B52BE336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AF1330FD-3D5B-18AA-32C3-B9004C8F20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823" y="4763249"/>
            <a:ext cx="4603059" cy="249299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C7940A5-54BA-AFF4-0E80-612C558BC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823" y="1959841"/>
            <a:ext cx="4603059" cy="2444296"/>
          </a:xfrm>
          <a:noFill/>
        </p:spPr>
        <p:txBody>
          <a:bodyPr wrap="square" lIns="0" tIns="0" rIns="0" bIns="0" rtlCol="0" anchor="b">
            <a:noAutofit/>
          </a:bodyPr>
          <a:lstStyle>
            <a:lvl1pPr>
              <a:lnSpc>
                <a:spcPct val="87000"/>
              </a:lnSpc>
              <a:defRPr lang="en-US" sz="4800" b="1" i="0" kern="1200" cap="none" spc="93" baseline="0" dirty="0">
                <a:solidFill>
                  <a:schemeClr val="bg2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2 To 3 Line Title Header—48pt</a:t>
            </a:r>
          </a:p>
        </p:txBody>
      </p:sp>
    </p:spTree>
    <p:extLst>
      <p:ext uri="{BB962C8B-B14F-4D97-AF65-F5344CB8AC3E}">
        <p14:creationId xmlns:p14="http://schemas.microsoft.com/office/powerpoint/2010/main" xmlns="" val="155982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431A71F0-F2C9-83FB-D814-BF212908D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0351" y="3719642"/>
            <a:ext cx="6511299" cy="249299"/>
          </a:xfrm>
          <a:noFill/>
        </p:spPr>
        <p:txBody>
          <a:bodyPr wrap="square" lIns="0" tIns="0" rIns="0" bIns="0" rtlCol="0">
            <a:spAutoFit/>
          </a:bodyPr>
          <a:lstStyle>
            <a:lvl1pPr algn="ctr"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="" id="{D5451957-72D6-FCAC-4746-DE11192F1F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0351" y="2206488"/>
            <a:ext cx="6511299" cy="1154041"/>
          </a:xfrm>
          <a:noFill/>
        </p:spPr>
        <p:txBody>
          <a:bodyPr wrap="square" lIns="0" tIns="0" rIns="0" bIns="0" rtlCol="0" anchor="b">
            <a:noAutofit/>
          </a:bodyPr>
          <a:lstStyle>
            <a:lvl1pPr algn="ctr">
              <a:lnSpc>
                <a:spcPct val="87000"/>
              </a:lnSpc>
              <a:defRPr lang="en-US" sz="4800" b="1" i="0" kern="1200" cap="none" spc="93" baseline="0" dirty="0">
                <a:solidFill>
                  <a:schemeClr val="tx2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xmlns="" val="3839920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eep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7D1E1AFE-E607-A248-AED3-D7D93F365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2B5EE90-237A-3C41-AD73-747FD1DD4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9568" y="0"/>
            <a:ext cx="719243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1D3F5E-AB9C-684E-A89C-0ADD8FB03586}"/>
              </a:ext>
            </a:extLst>
          </p:cNvPr>
          <p:cNvSpPr/>
          <p:nvPr userDrawn="1"/>
        </p:nvSpPr>
        <p:spPr>
          <a:xfrm>
            <a:off x="4873752" y="0"/>
            <a:ext cx="7318248" cy="6857952"/>
          </a:xfrm>
          <a:prstGeom prst="rect">
            <a:avLst/>
          </a:prstGeom>
          <a:solidFill>
            <a:srgbClr val="2E0565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D794FF57-D499-5C4E-A211-B21C8F36F17D}"/>
              </a:ext>
            </a:extLst>
          </p:cNvPr>
          <p:cNvSpPr/>
          <p:nvPr userDrawn="1"/>
        </p:nvSpPr>
        <p:spPr bwMode="auto">
          <a:xfrm>
            <a:off x="1" y="-1"/>
            <a:ext cx="6868476" cy="6857953"/>
          </a:xfrm>
          <a:custGeom>
            <a:avLst/>
            <a:gdLst>
              <a:gd name="connsiteX0" fmla="*/ 18288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18288 w 5148072"/>
              <a:gd name="connsiteY4" fmla="*/ 0 h 5175504"/>
              <a:gd name="connsiteX0" fmla="*/ 9144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9144 w 5148072"/>
              <a:gd name="connsiteY4" fmla="*/ 0 h 5175504"/>
              <a:gd name="connsiteX0" fmla="*/ 9144 w 5148072"/>
              <a:gd name="connsiteY0" fmla="*/ 0 h 5195824"/>
              <a:gd name="connsiteX1" fmla="*/ 3739896 w 5148072"/>
              <a:gd name="connsiteY1" fmla="*/ 0 h 5195824"/>
              <a:gd name="connsiteX2" fmla="*/ 5148072 w 5148072"/>
              <a:gd name="connsiteY2" fmla="*/ 5175504 h 5195824"/>
              <a:gd name="connsiteX3" fmla="*/ 0 w 5148072"/>
              <a:gd name="connsiteY3" fmla="*/ 5195824 h 5195824"/>
              <a:gd name="connsiteX4" fmla="*/ 9144 w 5148072"/>
              <a:gd name="connsiteY4" fmla="*/ 0 h 5195824"/>
              <a:gd name="connsiteX0" fmla="*/ 0 w 5149088"/>
              <a:gd name="connsiteY0" fmla="*/ 0 h 5195824"/>
              <a:gd name="connsiteX1" fmla="*/ 3740912 w 5149088"/>
              <a:gd name="connsiteY1" fmla="*/ 0 h 5195824"/>
              <a:gd name="connsiteX2" fmla="*/ 5149088 w 5149088"/>
              <a:gd name="connsiteY2" fmla="*/ 5175504 h 5195824"/>
              <a:gd name="connsiteX3" fmla="*/ 1016 w 5149088"/>
              <a:gd name="connsiteY3" fmla="*/ 5195824 h 5195824"/>
              <a:gd name="connsiteX4" fmla="*/ 0 w 5149088"/>
              <a:gd name="connsiteY4" fmla="*/ 0 h 5195824"/>
              <a:gd name="connsiteX0" fmla="*/ 0 w 5149088"/>
              <a:gd name="connsiteY0" fmla="*/ 0 h 5185664"/>
              <a:gd name="connsiteX1" fmla="*/ 3740912 w 5149088"/>
              <a:gd name="connsiteY1" fmla="*/ 0 h 5185664"/>
              <a:gd name="connsiteX2" fmla="*/ 5149088 w 5149088"/>
              <a:gd name="connsiteY2" fmla="*/ 5175504 h 5185664"/>
              <a:gd name="connsiteX3" fmla="*/ 1016 w 5149088"/>
              <a:gd name="connsiteY3" fmla="*/ 5185664 h 5185664"/>
              <a:gd name="connsiteX4" fmla="*/ 0 w 5149088"/>
              <a:gd name="connsiteY4" fmla="*/ 0 h 5185664"/>
              <a:gd name="connsiteX0" fmla="*/ 0 w 5142213"/>
              <a:gd name="connsiteY0" fmla="*/ 0 h 5185664"/>
              <a:gd name="connsiteX1" fmla="*/ 3740912 w 5142213"/>
              <a:gd name="connsiteY1" fmla="*/ 0 h 5185664"/>
              <a:gd name="connsiteX2" fmla="*/ 5142213 w 5142213"/>
              <a:gd name="connsiteY2" fmla="*/ 5161753 h 5185664"/>
              <a:gd name="connsiteX3" fmla="*/ 1016 w 5142213"/>
              <a:gd name="connsiteY3" fmla="*/ 5185664 h 5185664"/>
              <a:gd name="connsiteX4" fmla="*/ 0 w 5142213"/>
              <a:gd name="connsiteY4" fmla="*/ 0 h 5185664"/>
              <a:gd name="connsiteX0" fmla="*/ 0 w 5142213"/>
              <a:gd name="connsiteY0" fmla="*/ 0 h 5178789"/>
              <a:gd name="connsiteX1" fmla="*/ 3740912 w 5142213"/>
              <a:gd name="connsiteY1" fmla="*/ 0 h 5178789"/>
              <a:gd name="connsiteX2" fmla="*/ 5142213 w 5142213"/>
              <a:gd name="connsiteY2" fmla="*/ 5161753 h 5178789"/>
              <a:gd name="connsiteX3" fmla="*/ 1016 w 5142213"/>
              <a:gd name="connsiteY3" fmla="*/ 5178789 h 5178789"/>
              <a:gd name="connsiteX4" fmla="*/ 0 w 5142213"/>
              <a:gd name="connsiteY4" fmla="*/ 0 h 5178789"/>
              <a:gd name="connsiteX0" fmla="*/ 0 w 5151357"/>
              <a:gd name="connsiteY0" fmla="*/ 0 h 5178789"/>
              <a:gd name="connsiteX1" fmla="*/ 3740912 w 5151357"/>
              <a:gd name="connsiteY1" fmla="*/ 0 h 5178789"/>
              <a:gd name="connsiteX2" fmla="*/ 5151357 w 5151357"/>
              <a:gd name="connsiteY2" fmla="*/ 5143465 h 5178789"/>
              <a:gd name="connsiteX3" fmla="*/ 1016 w 5151357"/>
              <a:gd name="connsiteY3" fmla="*/ 5178789 h 5178789"/>
              <a:gd name="connsiteX4" fmla="*/ 0 w 5151357"/>
              <a:gd name="connsiteY4" fmla="*/ 0 h 5178789"/>
              <a:gd name="connsiteX0" fmla="*/ 0 w 5151357"/>
              <a:gd name="connsiteY0" fmla="*/ 0 h 5143465"/>
              <a:gd name="connsiteX1" fmla="*/ 3740912 w 5151357"/>
              <a:gd name="connsiteY1" fmla="*/ 0 h 5143465"/>
              <a:gd name="connsiteX2" fmla="*/ 5151357 w 5151357"/>
              <a:gd name="connsiteY2" fmla="*/ 5143465 h 5143465"/>
              <a:gd name="connsiteX3" fmla="*/ 1016 w 5151357"/>
              <a:gd name="connsiteY3" fmla="*/ 5142213 h 5143465"/>
              <a:gd name="connsiteX4" fmla="*/ 0 w 5151357"/>
              <a:gd name="connsiteY4" fmla="*/ 0 h 514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57" h="5143465">
                <a:moveTo>
                  <a:pt x="0" y="0"/>
                </a:moveTo>
                <a:lnTo>
                  <a:pt x="3740912" y="0"/>
                </a:lnTo>
                <a:lnTo>
                  <a:pt x="5151357" y="5143465"/>
                </a:lnTo>
                <a:lnTo>
                  <a:pt x="1016" y="5142213"/>
                </a:lnTo>
                <a:cubicBezTo>
                  <a:pt x="677" y="3410272"/>
                  <a:pt x="339" y="1731941"/>
                  <a:pt x="0" y="0"/>
                </a:cubicBez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solidFill>
                <a:srgbClr val="7F3AFF"/>
              </a:solidFill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89466" y="6620585"/>
            <a:ext cx="349884" cy="161497"/>
          </a:xfrm>
        </p:spPr>
        <p:txBody>
          <a:bodyPr/>
          <a:lstStyle>
            <a:lvl1pPr>
              <a:defRPr sz="800" b="0" i="0">
                <a:solidFill>
                  <a:srgbClr val="1E1E1E"/>
                </a:solidFill>
              </a:defRPr>
            </a:lvl1pPr>
          </a:lstStyle>
          <a:p>
            <a:fld id="{18FFD63D-7F43-3B4E-8B2F-7535F503E7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9FB289-F45D-D3E7-474D-6EB578872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46175" y="4100059"/>
            <a:ext cx="3341982" cy="198712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0C435D47-CBB4-759D-4856-BD8E2185E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277033"/>
            <a:ext cx="5115231" cy="15092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0E6C678-A83A-4E52-F6BE-5A2DC48B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71758"/>
            <a:ext cx="5115232" cy="1729322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spcAft>
                <a:spcPts val="800"/>
              </a:spcAft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170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F82F97EF-ED04-D34D-8EE4-6CD5AB22FF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409700"/>
            <a:ext cx="11430000" cy="4800600"/>
          </a:xfrm>
        </p:spPr>
        <p:txBody>
          <a:bodyPr/>
          <a:lstStyle>
            <a:lvl1pPr marL="458788" indent="-458788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charset="2"/>
              <a:buAutoNum type="arabicPlain"/>
              <a:tabLst>
                <a:tab pos="11276013" algn="r"/>
              </a:tabLst>
              <a:defRPr sz="2400" b="0">
                <a:solidFill>
                  <a:schemeClr val="tx1"/>
                </a:solidFill>
              </a:defRPr>
            </a:lvl1pPr>
            <a:lvl2pPr marL="746125" indent="-266700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tabLst>
                <a:tab pos="11276013" algn="r"/>
              </a:tabLst>
              <a:defRPr sz="2000" b="0">
                <a:solidFill>
                  <a:schemeClr val="tx1"/>
                </a:solidFill>
              </a:defRPr>
            </a:lvl2pPr>
            <a:lvl3pPr marL="1371600" indent="-292608">
              <a:lnSpc>
                <a:spcPct val="95000"/>
              </a:lnSpc>
              <a:spcAft>
                <a:spcPts val="600"/>
              </a:spcAft>
              <a:buClr>
                <a:schemeClr val="tx1"/>
              </a:buClr>
              <a:tabLst>
                <a:tab pos="11277318" algn="r"/>
              </a:tabLst>
              <a:defRPr sz="2667">
                <a:solidFill>
                  <a:schemeClr val="tx1"/>
                </a:solidFill>
              </a:defRPr>
            </a:lvl3pPr>
            <a:lvl4pPr marL="1648843" indent="-232828">
              <a:lnSpc>
                <a:spcPct val="95000"/>
              </a:lnSpc>
              <a:buClr>
                <a:schemeClr val="tx1"/>
              </a:buClr>
              <a:tabLst/>
              <a:defRPr sz="2400" baseline="0">
                <a:solidFill>
                  <a:schemeClr val="tx1"/>
                </a:solidFill>
              </a:defRPr>
            </a:lvl4pPr>
            <a:lvl5pPr marL="1917652" indent="-232828">
              <a:buClr>
                <a:schemeClr val="tx1"/>
              </a:buClr>
              <a:defRPr sz="2133">
                <a:solidFill>
                  <a:schemeClr val="tx1"/>
                </a:solidFill>
              </a:defRPr>
            </a:lvl5pPr>
            <a:lvl6pPr marL="2114498" indent="-160863">
              <a:defRPr sz="1867"/>
            </a:lvl6pPr>
            <a:lvl7pPr marL="2294409" indent="-171446">
              <a:defRPr sz="1600"/>
            </a:lvl7pPr>
            <a:lvl8pPr marL="2410824" indent="-126997"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0291840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116CC8-742A-424C-BCB8-83B535C9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955963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4080F0-60CF-5643-8D9F-216A0A490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265799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+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EE3CF-2F6C-7C5A-9857-2BB9180B6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175000"/>
            <a:ext cx="12179300" cy="3683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4080F0-60CF-5643-8D9F-216A0A490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3195601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plit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79187E-7BCC-7CF9-614B-02112F441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7E5E4FC-6B29-5849-9F8E-E72813B9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9699"/>
            <a:ext cx="5410200" cy="480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95A6534-7922-F559-0180-B7A694EBF01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409699"/>
            <a:ext cx="5410197" cy="480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xmlns="" id="{D615378D-0E0A-DB49-AC17-91F9254D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591300"/>
            <a:ext cx="36576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2F8F93C1-CDF5-DD4A-969E-194C6332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268" y="6591300"/>
            <a:ext cx="2076742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</p:spTree>
    <p:extLst>
      <p:ext uri="{BB962C8B-B14F-4D97-AF65-F5344CB8AC3E}">
        <p14:creationId xmlns:p14="http://schemas.microsoft.com/office/powerpoint/2010/main" xmlns="" val="894176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1"/>
            <a:ext cx="11430000" cy="772437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23418A0-DD87-C44E-89C9-6E638A95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57891"/>
            <a:ext cx="11430000" cy="42277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DCD0FBD-2BAB-8849-B5BD-D98EC93ED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099707"/>
            <a:ext cx="11430000" cy="772436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07860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 white -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D2E5F4AB-4E69-9F46-A404-E479FA3C7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099707"/>
            <a:ext cx="11430000" cy="772436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334404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D85206-3E59-3C4F-AEE7-772D68D9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591300"/>
            <a:ext cx="365760" cy="2286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BDEE7B5-F6B2-8B4B-83B7-B00C0C78A87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8B206-CA37-2548-BCB6-F50382B31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3267" y="6591300"/>
            <a:ext cx="2070955" cy="2286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C04C66-75FB-2842-90C7-BBF1B096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1"/>
            <a:ext cx="11430000" cy="7724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69B6BD-DEAE-584C-B1F9-C512DB2C6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09699"/>
            <a:ext cx="11430000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2587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15" r:id="rId2"/>
    <p:sldLayoutId id="2147483659" r:id="rId3"/>
    <p:sldLayoutId id="2147483650" r:id="rId4"/>
    <p:sldLayoutId id="2147483654" r:id="rId5"/>
    <p:sldLayoutId id="2147483687" r:id="rId6"/>
    <p:sldLayoutId id="2147483711" r:id="rId7"/>
    <p:sldLayoutId id="2147483716" r:id="rId8"/>
    <p:sldLayoutId id="2147483717" r:id="rId9"/>
    <p:sldLayoutId id="2147483704" r:id="rId10"/>
    <p:sldLayoutId id="2147483705" r:id="rId11"/>
    <p:sldLayoutId id="2147483706" r:id="rId12"/>
    <p:sldLayoutId id="2147483707" r:id="rId13"/>
    <p:sldLayoutId id="2147483718" r:id="rId14"/>
    <p:sldLayoutId id="2147483719" r:id="rId15"/>
    <p:sldLayoutId id="2147483708" r:id="rId16"/>
    <p:sldLayoutId id="2147483709" r:id="rId17"/>
    <p:sldLayoutId id="2147483710" r:id="rId18"/>
    <p:sldLayoutId id="2147483694" r:id="rId19"/>
    <p:sldLayoutId id="2147483695" r:id="rId20"/>
    <p:sldLayoutId id="214748370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spc="7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stem Font Regular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stem Font Regular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System Font Regular"/>
        <a:buChar char="»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Arial" panose="020B0604020202020204" pitchFamily="34" charset="0"/>
        <a:buNone/>
        <a:tabLst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92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="" xmlns:a16="http://schemas.microsoft.com/office/drawing/2014/main" id="{20A3D11E-3300-C00F-11C1-DE1E3F7E9177}"/>
              </a:ext>
            </a:extLst>
          </p:cNvPr>
          <p:cNvSpPr/>
          <p:nvPr/>
        </p:nvSpPr>
        <p:spPr>
          <a:xfrm>
            <a:off x="0" y="4363278"/>
            <a:ext cx="5750115" cy="2494722"/>
          </a:xfrm>
          <a:prstGeom prst="triangle">
            <a:avLst>
              <a:gd name="adj" fmla="val 496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8FFCC70-4C33-5EDF-7251-4791EB508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23692" y="5696055"/>
            <a:ext cx="1740573" cy="807481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="" xmlns:a16="http://schemas.microsoft.com/office/drawing/2014/main" id="{A2F45486-7D03-8370-AD92-08495CEDC487}"/>
              </a:ext>
            </a:extLst>
          </p:cNvPr>
          <p:cNvSpPr/>
          <p:nvPr/>
        </p:nvSpPr>
        <p:spPr>
          <a:xfrm>
            <a:off x="-1" y="0"/>
            <a:ext cx="9238777" cy="6858000"/>
          </a:xfrm>
          <a:custGeom>
            <a:avLst/>
            <a:gdLst>
              <a:gd name="connsiteX0" fmla="*/ 0 w 6418217"/>
              <a:gd name="connsiteY0" fmla="*/ 5434149 h 5434149"/>
              <a:gd name="connsiteX1" fmla="*/ 0 w 6418217"/>
              <a:gd name="connsiteY1" fmla="*/ 0 h 5434149"/>
              <a:gd name="connsiteX2" fmla="*/ 6418217 w 6418217"/>
              <a:gd name="connsiteY2" fmla="*/ 5434149 h 5434149"/>
              <a:gd name="connsiteX3" fmla="*/ 0 w 6418217"/>
              <a:gd name="connsiteY3" fmla="*/ 5434149 h 5434149"/>
              <a:gd name="connsiteX0" fmla="*/ 0 w 7167154"/>
              <a:gd name="connsiteY0" fmla="*/ 5442857 h 5442857"/>
              <a:gd name="connsiteX1" fmla="*/ 0 w 7167154"/>
              <a:gd name="connsiteY1" fmla="*/ 8708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7167154"/>
              <a:gd name="connsiteY0" fmla="*/ 5442857 h 5442857"/>
              <a:gd name="connsiteX1" fmla="*/ 0 w 7167154"/>
              <a:gd name="connsiteY1" fmla="*/ 1796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6633387"/>
              <a:gd name="connsiteY0" fmla="*/ 5442857 h 5442857"/>
              <a:gd name="connsiteX1" fmla="*/ 0 w 6633387"/>
              <a:gd name="connsiteY1" fmla="*/ 1796 h 5442857"/>
              <a:gd name="connsiteX2" fmla="*/ 6633387 w 6633387"/>
              <a:gd name="connsiteY2" fmla="*/ 0 h 5442857"/>
              <a:gd name="connsiteX3" fmla="*/ 0 w 6633387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3387" h="5442857">
                <a:moveTo>
                  <a:pt x="0" y="5442857"/>
                </a:moveTo>
                <a:lnTo>
                  <a:pt x="0" y="1796"/>
                </a:lnTo>
                <a:lnTo>
                  <a:pt x="6633387" y="0"/>
                </a:lnTo>
                <a:lnTo>
                  <a:pt x="0" y="5442857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 l="-18313" t="-4602" r="-603" b="-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256E0ED-14DF-4016-6C90-6B6C24FAA905}"/>
              </a:ext>
            </a:extLst>
          </p:cNvPr>
          <p:cNvSpPr txBox="1"/>
          <p:nvPr/>
        </p:nvSpPr>
        <p:spPr>
          <a:xfrm>
            <a:off x="262017" y="414092"/>
            <a:ext cx="60568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20"/>
              </a:lnSpc>
            </a:pP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Blockchain in Healthcare </a:t>
            </a:r>
            <a:b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</a:b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Today &amp; </a:t>
            </a: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Tomorrow</a:t>
            </a:r>
          </a:p>
        </p:txBody>
      </p:sp>
      <p:sp>
        <p:nvSpPr>
          <p:cNvPr id="8" name="Diagonal Stripe 26">
            <a:extLst>
              <a:ext uri="{FF2B5EF4-FFF2-40B4-BE49-F238E27FC236}">
                <a16:creationId xmlns="" xmlns:a16="http://schemas.microsoft.com/office/drawing/2014/main" id="{61A9F485-4C48-60AF-F6B9-2924AA596EBC}"/>
              </a:ext>
            </a:extLst>
          </p:cNvPr>
          <p:cNvSpPr/>
          <p:nvPr/>
        </p:nvSpPr>
        <p:spPr>
          <a:xfrm>
            <a:off x="0" y="0"/>
            <a:ext cx="9243391" cy="6858000"/>
          </a:xfrm>
          <a:custGeom>
            <a:avLst/>
            <a:gdLst>
              <a:gd name="connsiteX0" fmla="*/ 0 w 7715794"/>
              <a:gd name="connsiteY0" fmla="*/ 2904309 h 5808617"/>
              <a:gd name="connsiteX1" fmla="*/ 3857897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2904309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5412378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5412378 h 580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794" h="5808617">
                <a:moveTo>
                  <a:pt x="0" y="5412378"/>
                </a:moveTo>
                <a:lnTo>
                  <a:pt x="7219405" y="0"/>
                </a:lnTo>
                <a:lnTo>
                  <a:pt x="7715794" y="0"/>
                </a:lnTo>
                <a:lnTo>
                  <a:pt x="0" y="5808617"/>
                </a:lnTo>
                <a:lnTo>
                  <a:pt x="0" y="5412378"/>
                </a:lnTo>
                <a:close/>
              </a:path>
            </a:pathLst>
          </a:custGeom>
          <a:solidFill>
            <a:schemeClr val="bg1">
              <a:alpha val="637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" name="Group 17">
            <a:extLst>
              <a:ext uri="{FF2B5EF4-FFF2-40B4-BE49-F238E27FC236}">
                <a16:creationId xmlns="" xmlns:a16="http://schemas.microsoft.com/office/drawing/2014/main" id="{A3E9D584-B82D-9B15-187A-E41E70955AD1}"/>
              </a:ext>
            </a:extLst>
          </p:cNvPr>
          <p:cNvGrpSpPr/>
          <p:nvPr/>
        </p:nvGrpSpPr>
        <p:grpSpPr>
          <a:xfrm>
            <a:off x="365287" y="2192659"/>
            <a:ext cx="3713799" cy="1255934"/>
            <a:chOff x="7836775" y="827413"/>
            <a:chExt cx="3717855" cy="1147728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85E04ADB-B371-81B3-43D3-6C13B6CBB623}"/>
                </a:ext>
              </a:extLst>
            </p:cNvPr>
            <p:cNvSpPr/>
            <p:nvPr/>
          </p:nvSpPr>
          <p:spPr>
            <a:xfrm>
              <a:off x="10125365" y="1446288"/>
              <a:ext cx="1429265" cy="528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E72625"/>
                  </a:solidFill>
                  <a:cs typeface="Arial" panose="020B0604020202020204" pitchFamily="34" charset="0"/>
                </a:rPr>
                <a:t>2022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CD53063-715E-E645-EB46-870CC6ECD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775" y="827413"/>
              <a:ext cx="3608749" cy="1097221"/>
            </a:xfrm>
            <a:prstGeom prst="rect">
              <a:avLst/>
            </a:prstGeom>
          </p:spPr>
        </p:pic>
      </p:grpSp>
      <p:grpSp>
        <p:nvGrpSpPr>
          <p:cNvPr id="9" name="Group 10">
            <a:extLst>
              <a:ext uri="{FF2B5EF4-FFF2-40B4-BE49-F238E27FC236}">
                <a16:creationId xmlns="" xmlns:a16="http://schemas.microsoft.com/office/drawing/2014/main" id="{16D7D15D-6BA5-3F1C-C178-780298497B64}"/>
              </a:ext>
            </a:extLst>
          </p:cNvPr>
          <p:cNvGrpSpPr/>
          <p:nvPr/>
        </p:nvGrpSpPr>
        <p:grpSpPr>
          <a:xfrm>
            <a:off x="9023878" y="4493723"/>
            <a:ext cx="3051213" cy="1981807"/>
            <a:chOff x="4206832" y="3974623"/>
            <a:chExt cx="3214628" cy="2087949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972812EE-3428-CF42-8A28-F07B3331D4D6}"/>
                </a:ext>
              </a:extLst>
            </p:cNvPr>
            <p:cNvSpPr/>
            <p:nvPr/>
          </p:nvSpPr>
          <p:spPr>
            <a:xfrm>
              <a:off x="4206832" y="5316773"/>
              <a:ext cx="3214628" cy="745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620"/>
                </a:lnSpc>
              </a:pP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 15, 2022</a:t>
              </a:r>
            </a:p>
            <a:p>
              <a:pPr algn="r">
                <a:lnSpc>
                  <a:spcPts val="1620"/>
                </a:lnSpc>
              </a:pP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Public Library</a:t>
              </a:r>
            </a:p>
            <a:p>
              <a:pPr algn="r">
                <a:lnSpc>
                  <a:spcPts val="1620"/>
                </a:lnSpc>
              </a:pP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Austin, TX  USA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D566CCEE-A373-CF6D-FE03-CAF2E5D65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6669" y="3974623"/>
              <a:ext cx="1390564" cy="1329913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 l="-39881" t="-2720" r="-13520" b="-2720"/>
              </a:stretch>
            </a:blipFill>
            <a:ln w="762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507668EE-8CDE-F406-8CEB-DDDF19FC509E}"/>
              </a:ext>
            </a:extLst>
          </p:cNvPr>
          <p:cNvSpPr/>
          <p:nvPr/>
        </p:nvSpPr>
        <p:spPr>
          <a:xfrm>
            <a:off x="4044661" y="4020359"/>
            <a:ext cx="4548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Moderator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Gabriela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Chief Innovation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Avaneer Health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AD1960AF-2A42-9C71-EF42-ADC18B2AECAF}"/>
              </a:ext>
            </a:extLst>
          </p:cNvPr>
          <p:cNvSpPr/>
          <p:nvPr/>
        </p:nvSpPr>
        <p:spPr>
          <a:xfrm>
            <a:off x="6128802" y="2734350"/>
            <a:ext cx="4987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Holzer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Sr. Director Technology Exploration, Health Care Service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Corporation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B99A0F30-079C-CA26-CE4E-104B3E7E54F5}"/>
              </a:ext>
            </a:extLst>
          </p:cNvPr>
          <p:cNvSpPr/>
          <p:nvPr/>
        </p:nvSpPr>
        <p:spPr>
          <a:xfrm>
            <a:off x="8054300" y="960765"/>
            <a:ext cx="4242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Treshock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Technology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CVS Health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15" y="3506933"/>
            <a:ext cx="1766317" cy="164081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220">
            <a:off x="4203714" y="2016241"/>
            <a:ext cx="1832565" cy="18158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/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98">
            <a:off x="6128802" y="454231"/>
            <a:ext cx="1804032" cy="171700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57305" y="5231055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Sponsored by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96" t="22441" r="10864" b="24316"/>
          <a:stretch/>
        </p:blipFill>
        <p:spPr>
          <a:xfrm>
            <a:off x="5563110" y="5595064"/>
            <a:ext cx="3959468" cy="10040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18716" y="6394351"/>
            <a:ext cx="1795549" cy="37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94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B96AE12-ACC3-2F4A-800A-45F89C78D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23" y="5445649"/>
            <a:ext cx="4603059" cy="836126"/>
          </a:xfrm>
        </p:spPr>
        <p:txBody>
          <a:bodyPr/>
          <a:lstStyle/>
          <a:p>
            <a:r>
              <a:rPr lang="en-US" dirty="0"/>
              <a:t>September 15, 2022</a:t>
            </a:r>
          </a:p>
          <a:p>
            <a:r>
              <a:rPr lang="en-US" dirty="0"/>
              <a:t>ConVerge2Xcelerate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2B6DB8-B886-814E-9F7B-431850EAD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823" y="2618976"/>
            <a:ext cx="6487743" cy="2444296"/>
          </a:xfrm>
        </p:spPr>
        <p:txBody>
          <a:bodyPr/>
          <a:lstStyle/>
          <a:p>
            <a:r>
              <a:rPr lang="en-US" dirty="0"/>
              <a:t>How Blockchain Transforms Payer Processes to Create a Person-Centered Experience</a:t>
            </a:r>
          </a:p>
        </p:txBody>
      </p:sp>
    </p:spTree>
    <p:extLst>
      <p:ext uri="{BB962C8B-B14F-4D97-AF65-F5344CB8AC3E}">
        <p14:creationId xmlns:p14="http://schemas.microsoft.com/office/powerpoint/2010/main" xmlns="" val="202025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8FD08BB-4918-FAD7-6726-8AA096CE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02555B-EEE0-C400-6A1F-D9BDAFCE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507B92-FC92-FFAB-C505-6E570334F92C}"/>
              </a:ext>
            </a:extLst>
          </p:cNvPr>
          <p:cNvSpPr txBox="1"/>
          <p:nvPr/>
        </p:nvSpPr>
        <p:spPr>
          <a:xfrm>
            <a:off x="829294" y="3787206"/>
            <a:ext cx="274715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Gabriela </a:t>
            </a:r>
            <a:r>
              <a:rPr lang="en-US" sz="2400" b="1" dirty="0" err="1"/>
              <a:t>Pelin</a:t>
            </a:r>
            <a:endParaRPr lang="en-US" sz="2400" b="1" dirty="0"/>
          </a:p>
          <a:p>
            <a:pPr algn="ctr"/>
            <a:r>
              <a:rPr lang="en-US" sz="2000" dirty="0"/>
              <a:t>Chief Innovation Officer</a:t>
            </a:r>
          </a:p>
          <a:p>
            <a:pPr algn="ctr"/>
            <a:r>
              <a:rPr lang="en-US" sz="2000" dirty="0"/>
              <a:t>Avaneer Health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4E162F-9ECA-E3A8-6B7B-BD4ECDC170F2}"/>
              </a:ext>
            </a:extLst>
          </p:cNvPr>
          <p:cNvSpPr txBox="1"/>
          <p:nvPr/>
        </p:nvSpPr>
        <p:spPr>
          <a:xfrm>
            <a:off x="4722421" y="3789179"/>
            <a:ext cx="274715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Mark </a:t>
            </a:r>
            <a:r>
              <a:rPr lang="en-US" sz="2400" b="1" dirty="0" err="1"/>
              <a:t>Treshock</a:t>
            </a:r>
            <a:endParaRPr lang="en-US" sz="2400" b="1" dirty="0"/>
          </a:p>
          <a:p>
            <a:pPr algn="ctr"/>
            <a:r>
              <a:rPr lang="en-US" sz="2000" dirty="0"/>
              <a:t>Executive Director Emerging Technology</a:t>
            </a:r>
          </a:p>
          <a:p>
            <a:pPr algn="ctr"/>
            <a:r>
              <a:rPr lang="en-US" sz="2000" dirty="0"/>
              <a:t>CVS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348098-1437-2B61-C2F8-648EE7C165F8}"/>
              </a:ext>
            </a:extLst>
          </p:cNvPr>
          <p:cNvSpPr txBox="1"/>
          <p:nvPr/>
        </p:nvSpPr>
        <p:spPr>
          <a:xfrm>
            <a:off x="8615548" y="3787206"/>
            <a:ext cx="2747158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Bob Holzer</a:t>
            </a:r>
          </a:p>
          <a:p>
            <a:pPr algn="ctr"/>
            <a:r>
              <a:rPr lang="en-US" sz="2000"/>
              <a:t>Senior </a:t>
            </a:r>
            <a:r>
              <a:rPr lang="en-US" sz="2000" dirty="0"/>
              <a:t>Director </a:t>
            </a:r>
          </a:p>
          <a:p>
            <a:pPr algn="ctr"/>
            <a:r>
              <a:rPr lang="en-US" sz="2000" dirty="0"/>
              <a:t>Technology Exploration</a:t>
            </a:r>
          </a:p>
          <a:p>
            <a:pPr algn="ctr"/>
            <a:r>
              <a:rPr lang="en-US" sz="2000" dirty="0"/>
              <a:t>Health Care Service Corporation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A0BE49-E9D0-7B01-AA2D-D8C88E369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1" r="23723" b="22824"/>
          <a:stretch/>
        </p:blipFill>
        <p:spPr>
          <a:xfrm>
            <a:off x="1105850" y="910559"/>
            <a:ext cx="2204207" cy="232365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AD36F8-30C9-5BBD-A640-2B980076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613" y="1097946"/>
            <a:ext cx="2244437" cy="2244437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612AF08-BDDB-5764-7942-0C6435781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1" y="910559"/>
            <a:ext cx="2244437" cy="22444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240813"/>
      </p:ext>
    </p:extLst>
  </p:cSld>
  <p:clrMapOvr>
    <a:masterClrMapping/>
  </p:clrMapOvr>
</p:sld>
</file>

<file path=ppt/theme/theme1.xml><?xml version="1.0" encoding="utf-8"?>
<a:theme xmlns:a="http://schemas.openxmlformats.org/drawingml/2006/main" name="Avaneer Health">
  <a:themeElements>
    <a:clrScheme name="Avaneer Health">
      <a:dk1>
        <a:srgbClr val="000000"/>
      </a:dk1>
      <a:lt1>
        <a:srgbClr val="FFFFFF"/>
      </a:lt1>
      <a:dk2>
        <a:srgbClr val="20004D"/>
      </a:dk2>
      <a:lt2>
        <a:srgbClr val="F1F1F1"/>
      </a:lt2>
      <a:accent1>
        <a:srgbClr val="703EFF"/>
      </a:accent1>
      <a:accent2>
        <a:srgbClr val="FF834B"/>
      </a:accent2>
      <a:accent3>
        <a:srgbClr val="9366FF"/>
      </a:accent3>
      <a:accent4>
        <a:srgbClr val="FFDE17"/>
      </a:accent4>
      <a:accent5>
        <a:srgbClr val="20004D"/>
      </a:accent5>
      <a:accent6>
        <a:srgbClr val="00E5E0"/>
      </a:accent6>
      <a:hlink>
        <a:srgbClr val="703EFF"/>
      </a:hlink>
      <a:folHlink>
        <a:srgbClr val="9366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 anchorCtr="0"/>
      <a:lstStyle>
        <a:defPPr algn="l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avn_ppt_210726.potx" id="{39D5FAC1-A509-4245-A086-76D2190E05E8}" vid="{2170ADF3-653F-A248-BE60-E8A1C84F7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BBC77BD45AC44CA592474016487C06" ma:contentTypeVersion="16" ma:contentTypeDescription="Create a new document." ma:contentTypeScope="" ma:versionID="0acfe16db492993d31b527af5520925e">
  <xsd:schema xmlns:xsd="http://www.w3.org/2001/XMLSchema" xmlns:xs="http://www.w3.org/2001/XMLSchema" xmlns:p="http://schemas.microsoft.com/office/2006/metadata/properties" xmlns:ns2="4d739c08-9094-4b8e-9337-0852889e342f" xmlns:ns3="dd285314-de84-4ccf-9bde-75a285291434" targetNamespace="http://schemas.microsoft.com/office/2006/metadata/properties" ma:root="true" ma:fieldsID="adfc50cf2f62ab0a5c198dc14f5fca88" ns2:_="" ns3:_="">
    <xsd:import namespace="4d739c08-9094-4b8e-9337-0852889e342f"/>
    <xsd:import namespace="dd285314-de84-4ccf-9bde-75a2852914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39c08-9094-4b8e-9337-0852889e3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c322225-808c-49c0-8902-e9d675b234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85314-de84-4ccf-9bde-75a28529143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f5902d7-4087-4062-b226-119ae1da86ed}" ma:internalName="TaxCatchAll" ma:showField="CatchAllData" ma:web="dd285314-de84-4ccf-9bde-75a2852914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739c08-9094-4b8e-9337-0852889e342f">
      <Terms xmlns="http://schemas.microsoft.com/office/infopath/2007/PartnerControls"/>
    </lcf76f155ced4ddcb4097134ff3c332f>
    <TaxCatchAll xmlns="dd285314-de84-4ccf-9bde-75a285291434" xsi:nil="true"/>
  </documentManagement>
</p:properties>
</file>

<file path=customXml/itemProps1.xml><?xml version="1.0" encoding="utf-8"?>
<ds:datastoreItem xmlns:ds="http://schemas.openxmlformats.org/officeDocument/2006/customXml" ds:itemID="{4567B986-0499-4F09-9214-7DEFB52CC2DC}">
  <ds:schemaRefs>
    <ds:schemaRef ds:uri="4d739c08-9094-4b8e-9337-0852889e342f"/>
    <ds:schemaRef ds:uri="dd285314-de84-4ccf-9bde-75a2852914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1735D5-8B96-4E8F-AED8-E75FABEA7A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AC7175-2EF1-4406-8467-24525ABCAA90}">
  <ds:schemaRefs>
    <ds:schemaRef ds:uri="4d739c08-9094-4b8e-9337-0852889e342f"/>
    <ds:schemaRef ds:uri="dd285314-de84-4ccf-9bde-75a2852914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0a5c8-5df5-4051-87f4-f10dbc7e605c}" enabled="0" method="" siteId="{75d0a5c8-5df5-4051-87f4-f10dbc7e605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avn_ppt_210726</Template>
  <TotalTime>7432</TotalTime>
  <Words>105</Words>
  <Application>Microsoft Macintosh PowerPoint</Application>
  <PresentationFormat>Custom</PresentationFormat>
  <Paragraphs>28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Avaneer Health</vt:lpstr>
      <vt:lpstr>Slide 1</vt:lpstr>
      <vt:lpstr>Slide 2</vt:lpstr>
      <vt:lpstr>Slide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begin</dc:title>
  <dc:creator>Rachel Schreiber</dc:creator>
  <cp:lastModifiedBy>Tory</cp:lastModifiedBy>
  <cp:revision>21</cp:revision>
  <dcterms:created xsi:type="dcterms:W3CDTF">2021-07-28T19:55:14Z</dcterms:created>
  <dcterms:modified xsi:type="dcterms:W3CDTF">2022-09-13T15:45:20Z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0x01010043BBC77BD45AC44CA592474016487C06</vt:lpwstr>
  </property>
  <property fmtid="{D5CDD505-2E9C-101B-9397-08002B2CF9AE}" pid="3" name="MediaServiceImageTags">
    <vt:lpwstr/>
  </property>
</Properties>
</file>