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0"/>
  </p:notesMasterIdLst>
  <p:sldIdLst>
    <p:sldId id="3084" r:id="rId2"/>
    <p:sldId id="457" r:id="rId3"/>
    <p:sldId id="470" r:id="rId4"/>
    <p:sldId id="3067" r:id="rId5"/>
    <p:sldId id="3074" r:id="rId6"/>
    <p:sldId id="3073" r:id="rId7"/>
    <p:sldId id="3075" r:id="rId8"/>
    <p:sldId id="270" r:id="rId9"/>
    <p:sldId id="3076" r:id="rId10"/>
    <p:sldId id="3069" r:id="rId11"/>
    <p:sldId id="3080" r:id="rId12"/>
    <p:sldId id="3082" r:id="rId13"/>
    <p:sldId id="3070" r:id="rId14"/>
    <p:sldId id="3081" r:id="rId15"/>
    <p:sldId id="281" r:id="rId16"/>
    <p:sldId id="3083" r:id="rId17"/>
    <p:sldId id="3071" r:id="rId18"/>
    <p:sldId id="286" r:id="rId19"/>
    <p:sldId id="264" r:id="rId20"/>
    <p:sldId id="265" r:id="rId21"/>
    <p:sldId id="266" r:id="rId22"/>
    <p:sldId id="329" r:id="rId23"/>
    <p:sldId id="349" r:id="rId24"/>
    <p:sldId id="340" r:id="rId25"/>
    <p:sldId id="350" r:id="rId26"/>
    <p:sldId id="339" r:id="rId27"/>
    <p:sldId id="351" r:id="rId28"/>
    <p:sldId id="30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94" userDrawn="1">
          <p15:clr>
            <a:srgbClr val="A4A3A4"/>
          </p15:clr>
        </p15:guide>
        <p15:guide id="2" pos="3817" userDrawn="1">
          <p15:clr>
            <a:srgbClr val="A4A3A4"/>
          </p15:clr>
        </p15:guide>
        <p15:guide id="3" pos="4180" userDrawn="1">
          <p15:clr>
            <a:srgbClr val="A4A3A4"/>
          </p15:clr>
        </p15:guide>
        <p15:guide id="4" pos="4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9B3AA"/>
    <a:srgbClr val="67758B"/>
    <a:srgbClr val="0A417D"/>
    <a:srgbClr val="FFFFCC"/>
    <a:srgbClr val="64758D"/>
    <a:srgbClr val="44546A"/>
    <a:srgbClr val="283E45"/>
    <a:srgbClr val="92C3C7"/>
    <a:srgbClr val="017BBA"/>
    <a:srgbClr val="507C8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9171" autoAdjust="0"/>
    <p:restoredTop sz="94660"/>
  </p:normalViewPr>
  <p:slideViewPr>
    <p:cSldViewPr snapToGrid="0" showGuides="1">
      <p:cViewPr varScale="1">
        <p:scale>
          <a:sx n="73" d="100"/>
          <a:sy n="73" d="100"/>
        </p:scale>
        <p:origin x="-858" y="-102"/>
      </p:cViewPr>
      <p:guideLst>
        <p:guide orient="horz" pos="1094"/>
        <p:guide pos="3817"/>
        <p:guide pos="4180"/>
        <p:guide pos="438"/>
      </p:guideLst>
    </p:cSldViewPr>
  </p:slideViewPr>
  <p:notesTextViewPr>
    <p:cViewPr>
      <p:scale>
        <a:sx n="1" d="1"/>
        <a:sy n="1" d="1"/>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094B6-D73B-CF47-92EE-45D5BD8864BA}" type="datetimeFigureOut">
              <a:rPr lang="x-none" smtClean="0"/>
              <a:pPr/>
              <a:t>9/13/2022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4DBF8-09C6-B546-BEE6-B909D14C4959}" type="slidenum">
              <a:rPr lang="x-none" smtClean="0"/>
              <a:pPr/>
              <a:t>‹#›</a:t>
            </a:fld>
            <a:endParaRPr lang="x-none"/>
          </a:p>
        </p:txBody>
      </p:sp>
    </p:spTree>
    <p:extLst>
      <p:ext uri="{BB962C8B-B14F-4D97-AF65-F5344CB8AC3E}">
        <p14:creationId xmlns:p14="http://schemas.microsoft.com/office/powerpoint/2010/main" xmlns="" val="3219851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fad712d2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fad712d2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CDCE66-5568-3743-B08F-814586573776}" type="slidenum">
              <a:rPr lang="en-US" smtClean="0"/>
              <a:pPr/>
              <a:t>25</a:t>
            </a:fld>
            <a:endParaRPr lang="en-US"/>
          </a:p>
        </p:txBody>
      </p:sp>
    </p:spTree>
    <p:extLst>
      <p:ext uri="{BB962C8B-B14F-4D97-AF65-F5344CB8AC3E}">
        <p14:creationId xmlns:p14="http://schemas.microsoft.com/office/powerpoint/2010/main" xmlns="" val="418529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CDCE66-5568-3743-B08F-814586573776}" type="slidenum">
              <a:rPr lang="en-US" smtClean="0"/>
              <a:pPr/>
              <a:t>27</a:t>
            </a:fld>
            <a:endParaRPr lang="en-US"/>
          </a:p>
        </p:txBody>
      </p:sp>
    </p:spTree>
    <p:extLst>
      <p:ext uri="{BB962C8B-B14F-4D97-AF65-F5344CB8AC3E}">
        <p14:creationId xmlns:p14="http://schemas.microsoft.com/office/powerpoint/2010/main" xmlns="" val="263554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0e2617910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0e2617910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137dc47ed5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1137dc47ed5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34f7e956e8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134f7e956e8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134f7e956e8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pPr marL="0" lvl="0" indent="0" algn="r" rtl="0">
                <a:lnSpc>
                  <a:spcPct val="100000"/>
                </a:lnSpc>
                <a:spcBef>
                  <a:spcPts val="0"/>
                </a:spcBef>
                <a:spcAft>
                  <a:spcPts val="0"/>
                </a:spcAft>
                <a:buClr>
                  <a:srgbClr val="000000"/>
                </a:buClr>
                <a:buSzPts val="1200"/>
                <a:buFont typeface="Arial"/>
                <a:buNone/>
              </a:pPr>
              <a:t>19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4f7e956e8_0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34f7e956e8_0_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134f7e956e8_0_5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pPr marL="0" lvl="0" indent="0" algn="r" rtl="0">
                <a:lnSpc>
                  <a:spcPct val="100000"/>
                </a:lnSpc>
                <a:spcBef>
                  <a:spcPts val="0"/>
                </a:spcBef>
                <a:spcAft>
                  <a:spcPts val="0"/>
                </a:spcAft>
                <a:buClr>
                  <a:srgbClr val="000000"/>
                </a:buClr>
                <a:buSzPts val="1200"/>
                <a:buFont typeface="Arial"/>
                <a:buNone/>
              </a:pPr>
              <a:t>20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4f7e956e8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34f7e956e8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real solution available - not just talking theory here</a:t>
            </a:r>
            <a:endParaRPr/>
          </a:p>
        </p:txBody>
      </p:sp>
      <p:sp>
        <p:nvSpPr>
          <p:cNvPr id="559" name="Google Shape;559;g134f7e956e8_0_5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pPr marL="0" lvl="0" indent="0" algn="r" rtl="0">
                <a:lnSpc>
                  <a:spcPct val="100000"/>
                </a:lnSpc>
                <a:spcBef>
                  <a:spcPts val="0"/>
                </a:spcBef>
                <a:spcAft>
                  <a:spcPts val="0"/>
                </a:spcAft>
                <a:buClr>
                  <a:srgbClr val="000000"/>
                </a:buClr>
                <a:buSzPts val="1200"/>
                <a:buFont typeface="Arial"/>
                <a:buNone/>
              </a:pPr>
              <a:t>21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DSCSA requires that trading partners interact only with other trading partners that meet the DSCSA defined Authorized Trading Partner definition. Although manufacturers, wholesalers, and dispensers currently establish the Authorized Trading Partner (ATP) status of direct trading partners (those that they directly purchase from or sell to) through Know Your Customer (KYC) requirements, there are a number of DSCSA required interactions between companies where a direct trading partner relationship has not been established.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challenge in these interactions between indirect trading partners, is that the companies are still bound by the DSCSA requirements but have yet to do the proper due diligence on each other to establish each other’s identity and DSCSA defined ATP status. The first contact might be a PI Verification event such as Saleable Returns (products returned to a wholesaler who then deems that the product is in saleable condition) and later for Suspect or Illegitimate investigations and tracing. </a:t>
            </a:r>
          </a:p>
          <a:p>
            <a:r>
              <a:rPr lang="en-US" sz="1200" kern="1200">
                <a:solidFill>
                  <a:schemeClr val="tx1"/>
                </a:solidFill>
                <a:effectLst/>
                <a:latin typeface="+mn-lt"/>
                <a:ea typeface="+mn-ea"/>
                <a:cs typeface="+mn-cs"/>
              </a:rPr>
              <a:t>In order to meet industry defined performance requirements, the DSCSA ATP Credentialing solution was designed to move the process to establish trading partner identity and ATP status off the critical path of multiple days to complete due diligence to sub-second response times for day-to-day PI Verifications.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DSCSA ATP Credentialing Pilot’s use of existing standards by GS1, W3Cs, and NIST, underlying technology, and the processes necessary to establish, maintain and use credentials, allowed for a straightforward architecture for VRS to integrate with and easy to understand processes for trading partners to follow.</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Lastly, the team behind the DSCSA ATP Credentialing Pilot established a roadmap towards implementing the use of Decentralized Identifiers and Verifiable Credentials for DSCSA and has shared that roadmap with the whole industry to execute within the FDA’s November 27, 2023 timeline. </a:t>
            </a:r>
          </a:p>
          <a:p>
            <a:endParaRPr lang="en-US"/>
          </a:p>
        </p:txBody>
      </p:sp>
      <p:sp>
        <p:nvSpPr>
          <p:cNvPr id="4" name="Slide Number Placeholder 3"/>
          <p:cNvSpPr>
            <a:spLocks noGrp="1"/>
          </p:cNvSpPr>
          <p:nvPr>
            <p:ph type="sldNum" sz="quarter" idx="5"/>
          </p:nvPr>
        </p:nvSpPr>
        <p:spPr/>
        <p:txBody>
          <a:bodyPr/>
          <a:lstStyle/>
          <a:p>
            <a:fld id="{63CDCE66-5568-3743-B08F-814586573776}" type="slidenum">
              <a:rPr lang="en-US" smtClean="0"/>
              <a:pPr/>
              <a:t>22</a:t>
            </a:fld>
            <a:endParaRPr lang="en-US"/>
          </a:p>
        </p:txBody>
      </p:sp>
    </p:spTree>
    <p:extLst>
      <p:ext uri="{BB962C8B-B14F-4D97-AF65-F5344CB8AC3E}">
        <p14:creationId xmlns:p14="http://schemas.microsoft.com/office/powerpoint/2010/main" xmlns="" val="1247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CDCE66-5568-3743-B08F-814586573776}" type="slidenum">
              <a:rPr lang="en-US" smtClean="0"/>
              <a:pPr/>
              <a:t>23</a:t>
            </a:fld>
            <a:endParaRPr lang="en-US"/>
          </a:p>
        </p:txBody>
      </p:sp>
    </p:spTree>
    <p:extLst>
      <p:ext uri="{BB962C8B-B14F-4D97-AF65-F5344CB8AC3E}">
        <p14:creationId xmlns:p14="http://schemas.microsoft.com/office/powerpoint/2010/main" xmlns="" val="2020136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a:solidFill>
                  <a:schemeClr val="tx1"/>
                </a:solidFill>
                <a:effectLst/>
                <a:latin typeface="+mn-lt"/>
                <a:ea typeface="+mn-ea"/>
                <a:cs typeface="+mn-cs"/>
              </a:rPr>
              <a:t>HOW DO I GET THEM?</a:t>
            </a:r>
          </a:p>
          <a:p>
            <a:r>
              <a:rPr lang="en-US" sz="1200" b="0" i="0" kern="1200">
                <a:solidFill>
                  <a:schemeClr val="tx1"/>
                </a:solidFill>
                <a:effectLst/>
                <a:latin typeface="+mn-lt"/>
                <a:ea typeface="+mn-ea"/>
                <a:cs typeface="+mn-cs"/>
              </a:rPr>
              <a:t>Credentials are obtained by seeking a trusted Credentials Issuer like Legisym, and completing a one-time due diligence onboarding process. When onboarding with Legisym, a user is guided through two simple onboarding screens where they, as an authorized representative of an organization,  securely enter and upload the required information to prove identity and Authorized Trading Partner (ATP) status.  This user is often an individual within the Administrative or internal Legal Team as they typically have the proper authority and access to corporate documentation and registrations. From there, the User’s effort is complete.</a:t>
            </a:r>
          </a:p>
          <a:p>
            <a:r>
              <a:rPr lang="en-US" sz="1200" b="1" i="0" kern="1200">
                <a:solidFill>
                  <a:schemeClr val="tx1"/>
                </a:solidFill>
                <a:effectLst/>
                <a:latin typeface="+mn-lt"/>
                <a:ea typeface="+mn-ea"/>
                <a:cs typeface="+mn-cs"/>
              </a:rPr>
              <a:t>Depending on the verification method the user selected for verifying their identity and ATP status, the process for approval could take as little as 5 minutes.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3CDCE66-5568-3743-B08F-814586573776}" type="slidenum">
              <a:rPr lang="en-US" smtClean="0"/>
              <a:pPr/>
              <a:t>24</a:t>
            </a:fld>
            <a:endParaRPr lang="en-US"/>
          </a:p>
        </p:txBody>
      </p:sp>
    </p:spTree>
    <p:extLst>
      <p:ext uri="{BB962C8B-B14F-4D97-AF65-F5344CB8AC3E}">
        <p14:creationId xmlns:p14="http://schemas.microsoft.com/office/powerpoint/2010/main" xmlns="" val="210086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gradFill>
          <a:gsLst>
            <a:gs pos="0">
              <a:schemeClr val="tx2">
                <a:lumMod val="60000"/>
                <a:lumOff val="40000"/>
              </a:schemeClr>
            </a:gs>
            <a:gs pos="27000">
              <a:schemeClr val="tx2">
                <a:lumMod val="60000"/>
                <a:lumOff val="40000"/>
              </a:schemeClr>
            </a:gs>
            <a:gs pos="50000">
              <a:schemeClr val="tx2">
                <a:lumMod val="60000"/>
                <a:lumOff val="40000"/>
              </a:schemeClr>
            </a:gs>
            <a:gs pos="73000">
              <a:schemeClr val="tx2">
                <a:lumMod val="60000"/>
                <a:lumOff val="40000"/>
              </a:schemeClr>
            </a:gs>
            <a:gs pos="100000">
              <a:schemeClr val="tx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87D318-F7D6-2444-BD0D-02C938E2756D}"/>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de-DE" dirty="0"/>
              <a:t>Mastertitelformat bearbeiten</a:t>
            </a:r>
            <a:endParaRPr lang="en-GB" dirty="0"/>
          </a:p>
        </p:txBody>
      </p:sp>
      <p:sp>
        <p:nvSpPr>
          <p:cNvPr id="3" name="Untertitel 2">
            <a:extLst>
              <a:ext uri="{FF2B5EF4-FFF2-40B4-BE49-F238E27FC236}">
                <a16:creationId xmlns:a16="http://schemas.microsoft.com/office/drawing/2014/main" xmlns="" id="{778F7F86-C933-AE4D-9486-10EB56CA5FB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GB" dirty="0"/>
          </a:p>
        </p:txBody>
      </p:sp>
      <p:sp>
        <p:nvSpPr>
          <p:cNvPr id="5" name="Fußzeilenplatzhalter 4">
            <a:extLst>
              <a:ext uri="{FF2B5EF4-FFF2-40B4-BE49-F238E27FC236}">
                <a16:creationId xmlns:a16="http://schemas.microsoft.com/office/drawing/2014/main" xmlns="" id="{4EC1F39B-FB0C-CE42-8AB8-A5027DF8DAE9}"/>
              </a:ext>
            </a:extLst>
          </p:cNvPr>
          <p:cNvSpPr>
            <a:spLocks noGrp="1"/>
          </p:cNvSpPr>
          <p:nvPr>
            <p:ph type="ftr" sz="quarter" idx="11"/>
          </p:nvPr>
        </p:nvSpPr>
        <p:spPr/>
        <p:txBody>
          <a:bodyPr/>
          <a:lstStyle>
            <a:lvl1pPr>
              <a:defRPr>
                <a:solidFill>
                  <a:schemeClr val="bg1"/>
                </a:solidFill>
              </a:defRPr>
            </a:lvl1pPr>
          </a:lstStyle>
          <a:p>
            <a:r>
              <a:rPr lang="en-GB"/>
              <a:t>© 2022 Open Credential Initiative - All Rights Reserved</a:t>
            </a:r>
          </a:p>
        </p:txBody>
      </p:sp>
      <p:sp>
        <p:nvSpPr>
          <p:cNvPr id="6" name="Foliennummernplatzhalter 5">
            <a:extLst>
              <a:ext uri="{FF2B5EF4-FFF2-40B4-BE49-F238E27FC236}">
                <a16:creationId xmlns:a16="http://schemas.microsoft.com/office/drawing/2014/main" xmlns="" id="{940EA0CB-BBB4-5A46-BF72-F47CC05822E8}"/>
              </a:ext>
            </a:extLst>
          </p:cNvPr>
          <p:cNvSpPr>
            <a:spLocks noGrp="1"/>
          </p:cNvSpPr>
          <p:nvPr>
            <p:ph type="sldNum" sz="quarter" idx="12"/>
          </p:nvPr>
        </p:nvSpPr>
        <p:spPr/>
        <p:txBody>
          <a:bodyPr/>
          <a:lstStyle>
            <a:lvl1pPr>
              <a:defRPr>
                <a:solidFill>
                  <a:schemeClr val="bg1"/>
                </a:solidFill>
              </a:defRPr>
            </a:lvl1pPr>
          </a:lstStyle>
          <a:p>
            <a:fld id="{1AF31E84-F459-2947-A739-093FD59B1CAB}" type="slidenum">
              <a:rPr lang="en-GB" smtClean="0"/>
              <a:pPr/>
              <a:t>‹#›</a:t>
            </a:fld>
            <a:endParaRPr lang="en-GB"/>
          </a:p>
        </p:txBody>
      </p:sp>
      <p:grpSp>
        <p:nvGrpSpPr>
          <p:cNvPr id="7" name="Group 6">
            <a:extLst>
              <a:ext uri="{FF2B5EF4-FFF2-40B4-BE49-F238E27FC236}">
                <a16:creationId xmlns:a16="http://schemas.microsoft.com/office/drawing/2014/main" xmlns="" id="{41EEBD04-426A-5149-884F-EB1EF4863378}"/>
              </a:ext>
            </a:extLst>
          </p:cNvPr>
          <p:cNvGrpSpPr/>
          <p:nvPr userDrawn="1"/>
        </p:nvGrpSpPr>
        <p:grpSpPr>
          <a:xfrm>
            <a:off x="0" y="-93721"/>
            <a:ext cx="12408253" cy="7045442"/>
            <a:chOff x="-98982" y="-104349"/>
            <a:chExt cx="12408253" cy="7045442"/>
          </a:xfrm>
          <a:solidFill>
            <a:schemeClr val="bg1">
              <a:alpha val="15000"/>
            </a:schemeClr>
          </a:solidFill>
        </p:grpSpPr>
        <p:cxnSp>
          <p:nvCxnSpPr>
            <p:cNvPr id="8" name="Straight Connector 7">
              <a:extLst>
                <a:ext uri="{FF2B5EF4-FFF2-40B4-BE49-F238E27FC236}">
                  <a16:creationId xmlns:a16="http://schemas.microsoft.com/office/drawing/2014/main" xmlns="" id="{B884FA6C-7E72-4946-8358-279EB734A204}"/>
                </a:ext>
              </a:extLst>
            </p:cNvPr>
            <p:cNvCxnSpPr>
              <a:cxnSpLocks/>
              <a:stCxn id="71" idx="7"/>
              <a:endCxn id="69" idx="2"/>
            </p:cNvCxnSpPr>
            <p:nvPr userDrawn="1"/>
          </p:nvCxnSpPr>
          <p:spPr>
            <a:xfrm>
              <a:off x="1584504" y="1905029"/>
              <a:ext cx="1703016" cy="9444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A90EE75-0538-2D4F-ABBB-D5F02A7D5C6B}"/>
                </a:ext>
              </a:extLst>
            </p:cNvPr>
            <p:cNvCxnSpPr>
              <a:cxnSpLocks/>
              <a:stCxn id="69" idx="4"/>
              <a:endCxn id="88" idx="1"/>
            </p:cNvCxnSpPr>
            <p:nvPr userDrawn="1"/>
          </p:nvCxnSpPr>
          <p:spPr>
            <a:xfrm flipV="1">
              <a:off x="3427782" y="2205662"/>
              <a:ext cx="482924" cy="57007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12A2677-B6CF-384A-B7A4-C56110D0C731}"/>
                </a:ext>
              </a:extLst>
            </p:cNvPr>
            <p:cNvCxnSpPr>
              <a:cxnSpLocks/>
              <a:stCxn id="74" idx="2"/>
              <a:endCxn id="86" idx="6"/>
            </p:cNvCxnSpPr>
            <p:nvPr userDrawn="1"/>
          </p:nvCxnSpPr>
          <p:spPr>
            <a:xfrm flipH="1">
              <a:off x="4004116" y="998896"/>
              <a:ext cx="1032867" cy="4144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B7FEAE5-E657-614A-BC64-727D7CD36FEE}"/>
                </a:ext>
              </a:extLst>
            </p:cNvPr>
            <p:cNvCxnSpPr>
              <a:cxnSpLocks/>
              <a:stCxn id="88" idx="5"/>
              <a:endCxn id="74" idx="1"/>
            </p:cNvCxnSpPr>
            <p:nvPr userDrawn="1"/>
          </p:nvCxnSpPr>
          <p:spPr>
            <a:xfrm flipV="1">
              <a:off x="4016342" y="1082390"/>
              <a:ext cx="1055225" cy="10176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8F1D5A2-A1A8-F949-A929-D132DB67F31A}"/>
                </a:ext>
              </a:extLst>
            </p:cNvPr>
            <p:cNvCxnSpPr>
              <a:cxnSpLocks/>
              <a:stCxn id="69" idx="5"/>
              <a:endCxn id="87" idx="1"/>
            </p:cNvCxnSpPr>
            <p:nvPr userDrawn="1"/>
          </p:nvCxnSpPr>
          <p:spPr>
            <a:xfrm flipV="1">
              <a:off x="3493690" y="2247314"/>
              <a:ext cx="1466461" cy="58328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DC45B74-F99D-D04F-B192-74C8D2B4AF09}"/>
                </a:ext>
              </a:extLst>
            </p:cNvPr>
            <p:cNvCxnSpPr>
              <a:cxnSpLocks/>
              <a:stCxn id="74" idx="0"/>
              <a:endCxn id="87" idx="4"/>
            </p:cNvCxnSpPr>
            <p:nvPr userDrawn="1"/>
          </p:nvCxnSpPr>
          <p:spPr>
            <a:xfrm flipH="1">
              <a:off x="5012969" y="1116974"/>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1B36246-2C92-4643-B0CD-DE945C0BEF96}"/>
                </a:ext>
              </a:extLst>
            </p:cNvPr>
            <p:cNvCxnSpPr>
              <a:cxnSpLocks/>
              <a:stCxn id="88" idx="3"/>
              <a:endCxn id="86" idx="0"/>
            </p:cNvCxnSpPr>
            <p:nvPr userDrawn="1"/>
          </p:nvCxnSpPr>
          <p:spPr>
            <a:xfrm flipH="1" flipV="1">
              <a:off x="3892072" y="1525433"/>
              <a:ext cx="18633" cy="5745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09C3A6A-29BB-BC4E-8AFC-CF9917C67A37}"/>
                </a:ext>
              </a:extLst>
            </p:cNvPr>
            <p:cNvCxnSpPr>
              <a:cxnSpLocks/>
              <a:stCxn id="194" idx="7"/>
              <a:endCxn id="76" idx="1"/>
            </p:cNvCxnSpPr>
            <p:nvPr userDrawn="1"/>
          </p:nvCxnSpPr>
          <p:spPr>
            <a:xfrm flipV="1">
              <a:off x="5140075" y="2350975"/>
              <a:ext cx="1066308" cy="5527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4647EFC-96F1-0348-BF8F-968BCA886827}"/>
                </a:ext>
              </a:extLst>
            </p:cNvPr>
            <p:cNvCxnSpPr>
              <a:cxnSpLocks/>
              <a:stCxn id="74" idx="7"/>
              <a:endCxn id="76" idx="3"/>
            </p:cNvCxnSpPr>
            <p:nvPr userDrawn="1"/>
          </p:nvCxnSpPr>
          <p:spPr>
            <a:xfrm>
              <a:off x="5238555" y="1082390"/>
              <a:ext cx="967828" cy="11101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6F8FBE9-1E8F-554E-8045-D5A52C5D9102}"/>
                </a:ext>
              </a:extLst>
            </p:cNvPr>
            <p:cNvCxnSpPr>
              <a:cxnSpLocks/>
              <a:stCxn id="73" idx="3"/>
            </p:cNvCxnSpPr>
            <p:nvPr userDrawn="1"/>
          </p:nvCxnSpPr>
          <p:spPr>
            <a:xfrm flipH="1" flipV="1">
              <a:off x="3211650" y="18443"/>
              <a:ext cx="498790" cy="58289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D5A5DD8-E53C-9945-B4AC-1D289E9BE727}"/>
                </a:ext>
              </a:extLst>
            </p:cNvPr>
            <p:cNvCxnSpPr>
              <a:cxnSpLocks/>
              <a:stCxn id="88" idx="6"/>
              <a:endCxn id="87" idx="2"/>
            </p:cNvCxnSpPr>
            <p:nvPr userDrawn="1"/>
          </p:nvCxnSpPr>
          <p:spPr>
            <a:xfrm>
              <a:off x="4038220" y="2152844"/>
              <a:ext cx="900054" cy="416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7D0873C-2F29-9A47-9201-98FB734BA188}"/>
                </a:ext>
              </a:extLst>
            </p:cNvPr>
            <p:cNvCxnSpPr>
              <a:cxnSpLocks/>
              <a:stCxn id="73" idx="0"/>
              <a:endCxn id="86" idx="4"/>
            </p:cNvCxnSpPr>
            <p:nvPr userDrawn="1"/>
          </p:nvCxnSpPr>
          <p:spPr>
            <a:xfrm>
              <a:off x="3789668" y="792604"/>
              <a:ext cx="102405" cy="5087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F45AD69-9038-4341-8BFD-062995D0D63E}"/>
                </a:ext>
              </a:extLst>
            </p:cNvPr>
            <p:cNvCxnSpPr>
              <a:cxnSpLocks/>
              <a:stCxn id="87" idx="6"/>
              <a:endCxn id="76" idx="2"/>
            </p:cNvCxnSpPr>
            <p:nvPr userDrawn="1"/>
          </p:nvCxnSpPr>
          <p:spPr>
            <a:xfrm>
              <a:off x="5087665" y="2194496"/>
              <a:ext cx="1085901" cy="772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FC53EA3-6B10-3C44-9EDB-29B31C2DCC51}"/>
                </a:ext>
              </a:extLst>
            </p:cNvPr>
            <p:cNvCxnSpPr>
              <a:cxnSpLocks/>
              <a:stCxn id="75" idx="0"/>
              <a:endCxn id="76" idx="4"/>
            </p:cNvCxnSpPr>
            <p:nvPr userDrawn="1"/>
          </p:nvCxnSpPr>
          <p:spPr>
            <a:xfrm>
              <a:off x="6243041" y="1291086"/>
              <a:ext cx="42569" cy="868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372E554-10CF-0A4C-874F-FF3EC910F12C}"/>
                </a:ext>
              </a:extLst>
            </p:cNvPr>
            <p:cNvCxnSpPr>
              <a:cxnSpLocks/>
              <a:stCxn id="78" idx="1"/>
              <a:endCxn id="76" idx="5"/>
            </p:cNvCxnSpPr>
            <p:nvPr userDrawn="1"/>
          </p:nvCxnSpPr>
          <p:spPr>
            <a:xfrm flipH="1">
              <a:off x="6364837" y="570689"/>
              <a:ext cx="1332558" cy="162183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6E5EE03-0B3A-7946-86C7-7A1F49731A8A}"/>
                </a:ext>
              </a:extLst>
            </p:cNvPr>
            <p:cNvCxnSpPr>
              <a:cxnSpLocks/>
              <a:stCxn id="78" idx="0"/>
              <a:endCxn id="77" idx="4"/>
            </p:cNvCxnSpPr>
            <p:nvPr userDrawn="1"/>
          </p:nvCxnSpPr>
          <p:spPr>
            <a:xfrm flipH="1">
              <a:off x="7737803" y="592567"/>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E4B836F-E7D7-034A-B0E8-136BEF8535CB}"/>
                </a:ext>
              </a:extLst>
            </p:cNvPr>
            <p:cNvCxnSpPr>
              <a:cxnSpLocks/>
              <a:stCxn id="77" idx="2"/>
              <a:endCxn id="76" idx="6"/>
            </p:cNvCxnSpPr>
            <p:nvPr userDrawn="1"/>
          </p:nvCxnSpPr>
          <p:spPr>
            <a:xfrm flipH="1">
              <a:off x="6397654" y="1722181"/>
              <a:ext cx="1228105" cy="5495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B4F21D8-7827-694E-8192-E6B2F36B5D0D}"/>
                </a:ext>
              </a:extLst>
            </p:cNvPr>
            <p:cNvCxnSpPr>
              <a:cxnSpLocks/>
              <a:stCxn id="77" idx="7"/>
              <a:endCxn id="217" idx="5"/>
            </p:cNvCxnSpPr>
            <p:nvPr userDrawn="1"/>
          </p:nvCxnSpPr>
          <p:spPr>
            <a:xfrm>
              <a:off x="7817030" y="1801408"/>
              <a:ext cx="1649913" cy="11052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595ED12-6D2A-0246-8681-2E0710446184}"/>
                </a:ext>
              </a:extLst>
            </p:cNvPr>
            <p:cNvCxnSpPr>
              <a:cxnSpLocks/>
              <a:stCxn id="77" idx="6"/>
              <a:endCxn id="84" idx="2"/>
            </p:cNvCxnSpPr>
            <p:nvPr userDrawn="1"/>
          </p:nvCxnSpPr>
          <p:spPr>
            <a:xfrm flipV="1">
              <a:off x="7849847" y="1627721"/>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580E7AA-C3FD-F949-A0D9-58DD448C1327}"/>
                </a:ext>
              </a:extLst>
            </p:cNvPr>
            <p:cNvCxnSpPr>
              <a:cxnSpLocks/>
              <a:stCxn id="84" idx="7"/>
              <a:endCxn id="85" idx="3"/>
            </p:cNvCxnSpPr>
            <p:nvPr userDrawn="1"/>
          </p:nvCxnSpPr>
          <p:spPr>
            <a:xfrm>
              <a:off x="9385903" y="1706948"/>
              <a:ext cx="910362" cy="8460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171E322-54EB-B948-803C-6AB3C0A567D1}"/>
                </a:ext>
              </a:extLst>
            </p:cNvPr>
            <p:cNvCxnSpPr>
              <a:cxnSpLocks/>
              <a:stCxn id="70" idx="0"/>
              <a:endCxn id="69" idx="3"/>
            </p:cNvCxnSpPr>
            <p:nvPr userDrawn="1"/>
          </p:nvCxnSpPr>
          <p:spPr>
            <a:xfrm>
              <a:off x="2865686" y="1745404"/>
              <a:ext cx="476698" cy="10381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FD97794-D01D-9B43-8D5E-1E49978B87F2}"/>
                </a:ext>
              </a:extLst>
            </p:cNvPr>
            <p:cNvCxnSpPr>
              <a:cxnSpLocks/>
              <a:stCxn id="86" idx="2"/>
              <a:endCxn id="70" idx="6"/>
            </p:cNvCxnSpPr>
            <p:nvPr userDrawn="1"/>
          </p:nvCxnSpPr>
          <p:spPr>
            <a:xfrm flipH="1">
              <a:off x="2983764" y="1413389"/>
              <a:ext cx="796264" cy="21393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56DCABC-B8EC-2C4C-AEB9-7F46A0A032FA}"/>
                </a:ext>
              </a:extLst>
            </p:cNvPr>
            <p:cNvCxnSpPr>
              <a:cxnSpLocks/>
              <a:stCxn id="73" idx="1"/>
              <a:endCxn id="70" idx="5"/>
            </p:cNvCxnSpPr>
            <p:nvPr userDrawn="1"/>
          </p:nvCxnSpPr>
          <p:spPr>
            <a:xfrm flipH="1">
              <a:off x="2949180" y="759787"/>
              <a:ext cx="761261" cy="7840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E3EF7253-FD40-1341-B67E-146E2D9639BE}"/>
                </a:ext>
              </a:extLst>
            </p:cNvPr>
            <p:cNvCxnSpPr>
              <a:cxnSpLocks/>
              <a:stCxn id="72" idx="7"/>
              <a:endCxn id="70" idx="3"/>
            </p:cNvCxnSpPr>
            <p:nvPr userDrawn="1"/>
          </p:nvCxnSpPr>
          <p:spPr>
            <a:xfrm>
              <a:off x="2026273" y="811101"/>
              <a:ext cx="755920" cy="7327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A9F7AF1-1497-C24F-A421-397228A7B94D}"/>
                </a:ext>
              </a:extLst>
            </p:cNvPr>
            <p:cNvCxnSpPr>
              <a:cxnSpLocks/>
              <a:stCxn id="71" idx="6"/>
              <a:endCxn id="70" idx="2"/>
            </p:cNvCxnSpPr>
            <p:nvPr userDrawn="1"/>
          </p:nvCxnSpPr>
          <p:spPr>
            <a:xfrm flipV="1">
              <a:off x="1617321" y="1627326"/>
              <a:ext cx="1130287" cy="1984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F7B8288-2207-F449-95BC-0C9F15FB41C0}"/>
                </a:ext>
              </a:extLst>
            </p:cNvPr>
            <p:cNvCxnSpPr>
              <a:cxnSpLocks/>
              <a:stCxn id="91" idx="7"/>
              <a:endCxn id="71" idx="3"/>
            </p:cNvCxnSpPr>
            <p:nvPr userDrawn="1"/>
          </p:nvCxnSpPr>
          <p:spPr>
            <a:xfrm>
              <a:off x="562732" y="991183"/>
              <a:ext cx="863318" cy="75539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F35B327-C876-A945-88DC-1FB8B258DA46}"/>
                </a:ext>
              </a:extLst>
            </p:cNvPr>
            <p:cNvCxnSpPr>
              <a:cxnSpLocks/>
              <a:stCxn id="91" idx="6"/>
              <a:endCxn id="72" idx="2"/>
            </p:cNvCxnSpPr>
            <p:nvPr userDrawn="1"/>
          </p:nvCxnSpPr>
          <p:spPr>
            <a:xfrm flipV="1">
              <a:off x="584609" y="758283"/>
              <a:ext cx="1314149" cy="18008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CCE8A1E-B85A-0040-8634-5B73B9EE4512}"/>
                </a:ext>
              </a:extLst>
            </p:cNvPr>
            <p:cNvCxnSpPr>
              <a:cxnSpLocks/>
              <a:stCxn id="91" idx="5"/>
            </p:cNvCxnSpPr>
            <p:nvPr userDrawn="1"/>
          </p:nvCxnSpPr>
          <p:spPr>
            <a:xfrm flipV="1">
              <a:off x="562732" y="7695"/>
              <a:ext cx="830501" cy="8778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CFBB263-36D8-8945-ACF6-3C7A1F8F9C02}"/>
                </a:ext>
              </a:extLst>
            </p:cNvPr>
            <p:cNvCxnSpPr>
              <a:cxnSpLocks/>
              <a:stCxn id="72" idx="4"/>
            </p:cNvCxnSpPr>
            <p:nvPr userDrawn="1"/>
          </p:nvCxnSpPr>
          <p:spPr>
            <a:xfrm flipH="1" flipV="1">
              <a:off x="1913190" y="8940"/>
              <a:ext cx="60264" cy="6746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AD4C3D02-E4F3-E745-9E53-5707A8F9DCDF}"/>
                </a:ext>
              </a:extLst>
            </p:cNvPr>
            <p:cNvCxnSpPr>
              <a:cxnSpLocks/>
              <a:stCxn id="72" idx="5"/>
            </p:cNvCxnSpPr>
            <p:nvPr userDrawn="1"/>
          </p:nvCxnSpPr>
          <p:spPr>
            <a:xfrm flipV="1">
              <a:off x="2026273" y="21571"/>
              <a:ext cx="969507" cy="6838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3559E51D-9E5C-D64F-9775-52CE2F17FE5F}"/>
                </a:ext>
              </a:extLst>
            </p:cNvPr>
            <p:cNvCxnSpPr>
              <a:cxnSpLocks/>
              <a:stCxn id="73" idx="5"/>
            </p:cNvCxnSpPr>
            <p:nvPr userDrawn="1"/>
          </p:nvCxnSpPr>
          <p:spPr>
            <a:xfrm flipV="1">
              <a:off x="3868895" y="-11241"/>
              <a:ext cx="430441" cy="6125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C718C18-FBB6-7342-B923-3E7D63DD7FF7}"/>
                </a:ext>
              </a:extLst>
            </p:cNvPr>
            <p:cNvCxnSpPr>
              <a:cxnSpLocks/>
              <a:stCxn id="72" idx="6"/>
              <a:endCxn id="73" idx="2"/>
            </p:cNvCxnSpPr>
            <p:nvPr userDrawn="1"/>
          </p:nvCxnSpPr>
          <p:spPr>
            <a:xfrm flipV="1">
              <a:off x="2048150" y="680560"/>
              <a:ext cx="1629474" cy="7772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FF453FCF-A913-6A44-934C-B55827FD4F5D}"/>
                </a:ext>
              </a:extLst>
            </p:cNvPr>
            <p:cNvCxnSpPr>
              <a:cxnSpLocks/>
              <a:stCxn id="73" idx="6"/>
              <a:endCxn id="74" idx="3"/>
            </p:cNvCxnSpPr>
            <p:nvPr userDrawn="1"/>
          </p:nvCxnSpPr>
          <p:spPr>
            <a:xfrm>
              <a:off x="3901712" y="680560"/>
              <a:ext cx="1169856" cy="234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B04619F2-BD1C-5A43-88C8-C18850C57A19}"/>
                </a:ext>
              </a:extLst>
            </p:cNvPr>
            <p:cNvCxnSpPr>
              <a:cxnSpLocks/>
              <a:stCxn id="75" idx="2"/>
              <a:endCxn id="74" idx="6"/>
            </p:cNvCxnSpPr>
            <p:nvPr userDrawn="1"/>
          </p:nvCxnSpPr>
          <p:spPr>
            <a:xfrm flipH="1" flipV="1">
              <a:off x="5273139" y="998896"/>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A98594B6-9A8E-3F47-BD47-236EDCFE9EB1}"/>
                </a:ext>
              </a:extLst>
            </p:cNvPr>
            <p:cNvCxnSpPr>
              <a:cxnSpLocks/>
              <a:stCxn id="96" idx="0"/>
              <a:endCxn id="74" idx="5"/>
            </p:cNvCxnSpPr>
            <p:nvPr userDrawn="1"/>
          </p:nvCxnSpPr>
          <p:spPr>
            <a:xfrm flipH="1">
              <a:off x="5238555" y="-6145"/>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B782ACBA-AD18-D344-9B4F-94C3343059B3}"/>
                </a:ext>
              </a:extLst>
            </p:cNvPr>
            <p:cNvCxnSpPr>
              <a:cxnSpLocks/>
              <a:endCxn id="74" idx="4"/>
            </p:cNvCxnSpPr>
            <p:nvPr userDrawn="1"/>
          </p:nvCxnSpPr>
          <p:spPr>
            <a:xfrm>
              <a:off x="4883094" y="-29536"/>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8486A1A8-1CC4-A344-AC93-9E0409002CCE}"/>
                </a:ext>
              </a:extLst>
            </p:cNvPr>
            <p:cNvCxnSpPr>
              <a:cxnSpLocks/>
              <a:stCxn id="96" idx="2"/>
              <a:endCxn id="75" idx="4"/>
            </p:cNvCxnSpPr>
            <p:nvPr userDrawn="1"/>
          </p:nvCxnSpPr>
          <p:spPr>
            <a:xfrm flipH="1">
              <a:off x="6243041" y="-5452"/>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7F29338-164E-3B48-88F7-66B4E059ACAD}"/>
                </a:ext>
              </a:extLst>
            </p:cNvPr>
            <p:cNvCxnSpPr>
              <a:cxnSpLocks/>
              <a:stCxn id="78" idx="2"/>
              <a:endCxn id="75" idx="6"/>
            </p:cNvCxnSpPr>
            <p:nvPr userDrawn="1"/>
          </p:nvCxnSpPr>
          <p:spPr>
            <a:xfrm flipH="1">
              <a:off x="6317737" y="517871"/>
              <a:ext cx="1357780" cy="6985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F71ED750-EEAB-0047-9EB0-189D86B696E7}"/>
                </a:ext>
              </a:extLst>
            </p:cNvPr>
            <p:cNvCxnSpPr>
              <a:cxnSpLocks/>
              <a:stCxn id="78" idx="4"/>
            </p:cNvCxnSpPr>
            <p:nvPr userDrawn="1"/>
          </p:nvCxnSpPr>
          <p:spPr>
            <a:xfrm flipV="1">
              <a:off x="7750213" y="54467"/>
              <a:ext cx="93642" cy="3887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8099F76-F987-0943-BCB3-2A9D9042F32C}"/>
                </a:ext>
              </a:extLst>
            </p:cNvPr>
            <p:cNvCxnSpPr>
              <a:cxnSpLocks/>
              <a:stCxn id="79" idx="3"/>
            </p:cNvCxnSpPr>
            <p:nvPr userDrawn="1"/>
          </p:nvCxnSpPr>
          <p:spPr>
            <a:xfrm flipH="1" flipV="1">
              <a:off x="8652184" y="-11241"/>
              <a:ext cx="511421" cy="3567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5E9C017-9A7F-5140-B677-F2DED9C66BDA}"/>
                </a:ext>
              </a:extLst>
            </p:cNvPr>
            <p:cNvCxnSpPr>
              <a:cxnSpLocks/>
              <a:stCxn id="79" idx="2"/>
              <a:endCxn id="78" idx="6"/>
            </p:cNvCxnSpPr>
            <p:nvPr userDrawn="1"/>
          </p:nvCxnSpPr>
          <p:spPr>
            <a:xfrm flipH="1">
              <a:off x="7824909" y="42476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EF50F57-EFCE-474C-8FB4-6E2EC36BDF23}"/>
                </a:ext>
              </a:extLst>
            </p:cNvPr>
            <p:cNvCxnSpPr>
              <a:cxnSpLocks/>
              <a:stCxn id="84" idx="4"/>
              <a:endCxn id="79" idx="0"/>
            </p:cNvCxnSpPr>
            <p:nvPr userDrawn="1"/>
          </p:nvCxnSpPr>
          <p:spPr>
            <a:xfrm flipH="1" flipV="1">
              <a:off x="9242832" y="53680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00B506B-241A-C842-8FA9-827B37081449}"/>
                </a:ext>
              </a:extLst>
            </p:cNvPr>
            <p:cNvCxnSpPr>
              <a:cxnSpLocks/>
              <a:stCxn id="83" idx="3"/>
              <a:endCxn id="79" idx="7"/>
            </p:cNvCxnSpPr>
            <p:nvPr userDrawn="1"/>
          </p:nvCxnSpPr>
          <p:spPr>
            <a:xfrm flipH="1" flipV="1">
              <a:off x="9322059" y="503987"/>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EA3B0F82-4947-C646-A7E1-D24A30A1AB86}"/>
                </a:ext>
              </a:extLst>
            </p:cNvPr>
            <p:cNvCxnSpPr>
              <a:cxnSpLocks/>
              <a:stCxn id="83" idx="2"/>
              <a:endCxn id="84" idx="6"/>
            </p:cNvCxnSpPr>
            <p:nvPr userDrawn="1"/>
          </p:nvCxnSpPr>
          <p:spPr>
            <a:xfrm flipH="1">
              <a:off x="9418720" y="1237716"/>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7B7CAF6E-D14D-5144-A945-57E946EBD2FF}"/>
                </a:ext>
              </a:extLst>
            </p:cNvPr>
            <p:cNvCxnSpPr>
              <a:cxnSpLocks/>
              <a:stCxn id="83" idx="1"/>
              <a:endCxn id="85" idx="4"/>
            </p:cNvCxnSpPr>
            <p:nvPr userDrawn="1"/>
          </p:nvCxnSpPr>
          <p:spPr>
            <a:xfrm flipH="1">
              <a:off x="10349083" y="1309164"/>
              <a:ext cx="576378" cy="12219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E2C474C8-773E-D248-A5C3-6FC6A96B7F36}"/>
                </a:ext>
              </a:extLst>
            </p:cNvPr>
            <p:cNvCxnSpPr>
              <a:cxnSpLocks/>
              <a:stCxn id="81" idx="1"/>
              <a:endCxn id="85" idx="5"/>
            </p:cNvCxnSpPr>
            <p:nvPr userDrawn="1"/>
          </p:nvCxnSpPr>
          <p:spPr>
            <a:xfrm flipH="1">
              <a:off x="10401901" y="1774673"/>
              <a:ext cx="1757220" cy="7783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94293533-DC2E-374B-A563-8DDACCC6F1DA}"/>
                </a:ext>
              </a:extLst>
            </p:cNvPr>
            <p:cNvCxnSpPr>
              <a:cxnSpLocks/>
              <a:stCxn id="81" idx="0"/>
              <a:endCxn id="82" idx="4"/>
            </p:cNvCxnSpPr>
            <p:nvPr userDrawn="1"/>
          </p:nvCxnSpPr>
          <p:spPr>
            <a:xfrm flipH="1">
              <a:off x="11893491" y="1806534"/>
              <a:ext cx="313099" cy="9575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0A981695-48E7-4846-86C4-62C0123C389A}"/>
                </a:ext>
              </a:extLst>
            </p:cNvPr>
            <p:cNvCxnSpPr>
              <a:cxnSpLocks/>
              <a:stCxn id="153" idx="7"/>
              <a:endCxn id="218" idx="1"/>
            </p:cNvCxnSpPr>
            <p:nvPr userDrawn="1"/>
          </p:nvCxnSpPr>
          <p:spPr>
            <a:xfrm flipH="1" flipV="1">
              <a:off x="8117425" y="3321916"/>
              <a:ext cx="642685" cy="1106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614FACE9-60B4-174A-9E80-C8A6FDE3B9DC}"/>
                </a:ext>
              </a:extLst>
            </p:cNvPr>
            <p:cNvCxnSpPr>
              <a:cxnSpLocks/>
              <a:endCxn id="80" idx="6"/>
            </p:cNvCxnSpPr>
            <p:nvPr userDrawn="1"/>
          </p:nvCxnSpPr>
          <p:spPr>
            <a:xfrm flipH="1">
              <a:off x="11941804" y="350882"/>
              <a:ext cx="294325" cy="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5D0086F3-8DD1-2E4F-84E1-C8148442F1BB}"/>
                </a:ext>
              </a:extLst>
            </p:cNvPr>
            <p:cNvCxnSpPr>
              <a:cxnSpLocks/>
              <a:stCxn id="153" idx="0"/>
              <a:endCxn id="217" idx="3"/>
            </p:cNvCxnSpPr>
            <p:nvPr userDrawn="1"/>
          </p:nvCxnSpPr>
          <p:spPr>
            <a:xfrm flipV="1">
              <a:off x="8839337" y="3056346"/>
              <a:ext cx="575543" cy="133887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E45E026F-651B-384F-BF21-6726E6C719E0}"/>
                </a:ext>
              </a:extLst>
            </p:cNvPr>
            <p:cNvCxnSpPr>
              <a:cxnSpLocks/>
              <a:stCxn id="165" idx="0"/>
              <a:endCxn id="216" idx="0"/>
            </p:cNvCxnSpPr>
            <p:nvPr userDrawn="1"/>
          </p:nvCxnSpPr>
          <p:spPr>
            <a:xfrm flipH="1" flipV="1">
              <a:off x="10593831" y="3434127"/>
              <a:ext cx="970340" cy="11166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35FB4156-5892-7E44-8496-419606A59201}"/>
                </a:ext>
              </a:extLst>
            </p:cNvPr>
            <p:cNvCxnSpPr>
              <a:cxnSpLocks/>
              <a:stCxn id="165" idx="1"/>
              <a:endCxn id="82" idx="0"/>
            </p:cNvCxnSpPr>
            <p:nvPr userDrawn="1"/>
          </p:nvCxnSpPr>
          <p:spPr>
            <a:xfrm flipV="1">
              <a:off x="11616989" y="2983008"/>
              <a:ext cx="228732" cy="15896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1FFE42AC-252E-8044-9409-48851245FF98}"/>
                </a:ext>
              </a:extLst>
            </p:cNvPr>
            <p:cNvCxnSpPr>
              <a:cxnSpLocks/>
              <a:stCxn id="82" idx="2"/>
              <a:endCxn id="85" idx="6"/>
            </p:cNvCxnSpPr>
            <p:nvPr userDrawn="1"/>
          </p:nvCxnSpPr>
          <p:spPr>
            <a:xfrm flipH="1" flipV="1">
              <a:off x="10423779" y="2605827"/>
              <a:ext cx="1336358" cy="2438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09E06EF-EC2C-A64C-BA30-E56F1D430E87}"/>
                </a:ext>
              </a:extLst>
            </p:cNvPr>
            <p:cNvCxnSpPr>
              <a:cxnSpLocks/>
              <a:stCxn id="81" idx="2"/>
              <a:endCxn id="83" idx="6"/>
            </p:cNvCxnSpPr>
            <p:nvPr userDrawn="1"/>
          </p:nvCxnSpPr>
          <p:spPr>
            <a:xfrm flipH="1" flipV="1">
              <a:off x="11097954" y="1194675"/>
              <a:ext cx="1050131" cy="5239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7C315F4-6F5E-1545-AE9E-5E429E8CE9C6}"/>
                </a:ext>
              </a:extLst>
            </p:cNvPr>
            <p:cNvCxnSpPr>
              <a:cxnSpLocks/>
              <a:stCxn id="80" idx="1"/>
              <a:endCxn id="83" idx="5"/>
            </p:cNvCxnSpPr>
            <p:nvPr userDrawn="1"/>
          </p:nvCxnSpPr>
          <p:spPr>
            <a:xfrm flipH="1">
              <a:off x="11050531" y="430109"/>
              <a:ext cx="700002" cy="693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97F01C0C-AE63-734F-9456-D267A8E01326}"/>
                </a:ext>
              </a:extLst>
            </p:cNvPr>
            <p:cNvCxnSpPr>
              <a:cxnSpLocks/>
              <a:stCxn id="80" idx="3"/>
              <a:endCxn id="97" idx="1"/>
            </p:cNvCxnSpPr>
            <p:nvPr userDrawn="1"/>
          </p:nvCxnSpPr>
          <p:spPr>
            <a:xfrm flipH="1" flipV="1">
              <a:off x="10480717" y="1658"/>
              <a:ext cx="1269816" cy="2699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3E0A84A2-4110-6E45-9540-DEFA7A1C1BBE}"/>
                </a:ext>
              </a:extLst>
            </p:cNvPr>
            <p:cNvCxnSpPr>
              <a:cxnSpLocks/>
              <a:stCxn id="83" idx="4"/>
              <a:endCxn id="97" idx="2"/>
            </p:cNvCxnSpPr>
            <p:nvPr userDrawn="1"/>
          </p:nvCxnSpPr>
          <p:spPr>
            <a:xfrm flipH="1" flipV="1">
              <a:off x="10368902" y="619"/>
              <a:ext cx="597574" cy="1105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1B2524F-9A66-C84A-AD12-4DAD8DF474C0}"/>
                </a:ext>
              </a:extLst>
            </p:cNvPr>
            <p:cNvCxnSpPr>
              <a:cxnSpLocks/>
              <a:stCxn id="79" idx="5"/>
              <a:endCxn id="97" idx="0"/>
            </p:cNvCxnSpPr>
            <p:nvPr userDrawn="1"/>
          </p:nvCxnSpPr>
          <p:spPr>
            <a:xfrm flipV="1">
              <a:off x="9322059" y="-420"/>
              <a:ext cx="935027" cy="3459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BF2016C4-652F-3644-96C4-C1434B93F424}"/>
                </a:ext>
              </a:extLst>
            </p:cNvPr>
            <p:cNvCxnSpPr>
              <a:cxnSpLocks/>
              <a:stCxn id="80" idx="7"/>
              <a:endCxn id="81" idx="3"/>
            </p:cNvCxnSpPr>
            <p:nvPr userDrawn="1"/>
          </p:nvCxnSpPr>
          <p:spPr>
            <a:xfrm>
              <a:off x="11908987" y="430109"/>
              <a:ext cx="270959" cy="12410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D6C92AE2-29CE-3A4E-B9F4-9E8FFBC98003}"/>
                </a:ext>
              </a:extLst>
            </p:cNvPr>
            <p:cNvCxnSpPr>
              <a:cxnSpLocks/>
              <a:stCxn id="78" idx="7"/>
              <a:endCxn id="84" idx="3"/>
            </p:cNvCxnSpPr>
            <p:nvPr userDrawn="1"/>
          </p:nvCxnSpPr>
          <p:spPr>
            <a:xfrm>
              <a:off x="7803031" y="570690"/>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8BE824EF-C3C0-894F-B711-77B1E059BCCB}"/>
                </a:ext>
              </a:extLst>
            </p:cNvPr>
            <p:cNvCxnSpPr>
              <a:cxnSpLocks/>
              <a:endCxn id="80" idx="4"/>
            </p:cNvCxnSpPr>
            <p:nvPr userDrawn="1"/>
          </p:nvCxnSpPr>
          <p:spPr>
            <a:xfrm flipH="1">
              <a:off x="11829760" y="8940"/>
              <a:ext cx="14366" cy="22989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xmlns="" id="{8AABA2B0-01FB-B947-A6CF-73A50A991D00}"/>
                </a:ext>
              </a:extLst>
            </p:cNvPr>
            <p:cNvSpPr/>
            <p:nvPr userDrawn="1"/>
          </p:nvSpPr>
          <p:spPr>
            <a:xfrm rot="1036530" flipV="1">
              <a:off x="3282465" y="277068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B7CB2E8F-97CC-4E44-AAF5-62F40E87A58D}"/>
                </a:ext>
              </a:extLst>
            </p:cNvPr>
            <p:cNvSpPr/>
            <p:nvPr userDrawn="1"/>
          </p:nvSpPr>
          <p:spPr>
            <a:xfrm flipV="1">
              <a:off x="2747608" y="150924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6FA957FB-DD49-8E41-89FE-18106336D92C}"/>
                </a:ext>
              </a:extLst>
            </p:cNvPr>
            <p:cNvSpPr/>
            <p:nvPr userDrawn="1"/>
          </p:nvSpPr>
          <p:spPr>
            <a:xfrm flipV="1">
              <a:off x="1393233" y="171375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79CDB92B-A4AD-5044-9C65-C63FFC44D933}"/>
                </a:ext>
              </a:extLst>
            </p:cNvPr>
            <p:cNvSpPr>
              <a:spLocks noChangeAspect="1"/>
            </p:cNvSpPr>
            <p:nvPr userDrawn="1"/>
          </p:nvSpPr>
          <p:spPr>
            <a:xfrm flipV="1">
              <a:off x="1898758" y="683587"/>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94683A19-ABBD-7548-8397-13122698891D}"/>
                </a:ext>
              </a:extLst>
            </p:cNvPr>
            <p:cNvSpPr>
              <a:spLocks noChangeAspect="1"/>
            </p:cNvSpPr>
            <p:nvPr userDrawn="1"/>
          </p:nvSpPr>
          <p:spPr>
            <a:xfrm flipV="1">
              <a:off x="3677624" y="5685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2445F89E-DD86-8B4F-A900-5FB2A9CAC2BE}"/>
                </a:ext>
              </a:extLst>
            </p:cNvPr>
            <p:cNvSpPr/>
            <p:nvPr userDrawn="1"/>
          </p:nvSpPr>
          <p:spPr>
            <a:xfrm flipV="1">
              <a:off x="5036983" y="88081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7E3B70D4-EF2B-F140-8C37-799AC54AE106}"/>
                </a:ext>
              </a:extLst>
            </p:cNvPr>
            <p:cNvSpPr>
              <a:spLocks noChangeAspect="1"/>
            </p:cNvSpPr>
            <p:nvPr userDrawn="1"/>
          </p:nvSpPr>
          <p:spPr>
            <a:xfrm flipV="1">
              <a:off x="6168345" y="114169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4CE67EAD-31F2-AF4C-B7BB-B2617B9B1819}"/>
                </a:ext>
              </a:extLst>
            </p:cNvPr>
            <p:cNvSpPr/>
            <p:nvPr userDrawn="1"/>
          </p:nvSpPr>
          <p:spPr>
            <a:xfrm flipV="1">
              <a:off x="6173566" y="2159704"/>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3917EAE1-8B10-1D4C-9093-28FCC6653759}"/>
                </a:ext>
              </a:extLst>
            </p:cNvPr>
            <p:cNvSpPr/>
            <p:nvPr userDrawn="1"/>
          </p:nvSpPr>
          <p:spPr>
            <a:xfrm flipV="1">
              <a:off x="7625759" y="16101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45656803-02A5-E34D-8F0E-A9759D04D75B}"/>
                </a:ext>
              </a:extLst>
            </p:cNvPr>
            <p:cNvSpPr>
              <a:spLocks noChangeAspect="1"/>
            </p:cNvSpPr>
            <p:nvPr userDrawn="1"/>
          </p:nvSpPr>
          <p:spPr>
            <a:xfrm flipV="1">
              <a:off x="7675517" y="44317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3B8932B5-7E79-6244-96EC-3F0FE46A9DD2}"/>
                </a:ext>
              </a:extLst>
            </p:cNvPr>
            <p:cNvSpPr/>
            <p:nvPr userDrawn="1"/>
          </p:nvSpPr>
          <p:spPr>
            <a:xfrm flipV="1">
              <a:off x="9130788" y="3127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CD28A4C6-71A5-4D4D-A574-3A3EFD9DADBC}"/>
                </a:ext>
              </a:extLst>
            </p:cNvPr>
            <p:cNvSpPr/>
            <p:nvPr userDrawn="1"/>
          </p:nvSpPr>
          <p:spPr>
            <a:xfrm flipV="1">
              <a:off x="11717716" y="23883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0900C258-BA09-DE42-9F47-2579E89ED9A1}"/>
                </a:ext>
              </a:extLst>
            </p:cNvPr>
            <p:cNvSpPr>
              <a:spLocks noChangeAspect="1"/>
            </p:cNvSpPr>
            <p:nvPr userDrawn="1"/>
          </p:nvSpPr>
          <p:spPr>
            <a:xfrm rot="682168" flipV="1">
              <a:off x="12146619" y="165860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B72AD048-F4E4-8647-A3A3-7315766BC806}"/>
                </a:ext>
              </a:extLst>
            </p:cNvPr>
            <p:cNvSpPr/>
            <p:nvPr userDrawn="1"/>
          </p:nvSpPr>
          <p:spPr>
            <a:xfrm rot="738506" flipV="1">
              <a:off x="11757562" y="276149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xmlns="" id="{8AC5077D-F8B4-8D44-A857-363B31D31A92}"/>
                </a:ext>
              </a:extLst>
            </p:cNvPr>
            <p:cNvSpPr/>
            <p:nvPr userDrawn="1"/>
          </p:nvSpPr>
          <p:spPr>
            <a:xfrm rot="20935587" flipV="1">
              <a:off x="10875952" y="1104151"/>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CF474934-8FA3-CF4B-84FE-B5DDA724F9E6}"/>
                </a:ext>
              </a:extLst>
            </p:cNvPr>
            <p:cNvSpPr/>
            <p:nvPr userDrawn="1"/>
          </p:nvSpPr>
          <p:spPr>
            <a:xfrm flipV="1">
              <a:off x="9194632" y="151567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F89DFE8C-1B53-0C4A-8B12-D285C2D69305}"/>
                </a:ext>
              </a:extLst>
            </p:cNvPr>
            <p:cNvSpPr>
              <a:spLocks noChangeAspect="1"/>
            </p:cNvSpPr>
            <p:nvPr userDrawn="1"/>
          </p:nvSpPr>
          <p:spPr>
            <a:xfrm flipV="1">
              <a:off x="10274387" y="2531131"/>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45701A73-6019-ED49-B2D9-DB564449F4E0}"/>
                </a:ext>
              </a:extLst>
            </p:cNvPr>
            <p:cNvSpPr>
              <a:spLocks noChangeAspect="1"/>
            </p:cNvSpPr>
            <p:nvPr userDrawn="1"/>
          </p:nvSpPr>
          <p:spPr>
            <a:xfrm flipV="1">
              <a:off x="3780028" y="130134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A0EB1F03-EA52-574F-ACA7-63F54575B665}"/>
                </a:ext>
              </a:extLst>
            </p:cNvPr>
            <p:cNvSpPr>
              <a:spLocks noChangeAspect="1"/>
            </p:cNvSpPr>
            <p:nvPr userDrawn="1"/>
          </p:nvSpPr>
          <p:spPr>
            <a:xfrm flipV="1">
              <a:off x="4938273" y="211980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AC134541-E41C-7445-A755-AAF62A578210}"/>
                </a:ext>
              </a:extLst>
            </p:cNvPr>
            <p:cNvSpPr>
              <a:spLocks noChangeAspect="1"/>
            </p:cNvSpPr>
            <p:nvPr userDrawn="1"/>
          </p:nvSpPr>
          <p:spPr>
            <a:xfrm flipV="1">
              <a:off x="3888828" y="207814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xmlns="" id="{156091DC-F62E-DA4A-B17F-6D17620661FA}"/>
                </a:ext>
              </a:extLst>
            </p:cNvPr>
            <p:cNvCxnSpPr>
              <a:cxnSpLocks/>
              <a:stCxn id="88" idx="2"/>
              <a:endCxn id="70" idx="7"/>
            </p:cNvCxnSpPr>
            <p:nvPr userDrawn="1"/>
          </p:nvCxnSpPr>
          <p:spPr>
            <a:xfrm flipH="1" flipV="1">
              <a:off x="2949180" y="1710820"/>
              <a:ext cx="939648" cy="44202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F55E0A54-F0F2-C643-BE71-A8026ADA20EF}"/>
                </a:ext>
              </a:extLst>
            </p:cNvPr>
            <p:cNvCxnSpPr>
              <a:cxnSpLocks/>
              <a:stCxn id="71" idx="4"/>
              <a:endCxn id="72" idx="1"/>
            </p:cNvCxnSpPr>
            <p:nvPr userDrawn="1"/>
          </p:nvCxnSpPr>
          <p:spPr>
            <a:xfrm flipV="1">
              <a:off x="1505277" y="811101"/>
              <a:ext cx="415359" cy="9026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xmlns="" id="{A40CA42F-A334-F24B-B0A7-E71C992F44B3}"/>
                </a:ext>
              </a:extLst>
            </p:cNvPr>
            <p:cNvSpPr>
              <a:spLocks noChangeAspect="1"/>
            </p:cNvSpPr>
            <p:nvPr userDrawn="1"/>
          </p:nvSpPr>
          <p:spPr>
            <a:xfrm flipV="1">
              <a:off x="435217" y="86366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xmlns="" id="{F58C5D4A-BDBA-DF42-9B8F-F7A7A19FC21D}"/>
                </a:ext>
              </a:extLst>
            </p:cNvPr>
            <p:cNvCxnSpPr>
              <a:cxnSpLocks/>
              <a:stCxn id="91" idx="3"/>
            </p:cNvCxnSpPr>
            <p:nvPr userDrawn="1"/>
          </p:nvCxnSpPr>
          <p:spPr>
            <a:xfrm flipH="1" flipV="1">
              <a:off x="14396" y="20999"/>
              <a:ext cx="442699" cy="8645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98436D1F-813A-DD40-B767-26A9FCC073AA}"/>
                </a:ext>
              </a:extLst>
            </p:cNvPr>
            <p:cNvCxnSpPr>
              <a:cxnSpLocks/>
              <a:stCxn id="91" idx="2"/>
            </p:cNvCxnSpPr>
            <p:nvPr userDrawn="1"/>
          </p:nvCxnSpPr>
          <p:spPr>
            <a:xfrm flipH="1" flipV="1">
              <a:off x="-27532" y="832189"/>
              <a:ext cx="462749" cy="1061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034877FF-67C6-A448-A7EF-8BE349AB3190}"/>
                </a:ext>
              </a:extLst>
            </p:cNvPr>
            <p:cNvCxnSpPr>
              <a:cxnSpLocks/>
              <a:stCxn id="91" idx="1"/>
            </p:cNvCxnSpPr>
            <p:nvPr userDrawn="1"/>
          </p:nvCxnSpPr>
          <p:spPr>
            <a:xfrm flipH="1">
              <a:off x="-27532" y="991183"/>
              <a:ext cx="484627" cy="496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9CFFE6D8-4818-9E4E-A5C4-300EDEB67BD7}"/>
                </a:ext>
              </a:extLst>
            </p:cNvPr>
            <p:cNvCxnSpPr>
              <a:cxnSpLocks/>
              <a:endCxn id="71" idx="2"/>
            </p:cNvCxnSpPr>
            <p:nvPr userDrawn="1"/>
          </p:nvCxnSpPr>
          <p:spPr>
            <a:xfrm flipV="1">
              <a:off x="42498" y="1825802"/>
              <a:ext cx="1350735" cy="1774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6" name="Chord 95">
              <a:extLst>
                <a:ext uri="{FF2B5EF4-FFF2-40B4-BE49-F238E27FC236}">
                  <a16:creationId xmlns:a16="http://schemas.microsoft.com/office/drawing/2014/main" xmlns="" id="{52E048D4-AC44-744F-9237-D6438B3C7592}"/>
                </a:ext>
              </a:extLst>
            </p:cNvPr>
            <p:cNvSpPr>
              <a:spLocks noChangeAspect="1"/>
            </p:cNvSpPr>
            <p:nvPr userDrawn="1"/>
          </p:nvSpPr>
          <p:spPr>
            <a:xfrm flipV="1">
              <a:off x="6507935" y="-75430"/>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hord 96">
              <a:extLst>
                <a:ext uri="{FF2B5EF4-FFF2-40B4-BE49-F238E27FC236}">
                  <a16:creationId xmlns:a16="http://schemas.microsoft.com/office/drawing/2014/main" xmlns="" id="{01BF6514-AB3B-D544-9B69-C60BB90C1923}"/>
                </a:ext>
              </a:extLst>
            </p:cNvPr>
            <p:cNvSpPr>
              <a:spLocks noChangeAspect="1"/>
            </p:cNvSpPr>
            <p:nvPr userDrawn="1"/>
          </p:nvSpPr>
          <p:spPr>
            <a:xfrm flipV="1">
              <a:off x="10256792" y="-104349"/>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xmlns="" id="{FEAD4707-F0A4-9841-89CE-3C1B8EFE7CB0}"/>
                </a:ext>
              </a:extLst>
            </p:cNvPr>
            <p:cNvCxnSpPr>
              <a:cxnSpLocks/>
              <a:stCxn id="96" idx="1"/>
              <a:endCxn id="78" idx="3"/>
            </p:cNvCxnSpPr>
            <p:nvPr userDrawn="1"/>
          </p:nvCxnSpPr>
          <p:spPr>
            <a:xfrm>
              <a:off x="6657218" y="-4759"/>
              <a:ext cx="1040177" cy="46981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A2E3A1BC-9B45-9744-B9D0-2C0E0ACD5D46}"/>
                </a:ext>
              </a:extLst>
            </p:cNvPr>
            <p:cNvCxnSpPr>
              <a:cxnSpLocks/>
              <a:endCxn id="150" idx="1"/>
            </p:cNvCxnSpPr>
            <p:nvPr userDrawn="1"/>
          </p:nvCxnSpPr>
          <p:spPr>
            <a:xfrm flipH="1">
              <a:off x="11505573" y="5340915"/>
              <a:ext cx="674373" cy="39668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94444A1E-34D4-B747-AD79-8ADDAA664275}"/>
                </a:ext>
              </a:extLst>
            </p:cNvPr>
            <p:cNvCxnSpPr>
              <a:cxnSpLocks/>
              <a:endCxn id="165" idx="2"/>
            </p:cNvCxnSpPr>
            <p:nvPr userDrawn="1"/>
          </p:nvCxnSpPr>
          <p:spPr>
            <a:xfrm flipH="1">
              <a:off x="11638867" y="4355007"/>
              <a:ext cx="670058" cy="2704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B53B5DD2-3D8C-8941-A4B2-C92816E8D25F}"/>
                </a:ext>
              </a:extLst>
            </p:cNvPr>
            <p:cNvCxnSpPr>
              <a:cxnSpLocks/>
              <a:stCxn id="150" idx="0"/>
              <a:endCxn id="165" idx="4"/>
            </p:cNvCxnSpPr>
            <p:nvPr userDrawn="1"/>
          </p:nvCxnSpPr>
          <p:spPr>
            <a:xfrm flipV="1">
              <a:off x="11422079" y="4700191"/>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0DB7EBC9-EA62-BC48-A459-29F505C79B47}"/>
                </a:ext>
              </a:extLst>
            </p:cNvPr>
            <p:cNvCxnSpPr>
              <a:cxnSpLocks/>
              <a:stCxn id="216" idx="2"/>
              <a:endCxn id="152" idx="1"/>
            </p:cNvCxnSpPr>
            <p:nvPr userDrawn="1"/>
          </p:nvCxnSpPr>
          <p:spPr>
            <a:xfrm>
              <a:off x="10451194" y="3503136"/>
              <a:ext cx="31607" cy="6934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A13309C7-3BD7-F242-9A71-277C6FF134EE}"/>
                </a:ext>
              </a:extLst>
            </p:cNvPr>
            <p:cNvCxnSpPr>
              <a:cxnSpLocks/>
              <a:stCxn id="150" idx="7"/>
              <a:endCxn id="152" idx="3"/>
            </p:cNvCxnSpPr>
            <p:nvPr userDrawn="1"/>
          </p:nvCxnSpPr>
          <p:spPr>
            <a:xfrm flipH="1" flipV="1">
              <a:off x="10482801" y="4355007"/>
              <a:ext cx="855784" cy="1382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1AF3378C-BBD7-ED44-80B1-4479957E5A54}"/>
                </a:ext>
              </a:extLst>
            </p:cNvPr>
            <p:cNvCxnSpPr>
              <a:cxnSpLocks/>
              <a:endCxn id="165" idx="3"/>
            </p:cNvCxnSpPr>
            <p:nvPr userDrawn="1"/>
          </p:nvCxnSpPr>
          <p:spPr>
            <a:xfrm flipH="1" flipV="1">
              <a:off x="11616989" y="4678313"/>
              <a:ext cx="692282" cy="4095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7C91489A-298F-1345-8FA3-764DD1348A44}"/>
                </a:ext>
              </a:extLst>
            </p:cNvPr>
            <p:cNvCxnSpPr>
              <a:cxnSpLocks/>
              <a:stCxn id="165" idx="6"/>
              <a:endCxn id="152" idx="2"/>
            </p:cNvCxnSpPr>
            <p:nvPr userDrawn="1"/>
          </p:nvCxnSpPr>
          <p:spPr>
            <a:xfrm flipH="1" flipV="1">
              <a:off x="10515618" y="4275780"/>
              <a:ext cx="973856" cy="3497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593BA857-1760-E04D-A0F8-412CF533B5FE}"/>
                </a:ext>
              </a:extLst>
            </p:cNvPr>
            <p:cNvCxnSpPr>
              <a:cxnSpLocks/>
              <a:stCxn id="151" idx="0"/>
              <a:endCxn id="152" idx="4"/>
            </p:cNvCxnSpPr>
            <p:nvPr userDrawn="1"/>
          </p:nvCxnSpPr>
          <p:spPr>
            <a:xfrm flipV="1">
              <a:off x="10334099" y="4387824"/>
              <a:ext cx="69475" cy="11410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67E860A-DBC3-C04C-9FC9-9F73031ADFCC}"/>
                </a:ext>
              </a:extLst>
            </p:cNvPr>
            <p:cNvCxnSpPr>
              <a:cxnSpLocks/>
              <a:stCxn id="154" idx="1"/>
              <a:endCxn id="152" idx="5"/>
            </p:cNvCxnSpPr>
            <p:nvPr userDrawn="1"/>
          </p:nvCxnSpPr>
          <p:spPr>
            <a:xfrm flipV="1">
              <a:off x="8879746" y="4355007"/>
              <a:ext cx="1444602" cy="13037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09266C6B-D844-944B-B947-73B5485C41A8}"/>
                </a:ext>
              </a:extLst>
            </p:cNvPr>
            <p:cNvCxnSpPr>
              <a:cxnSpLocks/>
              <a:stCxn id="154" idx="0"/>
              <a:endCxn id="153" idx="4"/>
            </p:cNvCxnSpPr>
            <p:nvPr userDrawn="1"/>
          </p:nvCxnSpPr>
          <p:spPr>
            <a:xfrm flipV="1">
              <a:off x="8826927" y="4619304"/>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45F74E37-7933-EB4E-BC48-7776C2251258}"/>
                </a:ext>
              </a:extLst>
            </p:cNvPr>
            <p:cNvCxnSpPr>
              <a:cxnSpLocks/>
              <a:stCxn id="153" idx="2"/>
              <a:endCxn id="152" idx="6"/>
            </p:cNvCxnSpPr>
            <p:nvPr userDrawn="1"/>
          </p:nvCxnSpPr>
          <p:spPr>
            <a:xfrm flipV="1">
              <a:off x="8951381" y="4275780"/>
              <a:ext cx="1340149" cy="2314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E093611A-F682-BA49-9FA4-0A6726E08A4A}"/>
                </a:ext>
              </a:extLst>
            </p:cNvPr>
            <p:cNvCxnSpPr>
              <a:cxnSpLocks/>
              <a:stCxn id="153" idx="7"/>
              <a:endCxn id="161" idx="2"/>
            </p:cNvCxnSpPr>
            <p:nvPr userDrawn="1"/>
          </p:nvCxnSpPr>
          <p:spPr>
            <a:xfrm flipH="1" flipV="1">
              <a:off x="6683226" y="3221226"/>
              <a:ext cx="2076884" cy="12068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491F6778-F441-E94E-9FE7-42B9A249E605}"/>
                </a:ext>
              </a:extLst>
            </p:cNvPr>
            <p:cNvCxnSpPr>
              <a:cxnSpLocks/>
              <a:stCxn id="153" idx="6"/>
              <a:endCxn id="160" idx="2"/>
            </p:cNvCxnSpPr>
            <p:nvPr userDrawn="1"/>
          </p:nvCxnSpPr>
          <p:spPr>
            <a:xfrm flipH="1">
              <a:off x="7382508" y="4507260"/>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A7A13BFC-0315-4C49-BDB8-29097CE38319}"/>
                </a:ext>
              </a:extLst>
            </p:cNvPr>
            <p:cNvCxnSpPr>
              <a:cxnSpLocks/>
              <a:stCxn id="160" idx="7"/>
              <a:endCxn id="161" idx="3"/>
            </p:cNvCxnSpPr>
            <p:nvPr userDrawn="1"/>
          </p:nvCxnSpPr>
          <p:spPr>
            <a:xfrm flipH="1" flipV="1">
              <a:off x="6661348" y="3274044"/>
              <a:ext cx="529889" cy="1248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DD1B401-3E7C-8B43-969C-05FF32F116EA}"/>
                </a:ext>
              </a:extLst>
            </p:cNvPr>
            <p:cNvCxnSpPr>
              <a:cxnSpLocks/>
              <a:stCxn id="217" idx="1"/>
              <a:endCxn id="152" idx="0"/>
            </p:cNvCxnSpPr>
            <p:nvPr userDrawn="1"/>
          </p:nvCxnSpPr>
          <p:spPr>
            <a:xfrm>
              <a:off x="9564537" y="3108409"/>
              <a:ext cx="839037" cy="10553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C95D8690-7447-654B-836E-C4E0ECC8F1BD}"/>
                </a:ext>
              </a:extLst>
            </p:cNvPr>
            <p:cNvCxnSpPr>
              <a:cxnSpLocks/>
              <a:endCxn id="150" idx="3"/>
            </p:cNvCxnSpPr>
            <p:nvPr userDrawn="1"/>
          </p:nvCxnSpPr>
          <p:spPr>
            <a:xfrm flipH="1" flipV="1">
              <a:off x="11505573" y="5904589"/>
              <a:ext cx="674373" cy="3280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A7A69533-949C-EA4C-ADCB-315EE1A553D6}"/>
                </a:ext>
              </a:extLst>
            </p:cNvPr>
            <p:cNvCxnSpPr>
              <a:cxnSpLocks/>
              <a:stCxn id="151" idx="2"/>
              <a:endCxn id="150" idx="6"/>
            </p:cNvCxnSpPr>
            <p:nvPr userDrawn="1"/>
          </p:nvCxnSpPr>
          <p:spPr>
            <a:xfrm>
              <a:off x="10408795" y="5603601"/>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11DEF65-A59E-4849-9196-630219FF8D45}"/>
                </a:ext>
              </a:extLst>
            </p:cNvPr>
            <p:cNvCxnSpPr>
              <a:cxnSpLocks/>
              <a:stCxn id="166" idx="0"/>
              <a:endCxn id="150" idx="5"/>
            </p:cNvCxnSpPr>
            <p:nvPr userDrawn="1"/>
          </p:nvCxnSpPr>
          <p:spPr>
            <a:xfrm flipV="1">
              <a:off x="10069009" y="5904589"/>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44A82EE8-FB45-D948-AFDF-7E5724808C9B}"/>
                </a:ext>
              </a:extLst>
            </p:cNvPr>
            <p:cNvCxnSpPr>
              <a:cxnSpLocks/>
              <a:endCxn id="150" idx="4"/>
            </p:cNvCxnSpPr>
            <p:nvPr userDrawn="1"/>
          </p:nvCxnSpPr>
          <p:spPr>
            <a:xfrm flipH="1" flipV="1">
              <a:off x="11422079" y="5939173"/>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5C90770-D175-5846-860D-087AE7F62A9C}"/>
                </a:ext>
              </a:extLst>
            </p:cNvPr>
            <p:cNvCxnSpPr>
              <a:cxnSpLocks/>
              <a:stCxn id="166" idx="2"/>
              <a:endCxn id="151" idx="4"/>
            </p:cNvCxnSpPr>
            <p:nvPr userDrawn="1"/>
          </p:nvCxnSpPr>
          <p:spPr>
            <a:xfrm flipV="1">
              <a:off x="9994466" y="5678297"/>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37C61834-5645-C64F-A534-3B32A258F2CE}"/>
                </a:ext>
              </a:extLst>
            </p:cNvPr>
            <p:cNvCxnSpPr>
              <a:cxnSpLocks/>
              <a:stCxn id="154" idx="2"/>
              <a:endCxn id="151" idx="6"/>
            </p:cNvCxnSpPr>
            <p:nvPr userDrawn="1"/>
          </p:nvCxnSpPr>
          <p:spPr>
            <a:xfrm flipV="1">
              <a:off x="8901623" y="5603601"/>
              <a:ext cx="1357780" cy="1079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1674AB1F-79C2-DC4E-B4A6-7BA3C10BD5A6}"/>
                </a:ext>
              </a:extLst>
            </p:cNvPr>
            <p:cNvCxnSpPr>
              <a:cxnSpLocks/>
              <a:stCxn id="154" idx="4"/>
            </p:cNvCxnSpPr>
            <p:nvPr userDrawn="1"/>
          </p:nvCxnSpPr>
          <p:spPr>
            <a:xfrm flipH="1">
              <a:off x="8785593" y="5786266"/>
              <a:ext cx="41334" cy="10424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A361C4E1-BEB7-2E4E-A194-3495EAD686F1}"/>
                </a:ext>
              </a:extLst>
            </p:cNvPr>
            <p:cNvCxnSpPr>
              <a:cxnSpLocks/>
              <a:stCxn id="155" idx="3"/>
            </p:cNvCxnSpPr>
            <p:nvPr userDrawn="1"/>
          </p:nvCxnSpPr>
          <p:spPr>
            <a:xfrm>
              <a:off x="7413535" y="5883908"/>
              <a:ext cx="565475" cy="9587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43CAD971-8B7E-804F-B763-EEA7AAA32F02}"/>
                </a:ext>
              </a:extLst>
            </p:cNvPr>
            <p:cNvCxnSpPr>
              <a:cxnSpLocks/>
              <a:stCxn id="155" idx="2"/>
              <a:endCxn id="154" idx="6"/>
            </p:cNvCxnSpPr>
            <p:nvPr userDrawn="1"/>
          </p:nvCxnSpPr>
          <p:spPr>
            <a:xfrm flipV="1">
              <a:off x="7446352" y="571157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A5EC1BEA-4C93-404E-AAE8-A11489491770}"/>
                </a:ext>
              </a:extLst>
            </p:cNvPr>
            <p:cNvCxnSpPr>
              <a:cxnSpLocks/>
              <a:stCxn id="160" idx="4"/>
              <a:endCxn id="155" idx="0"/>
            </p:cNvCxnSpPr>
            <p:nvPr userDrawn="1"/>
          </p:nvCxnSpPr>
          <p:spPr>
            <a:xfrm>
              <a:off x="7270464" y="471376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CB029A7E-36EE-FA40-8C5A-3E0F8835D83A}"/>
                </a:ext>
              </a:extLst>
            </p:cNvPr>
            <p:cNvCxnSpPr>
              <a:cxnSpLocks/>
              <a:stCxn id="159" idx="3"/>
              <a:endCxn id="155" idx="7"/>
            </p:cNvCxnSpPr>
            <p:nvPr userDrawn="1"/>
          </p:nvCxnSpPr>
          <p:spPr>
            <a:xfrm>
              <a:off x="5682113" y="5075781"/>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A25BBB44-97AB-7B47-B2E9-765CDF024A2E}"/>
                </a:ext>
              </a:extLst>
            </p:cNvPr>
            <p:cNvCxnSpPr>
              <a:cxnSpLocks/>
              <a:stCxn id="159" idx="2"/>
              <a:endCxn id="160" idx="6"/>
            </p:cNvCxnSpPr>
            <p:nvPr userDrawn="1"/>
          </p:nvCxnSpPr>
          <p:spPr>
            <a:xfrm flipV="1">
              <a:off x="5699103" y="4601720"/>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EE340AB0-CC7D-974B-88E3-16C66AF86CD3}"/>
                </a:ext>
              </a:extLst>
            </p:cNvPr>
            <p:cNvCxnSpPr>
              <a:cxnSpLocks/>
              <a:stCxn id="159" idx="1"/>
              <a:endCxn id="161" idx="4"/>
            </p:cNvCxnSpPr>
            <p:nvPr userDrawn="1"/>
          </p:nvCxnSpPr>
          <p:spPr>
            <a:xfrm flipV="1">
              <a:off x="5651680" y="3295922"/>
              <a:ext cx="956850" cy="16243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17D350C8-4196-CF49-935A-B76C62AEA4EC}"/>
                </a:ext>
              </a:extLst>
            </p:cNvPr>
            <p:cNvCxnSpPr>
              <a:cxnSpLocks/>
              <a:stCxn id="157" idx="1"/>
              <a:endCxn id="161" idx="5"/>
            </p:cNvCxnSpPr>
            <p:nvPr userDrawn="1"/>
          </p:nvCxnSpPr>
          <p:spPr>
            <a:xfrm flipV="1">
              <a:off x="4477836" y="3274044"/>
              <a:ext cx="2077876" cy="1772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C43131FF-E26C-184D-BA2C-37AB951377E5}"/>
                </a:ext>
              </a:extLst>
            </p:cNvPr>
            <p:cNvCxnSpPr>
              <a:cxnSpLocks/>
              <a:stCxn id="157" idx="0"/>
              <a:endCxn id="158" idx="4"/>
            </p:cNvCxnSpPr>
            <p:nvPr userDrawn="1"/>
          </p:nvCxnSpPr>
          <p:spPr>
            <a:xfrm flipV="1">
              <a:off x="4430367" y="4043431"/>
              <a:ext cx="58508" cy="971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C49345B-ABA7-4A46-B334-5056D7AF6E11}"/>
                </a:ext>
              </a:extLst>
            </p:cNvPr>
            <p:cNvCxnSpPr>
              <a:cxnSpLocks/>
              <a:stCxn id="163" idx="0"/>
              <a:endCxn id="162" idx="4"/>
            </p:cNvCxnSpPr>
            <p:nvPr userDrawn="1"/>
          </p:nvCxnSpPr>
          <p:spPr>
            <a:xfrm flipV="1">
              <a:off x="2274960" y="3873481"/>
              <a:ext cx="236156" cy="11539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167D6B29-0125-B04F-980E-93C4E56455BB}"/>
                </a:ext>
              </a:extLst>
            </p:cNvPr>
            <p:cNvCxnSpPr>
              <a:cxnSpLocks/>
              <a:stCxn id="191" idx="7"/>
              <a:endCxn id="162" idx="5"/>
            </p:cNvCxnSpPr>
            <p:nvPr userDrawn="1"/>
          </p:nvCxnSpPr>
          <p:spPr>
            <a:xfrm flipV="1">
              <a:off x="1153506" y="3840664"/>
              <a:ext cx="1278383" cy="71666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AB782BDF-EAEE-9140-BB34-52095923F548}"/>
                </a:ext>
              </a:extLst>
            </p:cNvPr>
            <p:cNvCxnSpPr>
              <a:cxnSpLocks/>
              <a:endCxn id="163" idx="6"/>
            </p:cNvCxnSpPr>
            <p:nvPr userDrawn="1"/>
          </p:nvCxnSpPr>
          <p:spPr>
            <a:xfrm flipV="1">
              <a:off x="1109306" y="5139476"/>
              <a:ext cx="1053610" cy="4204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3D78B5CA-B174-8F4C-8F7C-4CEC30D428F3}"/>
                </a:ext>
              </a:extLst>
            </p:cNvPr>
            <p:cNvCxnSpPr>
              <a:cxnSpLocks/>
              <a:stCxn id="190" idx="5"/>
              <a:endCxn id="164" idx="6"/>
            </p:cNvCxnSpPr>
            <p:nvPr userDrawn="1"/>
          </p:nvCxnSpPr>
          <p:spPr>
            <a:xfrm>
              <a:off x="1094332" y="5702233"/>
              <a:ext cx="1771424" cy="4775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1C02E409-91F2-E640-A72F-742BBFAE0257}"/>
                </a:ext>
              </a:extLst>
            </p:cNvPr>
            <p:cNvCxnSpPr>
              <a:cxnSpLocks/>
              <a:endCxn id="164" idx="4"/>
            </p:cNvCxnSpPr>
            <p:nvPr userDrawn="1"/>
          </p:nvCxnSpPr>
          <p:spPr>
            <a:xfrm flipV="1">
              <a:off x="2739040" y="6254482"/>
              <a:ext cx="201412" cy="54393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2996D598-85D8-0E47-8D31-CD2949FA198E}"/>
                </a:ext>
              </a:extLst>
            </p:cNvPr>
            <p:cNvCxnSpPr>
              <a:cxnSpLocks/>
              <a:stCxn id="164" idx="3"/>
            </p:cNvCxnSpPr>
            <p:nvPr userDrawn="1"/>
          </p:nvCxnSpPr>
          <p:spPr>
            <a:xfrm>
              <a:off x="2993271" y="6232605"/>
              <a:ext cx="836426" cy="5658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00A089D-81F5-ED40-BC93-CF8D74A7B9AC}"/>
                </a:ext>
              </a:extLst>
            </p:cNvPr>
            <p:cNvCxnSpPr>
              <a:cxnSpLocks/>
              <a:stCxn id="164" idx="3"/>
              <a:endCxn id="156" idx="6"/>
            </p:cNvCxnSpPr>
            <p:nvPr userDrawn="1"/>
          </p:nvCxnSpPr>
          <p:spPr>
            <a:xfrm flipV="1">
              <a:off x="2993270" y="6187800"/>
              <a:ext cx="1496920" cy="448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63E10872-2504-0B43-858A-450B2B1AD387}"/>
                </a:ext>
              </a:extLst>
            </p:cNvPr>
            <p:cNvCxnSpPr>
              <a:cxnSpLocks/>
              <a:stCxn id="164" idx="1"/>
              <a:endCxn id="157" idx="5"/>
            </p:cNvCxnSpPr>
            <p:nvPr userDrawn="1"/>
          </p:nvCxnSpPr>
          <p:spPr>
            <a:xfrm flipV="1">
              <a:off x="2993270" y="5129624"/>
              <a:ext cx="1360178" cy="9973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81F281F1-1FD7-8841-A1BA-541F3309BD2A}"/>
                </a:ext>
              </a:extLst>
            </p:cNvPr>
            <p:cNvCxnSpPr>
              <a:cxnSpLocks/>
              <a:stCxn id="163" idx="2"/>
              <a:endCxn id="157" idx="6"/>
            </p:cNvCxnSpPr>
            <p:nvPr userDrawn="1"/>
          </p:nvCxnSpPr>
          <p:spPr>
            <a:xfrm flipV="1">
              <a:off x="2387004" y="5073530"/>
              <a:ext cx="1955408" cy="659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2C96E153-1B32-E14C-943F-8FAE55AA2DE3}"/>
                </a:ext>
              </a:extLst>
            </p:cNvPr>
            <p:cNvCxnSpPr>
              <a:cxnSpLocks/>
              <a:stCxn id="162" idx="3"/>
              <a:endCxn id="157" idx="7"/>
            </p:cNvCxnSpPr>
            <p:nvPr userDrawn="1"/>
          </p:nvCxnSpPr>
          <p:spPr>
            <a:xfrm>
              <a:off x="2590343" y="3840664"/>
              <a:ext cx="1783930" cy="11853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F2C26F40-A737-364E-8D35-C2D1ED6083C6}"/>
                </a:ext>
              </a:extLst>
            </p:cNvPr>
            <p:cNvCxnSpPr>
              <a:cxnSpLocks/>
              <a:stCxn id="162" idx="2"/>
              <a:endCxn id="158" idx="6"/>
            </p:cNvCxnSpPr>
            <p:nvPr userDrawn="1"/>
          </p:nvCxnSpPr>
          <p:spPr>
            <a:xfrm>
              <a:off x="2623160" y="3761437"/>
              <a:ext cx="1780131" cy="14864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4B7C8023-F16A-FD49-BCD0-8B065DB9568C}"/>
                </a:ext>
              </a:extLst>
            </p:cNvPr>
            <p:cNvCxnSpPr>
              <a:cxnSpLocks/>
              <a:stCxn id="158" idx="1"/>
              <a:endCxn id="161" idx="6"/>
            </p:cNvCxnSpPr>
            <p:nvPr userDrawn="1"/>
          </p:nvCxnSpPr>
          <p:spPr>
            <a:xfrm flipV="1">
              <a:off x="4607055" y="3221226"/>
              <a:ext cx="1926779" cy="6522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41A4E115-850B-1F47-971A-C49FE9A9E23A}"/>
                </a:ext>
              </a:extLst>
            </p:cNvPr>
            <p:cNvCxnSpPr>
              <a:cxnSpLocks/>
              <a:stCxn id="157" idx="2"/>
              <a:endCxn id="159" idx="6"/>
            </p:cNvCxnSpPr>
            <p:nvPr userDrawn="1"/>
          </p:nvCxnSpPr>
          <p:spPr>
            <a:xfrm flipV="1">
              <a:off x="4488872" y="5034766"/>
              <a:ext cx="990314" cy="682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20F36E5B-512E-7646-B0F7-E74458DDFAF7}"/>
                </a:ext>
              </a:extLst>
            </p:cNvPr>
            <p:cNvCxnSpPr>
              <a:cxnSpLocks/>
              <a:stCxn id="156" idx="1"/>
              <a:endCxn id="159" idx="5"/>
            </p:cNvCxnSpPr>
            <p:nvPr userDrawn="1"/>
          </p:nvCxnSpPr>
          <p:spPr>
            <a:xfrm flipV="1">
              <a:off x="4681461" y="5106214"/>
              <a:ext cx="845148" cy="10023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F8933D1F-FF4F-1A49-AD8C-6473B7F75FDE}"/>
                </a:ext>
              </a:extLst>
            </p:cNvPr>
            <p:cNvCxnSpPr>
              <a:cxnSpLocks/>
              <a:stCxn id="156" idx="3"/>
              <a:endCxn id="167" idx="1"/>
            </p:cNvCxnSpPr>
            <p:nvPr userDrawn="1"/>
          </p:nvCxnSpPr>
          <p:spPr>
            <a:xfrm>
              <a:off x="4681461" y="6267027"/>
              <a:ext cx="1470253" cy="56805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9E6070DF-24F0-814A-BCA9-4F5531CB6A6C}"/>
                </a:ext>
              </a:extLst>
            </p:cNvPr>
            <p:cNvCxnSpPr>
              <a:cxnSpLocks/>
              <a:stCxn id="159" idx="4"/>
              <a:endCxn id="167" idx="2"/>
            </p:cNvCxnSpPr>
            <p:nvPr userDrawn="1"/>
          </p:nvCxnSpPr>
          <p:spPr>
            <a:xfrm>
              <a:off x="5610665" y="5123204"/>
              <a:ext cx="652864" cy="17129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C20EB450-DBC9-F442-8418-578F8CCEE0F0}"/>
                </a:ext>
              </a:extLst>
            </p:cNvPr>
            <p:cNvCxnSpPr>
              <a:cxnSpLocks/>
              <a:stCxn id="155" idx="5"/>
              <a:endCxn id="167" idx="0"/>
            </p:cNvCxnSpPr>
            <p:nvPr userDrawn="1"/>
          </p:nvCxnSpPr>
          <p:spPr>
            <a:xfrm flipH="1">
              <a:off x="6375345" y="5883908"/>
              <a:ext cx="879736" cy="95325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08CE8190-7DCE-AD42-9682-56B6369C6A1A}"/>
                </a:ext>
              </a:extLst>
            </p:cNvPr>
            <p:cNvCxnSpPr>
              <a:cxnSpLocks/>
              <a:stCxn id="156" idx="7"/>
              <a:endCxn id="157" idx="3"/>
            </p:cNvCxnSpPr>
            <p:nvPr userDrawn="1"/>
          </p:nvCxnSpPr>
          <p:spPr>
            <a:xfrm flipH="1" flipV="1">
              <a:off x="4457011" y="5150449"/>
              <a:ext cx="65996" cy="9581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B5BDAC36-6F95-1744-AA48-9ED75D5F5DAE}"/>
                </a:ext>
              </a:extLst>
            </p:cNvPr>
            <p:cNvCxnSpPr>
              <a:cxnSpLocks/>
              <a:stCxn id="154" idx="7"/>
              <a:endCxn id="160" idx="3"/>
            </p:cNvCxnSpPr>
            <p:nvPr userDrawn="1"/>
          </p:nvCxnSpPr>
          <p:spPr>
            <a:xfrm flipH="1" flipV="1">
              <a:off x="7349691" y="4680947"/>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99185C99-70CA-0D46-BF6E-401252F7174F}"/>
                </a:ext>
              </a:extLst>
            </p:cNvPr>
            <p:cNvCxnSpPr>
              <a:cxnSpLocks/>
              <a:endCxn id="156" idx="4"/>
            </p:cNvCxnSpPr>
            <p:nvPr userDrawn="1"/>
          </p:nvCxnSpPr>
          <p:spPr>
            <a:xfrm flipV="1">
              <a:off x="4489041" y="6299844"/>
              <a:ext cx="113193" cy="5461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CF509A80-8908-6D4A-8A68-C80289798D82}"/>
                </a:ext>
              </a:extLst>
            </p:cNvPr>
            <p:cNvCxnSpPr>
              <a:cxnSpLocks/>
              <a:stCxn id="164" idx="7"/>
              <a:endCxn id="163" idx="4"/>
            </p:cNvCxnSpPr>
            <p:nvPr userDrawn="1"/>
          </p:nvCxnSpPr>
          <p:spPr>
            <a:xfrm flipH="1" flipV="1">
              <a:off x="2274960" y="5251520"/>
              <a:ext cx="612674" cy="875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xmlns="" id="{FDB15196-14DB-3E46-811D-B79BD9E7F171}"/>
                </a:ext>
              </a:extLst>
            </p:cNvPr>
            <p:cNvSpPr/>
            <p:nvPr userDrawn="1"/>
          </p:nvSpPr>
          <p:spPr>
            <a:xfrm flipH="1">
              <a:off x="11304001" y="5703017"/>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xmlns="" id="{DE9AFD4E-C8CC-C54F-9B4D-F10A5D7BD530}"/>
                </a:ext>
              </a:extLst>
            </p:cNvPr>
            <p:cNvSpPr>
              <a:spLocks noChangeAspect="1"/>
            </p:cNvSpPr>
            <p:nvPr userDrawn="1"/>
          </p:nvSpPr>
          <p:spPr>
            <a:xfrm flipH="1">
              <a:off x="10259403" y="552890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xmlns="" id="{14DCAFC4-E4AD-5843-9754-622488A0C170}"/>
                </a:ext>
              </a:extLst>
            </p:cNvPr>
            <p:cNvSpPr/>
            <p:nvPr userDrawn="1"/>
          </p:nvSpPr>
          <p:spPr>
            <a:xfrm flipH="1">
              <a:off x="10291530" y="416373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xmlns="" id="{855B7EF2-B0D8-D941-AEFC-91F08EF85A37}"/>
                </a:ext>
              </a:extLst>
            </p:cNvPr>
            <p:cNvSpPr/>
            <p:nvPr userDrawn="1"/>
          </p:nvSpPr>
          <p:spPr>
            <a:xfrm flipH="1">
              <a:off x="8727293" y="43952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xmlns="" id="{FB81CD9E-4B1D-294E-8797-74E76AFF3F6D}"/>
                </a:ext>
              </a:extLst>
            </p:cNvPr>
            <p:cNvSpPr>
              <a:spLocks noChangeAspect="1"/>
            </p:cNvSpPr>
            <p:nvPr userDrawn="1"/>
          </p:nvSpPr>
          <p:spPr>
            <a:xfrm flipH="1">
              <a:off x="8752231" y="563687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xmlns="" id="{FAB491D6-E9A9-5B48-A6CB-79E1E289CCCB}"/>
                </a:ext>
              </a:extLst>
            </p:cNvPr>
            <p:cNvSpPr/>
            <p:nvPr userDrawn="1"/>
          </p:nvSpPr>
          <p:spPr>
            <a:xfrm flipH="1">
              <a:off x="7222264" y="56926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xmlns="" id="{56720143-8B1D-5945-9AE5-F78CAA29E0A6}"/>
                </a:ext>
              </a:extLst>
            </p:cNvPr>
            <p:cNvSpPr/>
            <p:nvPr userDrawn="1"/>
          </p:nvSpPr>
          <p:spPr>
            <a:xfrm flipH="1">
              <a:off x="4490190" y="607575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xmlns="" id="{242B6DD9-8CC3-CF4B-B420-21D280E729A3}"/>
                </a:ext>
              </a:extLst>
            </p:cNvPr>
            <p:cNvSpPr>
              <a:spLocks noChangeAspect="1"/>
            </p:cNvSpPr>
            <p:nvPr userDrawn="1"/>
          </p:nvSpPr>
          <p:spPr>
            <a:xfrm rot="682168" flipH="1">
              <a:off x="4340946" y="501355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xmlns="" id="{AC27AEFC-949B-134B-82AB-04223AC6397D}"/>
                </a:ext>
              </a:extLst>
            </p:cNvPr>
            <p:cNvSpPr/>
            <p:nvPr userDrawn="1"/>
          </p:nvSpPr>
          <p:spPr>
            <a:xfrm rot="738506" flipH="1">
              <a:off x="4400716" y="382191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xmlns="" id="{87ECEACD-F7A8-924D-BF44-C8432283D4DF}"/>
                </a:ext>
              </a:extLst>
            </p:cNvPr>
            <p:cNvSpPr/>
            <p:nvPr userDrawn="1"/>
          </p:nvSpPr>
          <p:spPr>
            <a:xfrm rot="20935587" flipH="1">
              <a:off x="5477100" y="490120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xmlns="" id="{641013D7-4287-1546-A4F8-F4431FDADF67}"/>
                </a:ext>
              </a:extLst>
            </p:cNvPr>
            <p:cNvSpPr/>
            <p:nvPr userDrawn="1"/>
          </p:nvSpPr>
          <p:spPr>
            <a:xfrm flipH="1">
              <a:off x="7158420" y="448967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xmlns="" id="{9BBE9145-3E11-614B-9377-D204C5AA81C6}"/>
                </a:ext>
              </a:extLst>
            </p:cNvPr>
            <p:cNvSpPr>
              <a:spLocks noChangeAspect="1"/>
            </p:cNvSpPr>
            <p:nvPr userDrawn="1"/>
          </p:nvSpPr>
          <p:spPr>
            <a:xfrm flipH="1">
              <a:off x="6533834" y="314653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xmlns="" id="{4AB59D4A-812B-F14D-B340-B620DE9ECE4B}"/>
                </a:ext>
              </a:extLst>
            </p:cNvPr>
            <p:cNvSpPr/>
            <p:nvPr userDrawn="1"/>
          </p:nvSpPr>
          <p:spPr>
            <a:xfrm flipH="1">
              <a:off x="2399072" y="3649393"/>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xmlns="" id="{D6418FA2-7872-B841-AD5B-5F8F9161520E}"/>
                </a:ext>
              </a:extLst>
            </p:cNvPr>
            <p:cNvSpPr/>
            <p:nvPr userDrawn="1"/>
          </p:nvSpPr>
          <p:spPr>
            <a:xfrm flipH="1">
              <a:off x="2162916" y="502743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xmlns="" id="{489C4EDD-4CB2-3C4D-9BA8-117C7CDA964C}"/>
                </a:ext>
              </a:extLst>
            </p:cNvPr>
            <p:cNvSpPr>
              <a:spLocks noChangeAspect="1"/>
            </p:cNvSpPr>
            <p:nvPr userDrawn="1"/>
          </p:nvSpPr>
          <p:spPr>
            <a:xfrm flipH="1">
              <a:off x="2865756" y="610509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xmlns="" id="{A3014E05-E14D-B74A-A2C3-477316B42300}"/>
                </a:ext>
              </a:extLst>
            </p:cNvPr>
            <p:cNvSpPr>
              <a:spLocks noChangeAspect="1"/>
            </p:cNvSpPr>
            <p:nvPr userDrawn="1"/>
          </p:nvSpPr>
          <p:spPr>
            <a:xfrm flipH="1">
              <a:off x="11489475" y="455079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hord 165">
              <a:extLst>
                <a:ext uri="{FF2B5EF4-FFF2-40B4-BE49-F238E27FC236}">
                  <a16:creationId xmlns:a16="http://schemas.microsoft.com/office/drawing/2014/main" xmlns="" id="{64E59814-B483-0548-8876-785437F4AE9E}"/>
                </a:ext>
              </a:extLst>
            </p:cNvPr>
            <p:cNvSpPr>
              <a:spLocks noChangeAspect="1"/>
            </p:cNvSpPr>
            <p:nvPr userDrawn="1"/>
          </p:nvSpPr>
          <p:spPr>
            <a:xfrm flipH="1">
              <a:off x="9919813" y="6746029"/>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hord 166">
              <a:extLst>
                <a:ext uri="{FF2B5EF4-FFF2-40B4-BE49-F238E27FC236}">
                  <a16:creationId xmlns:a16="http://schemas.microsoft.com/office/drawing/2014/main" xmlns="" id="{D90472E6-85A5-2B4E-B799-CA2EDA618C88}"/>
                </a:ext>
              </a:extLst>
            </p:cNvPr>
            <p:cNvSpPr>
              <a:spLocks noChangeAspect="1"/>
            </p:cNvSpPr>
            <p:nvPr userDrawn="1"/>
          </p:nvSpPr>
          <p:spPr>
            <a:xfrm flipH="1">
              <a:off x="6151551" y="6717004"/>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xmlns="" id="{CD085D40-89DF-B34E-A3E2-7B4DD5A20004}"/>
                </a:ext>
              </a:extLst>
            </p:cNvPr>
            <p:cNvCxnSpPr>
              <a:cxnSpLocks/>
              <a:stCxn id="166" idx="1"/>
              <a:endCxn id="154" idx="3"/>
            </p:cNvCxnSpPr>
            <p:nvPr userDrawn="1"/>
          </p:nvCxnSpPr>
          <p:spPr>
            <a:xfrm flipH="1" flipV="1">
              <a:off x="8879746" y="5764388"/>
              <a:ext cx="1040177" cy="1060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F720382B-4C71-9C40-BC03-4FD051E6C3BB}"/>
                </a:ext>
              </a:extLst>
            </p:cNvPr>
            <p:cNvCxnSpPr>
              <a:cxnSpLocks/>
              <a:stCxn id="188" idx="6"/>
              <a:endCxn id="162" idx="6"/>
            </p:cNvCxnSpPr>
            <p:nvPr userDrawn="1"/>
          </p:nvCxnSpPr>
          <p:spPr>
            <a:xfrm>
              <a:off x="1249806" y="3691601"/>
              <a:ext cx="1149266" cy="698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964BE5E5-D66F-534D-B95D-C44BA7854DF0}"/>
                </a:ext>
              </a:extLst>
            </p:cNvPr>
            <p:cNvCxnSpPr>
              <a:cxnSpLocks/>
              <a:stCxn id="185" idx="4"/>
              <a:endCxn id="191" idx="1"/>
            </p:cNvCxnSpPr>
            <p:nvPr userDrawn="1"/>
          </p:nvCxnSpPr>
          <p:spPr>
            <a:xfrm>
              <a:off x="181389" y="3694736"/>
              <a:ext cx="833340" cy="86259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4277DA3E-1EAE-3B45-800D-757767166935}"/>
                </a:ext>
              </a:extLst>
            </p:cNvPr>
            <p:cNvCxnSpPr>
              <a:cxnSpLocks/>
              <a:stCxn id="191" idx="4"/>
              <a:endCxn id="190" idx="0"/>
            </p:cNvCxnSpPr>
            <p:nvPr userDrawn="1"/>
          </p:nvCxnSpPr>
          <p:spPr>
            <a:xfrm flipH="1">
              <a:off x="990250" y="4724846"/>
              <a:ext cx="93868" cy="726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C01D4AC9-ACE0-F649-9F65-8DB87C06DAA1}"/>
                </a:ext>
              </a:extLst>
            </p:cNvPr>
            <p:cNvCxnSpPr>
              <a:cxnSpLocks/>
              <a:stCxn id="189" idx="3"/>
            </p:cNvCxnSpPr>
            <p:nvPr userDrawn="1"/>
          </p:nvCxnSpPr>
          <p:spPr>
            <a:xfrm flipH="1">
              <a:off x="994391" y="6664731"/>
              <a:ext cx="195332" cy="1932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227F0A0-5826-9345-853B-9506ACAFE7FE}"/>
                </a:ext>
              </a:extLst>
            </p:cNvPr>
            <p:cNvCxnSpPr>
              <a:cxnSpLocks/>
              <a:stCxn id="189" idx="0"/>
              <a:endCxn id="190" idx="4"/>
            </p:cNvCxnSpPr>
            <p:nvPr userDrawn="1"/>
          </p:nvCxnSpPr>
          <p:spPr>
            <a:xfrm flipH="1" flipV="1">
              <a:off x="990250" y="5745345"/>
              <a:ext cx="303555" cy="6681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A42FA66F-30E8-B94A-AB7B-FA10F845D513}"/>
                </a:ext>
              </a:extLst>
            </p:cNvPr>
            <p:cNvCxnSpPr>
              <a:cxnSpLocks/>
              <a:stCxn id="199" idx="1"/>
              <a:endCxn id="185" idx="3"/>
            </p:cNvCxnSpPr>
            <p:nvPr userDrawn="1"/>
          </p:nvCxnSpPr>
          <p:spPr>
            <a:xfrm flipV="1">
              <a:off x="7025" y="3684478"/>
              <a:ext cx="62174" cy="10396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F097254E-E76B-E741-A8D7-6D2EE345EDD2}"/>
                </a:ext>
              </a:extLst>
            </p:cNvPr>
            <p:cNvCxnSpPr>
              <a:cxnSpLocks/>
              <a:stCxn id="190" idx="2"/>
              <a:endCxn id="199" idx="0"/>
            </p:cNvCxnSpPr>
            <p:nvPr userDrawn="1"/>
          </p:nvCxnSpPr>
          <p:spPr>
            <a:xfrm flipH="1" flipV="1">
              <a:off x="4947" y="4947737"/>
              <a:ext cx="838109" cy="6504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1D543CAA-CC1E-8240-BBD7-51F171A667B4}"/>
                </a:ext>
              </a:extLst>
            </p:cNvPr>
            <p:cNvCxnSpPr>
              <a:cxnSpLocks/>
              <a:stCxn id="189" idx="1"/>
            </p:cNvCxnSpPr>
            <p:nvPr userDrawn="1"/>
          </p:nvCxnSpPr>
          <p:spPr>
            <a:xfrm flipH="1">
              <a:off x="0" y="6456567"/>
              <a:ext cx="1189723" cy="1905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E4402C52-4FAE-8545-ACFF-096803558358}"/>
                </a:ext>
              </a:extLst>
            </p:cNvPr>
            <p:cNvCxnSpPr>
              <a:cxnSpLocks/>
              <a:stCxn id="162" idx="1"/>
              <a:endCxn id="69" idx="0"/>
            </p:cNvCxnSpPr>
            <p:nvPr userDrawn="1"/>
          </p:nvCxnSpPr>
          <p:spPr>
            <a:xfrm flipV="1">
              <a:off x="2590343" y="2989715"/>
              <a:ext cx="770893" cy="6924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E13D3347-4FE8-C145-9973-2AD91F9181FD}"/>
                </a:ext>
              </a:extLst>
            </p:cNvPr>
            <p:cNvCxnSpPr>
              <a:cxnSpLocks/>
              <a:stCxn id="187" idx="6"/>
              <a:endCxn id="186" idx="2"/>
            </p:cNvCxnSpPr>
            <p:nvPr userDrawn="1"/>
          </p:nvCxnSpPr>
          <p:spPr>
            <a:xfrm>
              <a:off x="683818" y="2689233"/>
              <a:ext cx="1046792" cy="2609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A5542840-2FC1-9A4B-8B65-5ECF418E25AD}"/>
                </a:ext>
              </a:extLst>
            </p:cNvPr>
            <p:cNvCxnSpPr>
              <a:cxnSpLocks/>
              <a:stCxn id="185" idx="7"/>
              <a:endCxn id="187" idx="3"/>
            </p:cNvCxnSpPr>
            <p:nvPr userDrawn="1"/>
          </p:nvCxnSpPr>
          <p:spPr>
            <a:xfrm flipV="1">
              <a:off x="206155" y="2793315"/>
              <a:ext cx="226387" cy="63057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2633BC3-ED5A-6049-8115-EF1900CB9ADF}"/>
                </a:ext>
              </a:extLst>
            </p:cNvPr>
            <p:cNvCxnSpPr>
              <a:cxnSpLocks/>
              <a:stCxn id="185" idx="5"/>
              <a:endCxn id="188" idx="2"/>
            </p:cNvCxnSpPr>
            <p:nvPr userDrawn="1"/>
          </p:nvCxnSpPr>
          <p:spPr>
            <a:xfrm>
              <a:off x="267973" y="3622660"/>
              <a:ext cx="785574" cy="689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6C284957-B2B1-0B46-8C02-E370719E8916}"/>
                </a:ext>
              </a:extLst>
            </p:cNvPr>
            <p:cNvCxnSpPr>
              <a:cxnSpLocks/>
              <a:stCxn id="186" idx="3"/>
              <a:endCxn id="188" idx="7"/>
            </p:cNvCxnSpPr>
            <p:nvPr userDrawn="1"/>
          </p:nvCxnSpPr>
          <p:spPr>
            <a:xfrm flipH="1">
              <a:off x="1221065" y="3059892"/>
              <a:ext cx="554979" cy="5623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587F5BA5-A42C-384E-8DDE-04D1A8731841}"/>
                </a:ext>
              </a:extLst>
            </p:cNvPr>
            <p:cNvCxnSpPr>
              <a:cxnSpLocks/>
              <a:stCxn id="188" idx="4"/>
              <a:endCxn id="191" idx="0"/>
            </p:cNvCxnSpPr>
            <p:nvPr userDrawn="1"/>
          </p:nvCxnSpPr>
          <p:spPr>
            <a:xfrm flipH="1">
              <a:off x="1084118" y="3789730"/>
              <a:ext cx="67559" cy="7388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32C43D51-95E8-014D-B8C3-7E7C4AE20A87}"/>
                </a:ext>
              </a:extLst>
            </p:cNvPr>
            <p:cNvCxnSpPr>
              <a:cxnSpLocks/>
              <a:stCxn id="164" idx="2"/>
              <a:endCxn id="189" idx="2"/>
            </p:cNvCxnSpPr>
            <p:nvPr userDrawn="1"/>
          </p:nvCxnSpPr>
          <p:spPr>
            <a:xfrm flipH="1">
              <a:off x="1146611" y="6179786"/>
              <a:ext cx="1868537" cy="38086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43473CF4-04C0-474F-AD3B-10FA49BD9241}"/>
                </a:ext>
              </a:extLst>
            </p:cNvPr>
            <p:cNvCxnSpPr>
              <a:cxnSpLocks/>
              <a:endCxn id="189" idx="5"/>
            </p:cNvCxnSpPr>
            <p:nvPr userDrawn="1"/>
          </p:nvCxnSpPr>
          <p:spPr>
            <a:xfrm flipH="1" flipV="1">
              <a:off x="1397887" y="6664731"/>
              <a:ext cx="704210" cy="276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xmlns="" id="{98413ED9-3A59-C047-8AFF-4752DA32C000}"/>
                </a:ext>
              </a:extLst>
            </p:cNvPr>
            <p:cNvSpPr/>
            <p:nvPr userDrawn="1"/>
          </p:nvSpPr>
          <p:spPr>
            <a:xfrm rot="20563470">
              <a:off x="-9517" y="3406988"/>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xmlns="" id="{32751FAF-F42B-2F44-BE9E-7F2096B963F2}"/>
                </a:ext>
              </a:extLst>
            </p:cNvPr>
            <p:cNvSpPr/>
            <p:nvPr userDrawn="1"/>
          </p:nvSpPr>
          <p:spPr>
            <a:xfrm>
              <a:off x="1730610" y="2795084"/>
              <a:ext cx="310242" cy="31024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xmlns="" id="{EAD3AFF7-2B20-9E44-8A8D-93361BC7FD86}"/>
                </a:ext>
              </a:extLst>
            </p:cNvPr>
            <p:cNvSpPr/>
            <p:nvPr userDrawn="1"/>
          </p:nvSpPr>
          <p:spPr>
            <a:xfrm>
              <a:off x="389430" y="2542039"/>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xmlns="" id="{357C1AD8-3E8D-984E-9136-25DE96530171}"/>
                </a:ext>
              </a:extLst>
            </p:cNvPr>
            <p:cNvSpPr>
              <a:spLocks noChangeAspect="1"/>
            </p:cNvSpPr>
            <p:nvPr userDrawn="1"/>
          </p:nvSpPr>
          <p:spPr>
            <a:xfrm>
              <a:off x="1053547" y="3593471"/>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xmlns="" id="{75BD2C56-0A4F-A047-9B46-B488042B12CA}"/>
                </a:ext>
              </a:extLst>
            </p:cNvPr>
            <p:cNvSpPr>
              <a:spLocks noChangeAspect="1"/>
            </p:cNvSpPr>
            <p:nvPr userDrawn="1"/>
          </p:nvSpPr>
          <p:spPr>
            <a:xfrm>
              <a:off x="1146611" y="6413455"/>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xmlns="" id="{1546D168-9495-5748-8E77-BB1F2ADE4532}"/>
                </a:ext>
              </a:extLst>
            </p:cNvPr>
            <p:cNvSpPr>
              <a:spLocks noChangeAspect="1"/>
            </p:cNvSpPr>
            <p:nvPr userDrawn="1"/>
          </p:nvSpPr>
          <p:spPr>
            <a:xfrm>
              <a:off x="843056" y="5450957"/>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xmlns="" id="{D1B0231E-82A5-EB4C-A467-364F85F49FAB}"/>
                </a:ext>
              </a:extLst>
            </p:cNvPr>
            <p:cNvSpPr>
              <a:spLocks noChangeAspect="1"/>
            </p:cNvSpPr>
            <p:nvPr userDrawn="1"/>
          </p:nvSpPr>
          <p:spPr>
            <a:xfrm>
              <a:off x="985988" y="4528587"/>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xmlns="" id="{8EE67908-BC5F-2546-BFEF-E5C664822E47}"/>
                </a:ext>
              </a:extLst>
            </p:cNvPr>
            <p:cNvCxnSpPr>
              <a:cxnSpLocks/>
              <a:stCxn id="191" idx="3"/>
            </p:cNvCxnSpPr>
            <p:nvPr userDrawn="1"/>
          </p:nvCxnSpPr>
          <p:spPr>
            <a:xfrm flipH="1">
              <a:off x="125106" y="4696105"/>
              <a:ext cx="889623" cy="1628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xmlns="" id="{5D59EB01-F063-EB44-8D5B-8CCC84392A20}"/>
                </a:ext>
              </a:extLst>
            </p:cNvPr>
            <p:cNvCxnSpPr>
              <a:cxnSpLocks/>
              <a:stCxn id="187" idx="4"/>
              <a:endCxn id="188" idx="1"/>
            </p:cNvCxnSpPr>
            <p:nvPr userDrawn="1"/>
          </p:nvCxnSpPr>
          <p:spPr>
            <a:xfrm>
              <a:off x="536624" y="2836427"/>
              <a:ext cx="545664" cy="78578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xmlns="" id="{FEDCF21E-898C-B149-BB40-3E9FFC4B60D2}"/>
                </a:ext>
              </a:extLst>
            </p:cNvPr>
            <p:cNvSpPr>
              <a:spLocks noChangeAspect="1"/>
            </p:cNvSpPr>
            <p:nvPr userDrawn="1"/>
          </p:nvSpPr>
          <p:spPr>
            <a:xfrm>
              <a:off x="4972557" y="2874980"/>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xmlns="" id="{25972012-6EE3-124C-945F-A5BA7A484155}"/>
                </a:ext>
              </a:extLst>
            </p:cNvPr>
            <p:cNvCxnSpPr>
              <a:cxnSpLocks/>
              <a:stCxn id="194" idx="3"/>
              <a:endCxn id="158" idx="0"/>
            </p:cNvCxnSpPr>
            <p:nvPr userDrawn="1"/>
          </p:nvCxnSpPr>
          <p:spPr>
            <a:xfrm flipH="1">
              <a:off x="4536645" y="3042498"/>
              <a:ext cx="464653" cy="7819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6F213A49-D907-9A46-B638-BC860624915C}"/>
                </a:ext>
              </a:extLst>
            </p:cNvPr>
            <p:cNvCxnSpPr>
              <a:cxnSpLocks/>
              <a:stCxn id="194" idx="2"/>
              <a:endCxn id="69" idx="6"/>
            </p:cNvCxnSpPr>
            <p:nvPr userDrawn="1"/>
          </p:nvCxnSpPr>
          <p:spPr>
            <a:xfrm flipH="1" flipV="1">
              <a:off x="3501498" y="2915999"/>
              <a:ext cx="1471059" cy="57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376DB6F0-A861-6F4E-A2C8-BE8F737CD72A}"/>
                </a:ext>
              </a:extLst>
            </p:cNvPr>
            <p:cNvCxnSpPr>
              <a:cxnSpLocks/>
              <a:stCxn id="187" idx="7"/>
              <a:endCxn id="71" idx="1"/>
            </p:cNvCxnSpPr>
            <p:nvPr userDrawn="1"/>
          </p:nvCxnSpPr>
          <p:spPr>
            <a:xfrm flipV="1">
              <a:off x="640706" y="1905029"/>
              <a:ext cx="785344" cy="68012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75234A41-A216-F443-9BD1-4E3849EDE4AD}"/>
                </a:ext>
              </a:extLst>
            </p:cNvPr>
            <p:cNvCxnSpPr>
              <a:cxnSpLocks/>
              <a:endCxn id="187" idx="1"/>
            </p:cNvCxnSpPr>
            <p:nvPr userDrawn="1"/>
          </p:nvCxnSpPr>
          <p:spPr>
            <a:xfrm>
              <a:off x="-60734" y="2344833"/>
              <a:ext cx="493276" cy="2403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9" name="Chord 198">
              <a:extLst>
                <a:ext uri="{FF2B5EF4-FFF2-40B4-BE49-F238E27FC236}">
                  <a16:creationId xmlns:a16="http://schemas.microsoft.com/office/drawing/2014/main" xmlns="" id="{4F359162-9AD7-3946-8526-609C10AB8F4A}"/>
                </a:ext>
              </a:extLst>
            </p:cNvPr>
            <p:cNvSpPr>
              <a:spLocks noChangeAspect="1"/>
            </p:cNvSpPr>
            <p:nvPr userDrawn="1"/>
          </p:nvSpPr>
          <p:spPr>
            <a:xfrm rot="5400000" flipH="1">
              <a:off x="-98982" y="4723943"/>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xmlns="" id="{EE259B32-04E6-4948-AFD5-B74861841967}"/>
                </a:ext>
              </a:extLst>
            </p:cNvPr>
            <p:cNvCxnSpPr>
              <a:cxnSpLocks/>
              <a:stCxn id="190" idx="3"/>
            </p:cNvCxnSpPr>
            <p:nvPr userDrawn="1"/>
          </p:nvCxnSpPr>
          <p:spPr>
            <a:xfrm flipH="1">
              <a:off x="0" y="5702233"/>
              <a:ext cx="886168" cy="5647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759FEE77-8B9C-5B41-BF72-2089713CD6FB}"/>
                </a:ext>
              </a:extLst>
            </p:cNvPr>
            <p:cNvCxnSpPr>
              <a:cxnSpLocks/>
              <a:stCxn id="186" idx="6"/>
              <a:endCxn id="69" idx="1"/>
            </p:cNvCxnSpPr>
            <p:nvPr userDrawn="1"/>
          </p:nvCxnSpPr>
          <p:spPr>
            <a:xfrm flipV="1">
              <a:off x="2040852" y="2934851"/>
              <a:ext cx="1254476" cy="15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908ADDDE-D17A-BA48-87AB-F408D2AFF175}"/>
                </a:ext>
              </a:extLst>
            </p:cNvPr>
            <p:cNvCxnSpPr>
              <a:cxnSpLocks/>
              <a:stCxn id="186" idx="5"/>
              <a:endCxn id="162" idx="0"/>
            </p:cNvCxnSpPr>
            <p:nvPr userDrawn="1"/>
          </p:nvCxnSpPr>
          <p:spPr>
            <a:xfrm>
              <a:off x="1995418" y="3059892"/>
              <a:ext cx="515698" cy="5895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46DA1DCC-938A-0749-BF82-14F4CCC70751}"/>
                </a:ext>
              </a:extLst>
            </p:cNvPr>
            <p:cNvCxnSpPr>
              <a:cxnSpLocks/>
              <a:stCxn id="71" idx="0"/>
              <a:endCxn id="186" idx="0"/>
            </p:cNvCxnSpPr>
            <p:nvPr userDrawn="1"/>
          </p:nvCxnSpPr>
          <p:spPr>
            <a:xfrm>
              <a:off x="1505277" y="1937846"/>
              <a:ext cx="380454" cy="85723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777B81E1-5011-C144-8014-74A75BB964CD}"/>
                </a:ext>
              </a:extLst>
            </p:cNvPr>
            <p:cNvCxnSpPr>
              <a:cxnSpLocks/>
              <a:stCxn id="191" idx="5"/>
              <a:endCxn id="163" idx="7"/>
            </p:cNvCxnSpPr>
            <p:nvPr userDrawn="1"/>
          </p:nvCxnSpPr>
          <p:spPr>
            <a:xfrm>
              <a:off x="1153506" y="4696105"/>
              <a:ext cx="1042227" cy="3641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67B7634B-E13A-EA4B-AD4A-3D30F074EB52}"/>
                </a:ext>
              </a:extLst>
            </p:cNvPr>
            <p:cNvCxnSpPr>
              <a:cxnSpLocks/>
              <a:stCxn id="158" idx="7"/>
              <a:endCxn id="69" idx="7"/>
            </p:cNvCxnSpPr>
            <p:nvPr userDrawn="1"/>
          </p:nvCxnSpPr>
          <p:spPr>
            <a:xfrm flipH="1" flipV="1">
              <a:off x="3446634" y="2981907"/>
              <a:ext cx="1005609" cy="85776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D9F37CC4-141B-1647-A7D9-A1F3CFB1D879}"/>
                </a:ext>
              </a:extLst>
            </p:cNvPr>
            <p:cNvCxnSpPr>
              <a:cxnSpLocks/>
              <a:stCxn id="87" idx="7"/>
              <a:endCxn id="194" idx="0"/>
            </p:cNvCxnSpPr>
            <p:nvPr userDrawn="1"/>
          </p:nvCxnSpPr>
          <p:spPr>
            <a:xfrm>
              <a:off x="5065787" y="2247314"/>
              <a:ext cx="4900" cy="62766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A48D53CC-E2A1-8F44-A493-6B8A62D1384C}"/>
                </a:ext>
              </a:extLst>
            </p:cNvPr>
            <p:cNvCxnSpPr>
              <a:cxnSpLocks/>
              <a:stCxn id="161" idx="7"/>
              <a:endCxn id="76" idx="0"/>
            </p:cNvCxnSpPr>
            <p:nvPr userDrawn="1"/>
          </p:nvCxnSpPr>
          <p:spPr>
            <a:xfrm flipH="1" flipV="1">
              <a:off x="6285610" y="2383792"/>
              <a:ext cx="270102" cy="78461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D5789B0C-0046-124A-A2D6-2CCDBE0E8D7F}"/>
                </a:ext>
              </a:extLst>
            </p:cNvPr>
            <p:cNvCxnSpPr>
              <a:cxnSpLocks/>
              <a:stCxn id="161" idx="6"/>
              <a:endCxn id="194" idx="5"/>
            </p:cNvCxnSpPr>
            <p:nvPr userDrawn="1"/>
          </p:nvCxnSpPr>
          <p:spPr>
            <a:xfrm flipH="1" flipV="1">
              <a:off x="5140075" y="3042498"/>
              <a:ext cx="1393759" cy="1787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A5C9161B-B2A0-3F48-8ED9-630A73A68A81}"/>
                </a:ext>
              </a:extLst>
            </p:cNvPr>
            <p:cNvCxnSpPr>
              <a:cxnSpLocks/>
              <a:stCxn id="77" idx="0"/>
              <a:endCxn id="161" idx="1"/>
            </p:cNvCxnSpPr>
            <p:nvPr userDrawn="1"/>
          </p:nvCxnSpPr>
          <p:spPr>
            <a:xfrm flipH="1">
              <a:off x="6661348" y="1834225"/>
              <a:ext cx="1076455" cy="133418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EF1BCC77-DC64-9D40-85E6-27E8C6361181}"/>
                </a:ext>
              </a:extLst>
            </p:cNvPr>
            <p:cNvCxnSpPr>
              <a:cxnSpLocks/>
              <a:stCxn id="217" idx="0"/>
              <a:endCxn id="216" idx="4"/>
            </p:cNvCxnSpPr>
            <p:nvPr userDrawn="1"/>
          </p:nvCxnSpPr>
          <p:spPr>
            <a:xfrm>
              <a:off x="9621563" y="3044363"/>
              <a:ext cx="760622" cy="3161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4691997C-05B3-D147-BE2D-97184998892B}"/>
                </a:ext>
              </a:extLst>
            </p:cNvPr>
            <p:cNvCxnSpPr>
              <a:cxnSpLocks/>
              <a:stCxn id="85" idx="0"/>
              <a:endCxn id="216" idx="5"/>
            </p:cNvCxnSpPr>
            <p:nvPr userDrawn="1"/>
          </p:nvCxnSpPr>
          <p:spPr>
            <a:xfrm>
              <a:off x="10349083" y="2680523"/>
              <a:ext cx="90128" cy="61593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65626A0B-4A34-B54C-A4E5-425C85304074}"/>
                </a:ext>
              </a:extLst>
            </p:cNvPr>
            <p:cNvCxnSpPr>
              <a:cxnSpLocks/>
              <a:stCxn id="84" idx="0"/>
              <a:endCxn id="217" idx="6"/>
            </p:cNvCxnSpPr>
            <p:nvPr userDrawn="1"/>
          </p:nvCxnSpPr>
          <p:spPr>
            <a:xfrm>
              <a:off x="9306676" y="1739765"/>
              <a:ext cx="245878" cy="11619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21458E1D-88CF-224F-9DCB-55797FB623B1}"/>
                </a:ext>
              </a:extLst>
            </p:cNvPr>
            <p:cNvCxnSpPr>
              <a:cxnSpLocks/>
              <a:stCxn id="161" idx="1"/>
              <a:endCxn id="218" idx="5"/>
            </p:cNvCxnSpPr>
            <p:nvPr userDrawn="1"/>
          </p:nvCxnSpPr>
          <p:spPr>
            <a:xfrm>
              <a:off x="6661348" y="3168408"/>
              <a:ext cx="1391015" cy="190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2938354D-98B7-EF44-9349-8CBDED0887BF}"/>
                </a:ext>
              </a:extLst>
            </p:cNvPr>
            <p:cNvCxnSpPr>
              <a:cxnSpLocks/>
              <a:stCxn id="77" idx="0"/>
              <a:endCxn id="218" idx="5"/>
            </p:cNvCxnSpPr>
            <p:nvPr userDrawn="1"/>
          </p:nvCxnSpPr>
          <p:spPr>
            <a:xfrm>
              <a:off x="7737803" y="1834225"/>
              <a:ext cx="314560" cy="13532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82EB31A6-F4BD-454C-87E1-829EC9F58D3C}"/>
                </a:ext>
              </a:extLst>
            </p:cNvPr>
            <p:cNvCxnSpPr>
              <a:cxnSpLocks/>
              <a:stCxn id="218" idx="7"/>
              <a:endCxn id="217" idx="4"/>
            </p:cNvCxnSpPr>
            <p:nvPr userDrawn="1"/>
          </p:nvCxnSpPr>
          <p:spPr>
            <a:xfrm flipV="1">
              <a:off x="8152134" y="2970735"/>
              <a:ext cx="1257783" cy="2514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xmlns="" id="{9C0D5965-79CD-7F46-8521-0E1563118E69}"/>
                </a:ext>
              </a:extLst>
            </p:cNvPr>
            <p:cNvSpPr/>
            <p:nvPr userDrawn="1"/>
          </p:nvSpPr>
          <p:spPr>
            <a:xfrm rot="17350916" flipV="1">
              <a:off x="10375964" y="3285269"/>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xmlns="" id="{AB1671F6-36C4-6B42-8D27-EB1D36F93B66}"/>
                </a:ext>
              </a:extLst>
            </p:cNvPr>
            <p:cNvSpPr/>
            <p:nvPr userDrawn="1"/>
          </p:nvSpPr>
          <p:spPr>
            <a:xfrm rot="17350916" flipV="1">
              <a:off x="9403696" y="289550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xmlns="" id="{6CA1BA1D-A0C0-494A-A0F9-4AABB9F1B53C}"/>
                </a:ext>
              </a:extLst>
            </p:cNvPr>
            <p:cNvSpPr>
              <a:spLocks noChangeAspect="1"/>
            </p:cNvSpPr>
            <p:nvPr userDrawn="1"/>
          </p:nvSpPr>
          <p:spPr>
            <a:xfrm rot="17350916" flipV="1">
              <a:off x="8010198" y="317998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xmlns="" id="{ACE381FC-5C68-4B44-8494-7B001CC160C4}"/>
                </a:ext>
              </a:extLst>
            </p:cNvPr>
            <p:cNvCxnSpPr>
              <a:cxnSpLocks/>
              <a:stCxn id="82" idx="0"/>
              <a:endCxn id="216" idx="7"/>
            </p:cNvCxnSpPr>
            <p:nvPr userDrawn="1"/>
          </p:nvCxnSpPr>
          <p:spPr>
            <a:xfrm flipH="1">
              <a:off x="10588868" y="2983008"/>
              <a:ext cx="1256853" cy="3655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BB2B5719-E024-794D-89DC-A2EBE4C01712}"/>
                </a:ext>
              </a:extLst>
            </p:cNvPr>
            <p:cNvCxnSpPr>
              <a:cxnSpLocks/>
              <a:endCxn id="82" idx="7"/>
            </p:cNvCxnSpPr>
            <p:nvPr userDrawn="1"/>
          </p:nvCxnSpPr>
          <p:spPr>
            <a:xfrm flipH="1" flipV="1">
              <a:off x="11930123" y="2967834"/>
              <a:ext cx="291194" cy="286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13254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secHead">
  <p:cSld name="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p:nvPr/>
        </p:nvSpPr>
        <p:spPr>
          <a:xfrm>
            <a:off x="-58500" y="6360167"/>
            <a:ext cx="12308800" cy="524800"/>
          </a:xfrm>
          <a:prstGeom prst="rect">
            <a:avLst/>
          </a:prstGeom>
          <a:solidFill>
            <a:srgbClr val="09427D"/>
          </a:solidFill>
          <a:ln w="9525" cap="flat" cmpd="sng">
            <a:solidFill>
              <a:srgbClr val="0942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6" name="Google Shape;16;p3"/>
          <p:cNvPicPr preferRelativeResize="0"/>
          <p:nvPr/>
        </p:nvPicPr>
        <p:blipFill>
          <a:blip r:embed="rId2">
            <a:alphaModFix/>
          </a:blip>
          <a:stretch>
            <a:fillRect/>
          </a:stretch>
        </p:blipFill>
        <p:spPr>
          <a:xfrm>
            <a:off x="101668" y="6407199"/>
            <a:ext cx="491433" cy="430767"/>
          </a:xfrm>
          <a:prstGeom prst="rect">
            <a:avLst/>
          </a:prstGeom>
          <a:noFill/>
          <a:ln w="9525" cap="flat" cmpd="sng">
            <a:solidFill>
              <a:srgbClr val="09427D"/>
            </a:solidFill>
            <a:prstDash val="solid"/>
            <a:round/>
            <a:headEnd type="none" w="sm" len="sm"/>
            <a:tailEnd type="none" w="sm" len="sm"/>
          </a:ln>
        </p:spPr>
      </p:pic>
      <p:sp>
        <p:nvSpPr>
          <p:cNvPr id="17" name="Google Shape;17;p3"/>
          <p:cNvSpPr txBox="1"/>
          <p:nvPr/>
        </p:nvSpPr>
        <p:spPr>
          <a:xfrm>
            <a:off x="2866233" y="6391767"/>
            <a:ext cx="7312800" cy="46162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ctr"/>
            <a:r>
              <a:rPr lang="en-GB" sz="1400">
                <a:solidFill>
                  <a:schemeClr val="bg1"/>
                </a:solidFill>
              </a:rPr>
              <a:t>© 2022 Open Credentialing Initiative - All Rights Reserved</a:t>
            </a:r>
          </a:p>
        </p:txBody>
      </p:sp>
      <p:sp>
        <p:nvSpPr>
          <p:cNvPr id="18" name="Google Shape;18;p3"/>
          <p:cNvSpPr txBox="1">
            <a:spLocks noGrp="1"/>
          </p:cNvSpPr>
          <p:nvPr>
            <p:ph type="sldNum" idx="12"/>
          </p:nvPr>
        </p:nvSpPr>
        <p:spPr>
          <a:xfrm>
            <a:off x="11358811" y="6360156"/>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96398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19"/>
        <p:cNvGrpSpPr/>
        <p:nvPr/>
      </p:nvGrpSpPr>
      <p:grpSpPr>
        <a:xfrm>
          <a:off x="0" y="0"/>
          <a:ext cx="0" cy="0"/>
          <a:chOff x="0" y="0"/>
          <a:chExt cx="0" cy="0"/>
        </a:xfrm>
      </p:grpSpPr>
      <p:sp>
        <p:nvSpPr>
          <p:cNvPr id="120" name="Google Shape;120;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21" name="Google Shape;121;p16"/>
          <p:cNvSpPr/>
          <p:nvPr/>
        </p:nvSpPr>
        <p:spPr>
          <a:xfrm>
            <a:off x="-58500" y="6360167"/>
            <a:ext cx="12308800" cy="524800"/>
          </a:xfrm>
          <a:prstGeom prst="rect">
            <a:avLst/>
          </a:prstGeom>
          <a:solidFill>
            <a:srgbClr val="09427D"/>
          </a:solidFill>
          <a:ln w="9525" cap="flat" cmpd="sng">
            <a:solidFill>
              <a:srgbClr val="0942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2" name="Google Shape;122;p16"/>
          <p:cNvPicPr preferRelativeResize="0"/>
          <p:nvPr/>
        </p:nvPicPr>
        <p:blipFill>
          <a:blip r:embed="rId2">
            <a:alphaModFix/>
          </a:blip>
          <a:stretch>
            <a:fillRect/>
          </a:stretch>
        </p:blipFill>
        <p:spPr>
          <a:xfrm>
            <a:off x="101668" y="6407199"/>
            <a:ext cx="491433" cy="430767"/>
          </a:xfrm>
          <a:prstGeom prst="rect">
            <a:avLst/>
          </a:prstGeom>
          <a:noFill/>
          <a:ln w="9525" cap="flat" cmpd="sng">
            <a:solidFill>
              <a:srgbClr val="09427D"/>
            </a:solidFill>
            <a:prstDash val="solid"/>
            <a:round/>
            <a:headEnd type="none" w="sm" len="sm"/>
            <a:tailEnd type="none" w="sm" len="sm"/>
          </a:ln>
        </p:spPr>
      </p:pic>
      <p:sp>
        <p:nvSpPr>
          <p:cNvPr id="123" name="Google Shape;123;p16"/>
          <p:cNvSpPr txBox="1"/>
          <p:nvPr/>
        </p:nvSpPr>
        <p:spPr>
          <a:xfrm>
            <a:off x="2866233" y="6391767"/>
            <a:ext cx="7312800" cy="46162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marL="0" lvl="0" indent="0" algn="ctr" rtl="0">
              <a:spcBef>
                <a:spcPts val="0"/>
              </a:spcBef>
              <a:spcAft>
                <a:spcPts val="0"/>
              </a:spcAft>
              <a:buNone/>
            </a:pPr>
            <a:r>
              <a:rPr lang="en" sz="1400">
                <a:solidFill>
                  <a:schemeClr val="lt1"/>
                </a:solidFill>
              </a:rPr>
              <a:t>© 2022 Open Credentialing Initiative - All Rights Reserved</a:t>
            </a:r>
            <a:endParaRPr sz="2400">
              <a:solidFill>
                <a:schemeClr val="lt1"/>
              </a:solidFill>
            </a:endParaRPr>
          </a:p>
        </p:txBody>
      </p:sp>
      <p:sp>
        <p:nvSpPr>
          <p:cNvPr id="124" name="Google Shape;124;p16"/>
          <p:cNvSpPr txBox="1">
            <a:spLocks noGrp="1"/>
          </p:cNvSpPr>
          <p:nvPr>
            <p:ph type="sldNum" idx="2"/>
          </p:nvPr>
        </p:nvSpPr>
        <p:spPr>
          <a:xfrm>
            <a:off x="11358811" y="6360156"/>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25" name="Google Shape;125;p16"/>
          <p:cNvSpPr>
            <a:spLocks noGrp="1"/>
          </p:cNvSpPr>
          <p:nvPr>
            <p:ph type="pic" idx="3"/>
          </p:nvPr>
        </p:nvSpPr>
        <p:spPr>
          <a:xfrm>
            <a:off x="8770300" y="0"/>
            <a:ext cx="3480000" cy="6360000"/>
          </a:xfrm>
          <a:prstGeom prst="rect">
            <a:avLst/>
          </a:prstGeom>
          <a:noFill/>
          <a:ln>
            <a:noFill/>
          </a:ln>
        </p:spPr>
      </p:sp>
    </p:spTree>
    <p:extLst>
      <p:ext uri="{BB962C8B-B14F-4D97-AF65-F5344CB8AC3E}">
        <p14:creationId xmlns:p14="http://schemas.microsoft.com/office/powerpoint/2010/main" xmlns="" val="98421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tangle 166">
            <a:extLst>
              <a:ext uri="{FF2B5EF4-FFF2-40B4-BE49-F238E27FC236}">
                <a16:creationId xmlns:a16="http://schemas.microsoft.com/office/drawing/2014/main" xmlns="" id="{4643A4F6-1410-A34E-AA9B-F89579DDD05F}"/>
              </a:ext>
            </a:extLst>
          </p:cNvPr>
          <p:cNvSpPr/>
          <p:nvPr userDrawn="1"/>
        </p:nvSpPr>
        <p:spPr>
          <a:xfrm>
            <a:off x="-96982" y="6176963"/>
            <a:ext cx="12385964" cy="72614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2" name="Titel 1">
            <a:extLst>
              <a:ext uri="{FF2B5EF4-FFF2-40B4-BE49-F238E27FC236}">
                <a16:creationId xmlns:a16="http://schemas.microsoft.com/office/drawing/2014/main" xmlns="" id="{BC856BC2-DD79-D246-A2D8-7F22C0FF0E61}"/>
              </a:ext>
            </a:extLst>
          </p:cNvPr>
          <p:cNvSpPr>
            <a:spLocks noGrp="1"/>
          </p:cNvSpPr>
          <p:nvPr>
            <p:ph type="title"/>
          </p:nvPr>
        </p:nvSpPr>
        <p:spPr>
          <a:xfrm>
            <a:off x="838200" y="365125"/>
            <a:ext cx="10515600" cy="1325563"/>
          </a:xfrm>
          <a:prstGeom prst="rect">
            <a:avLst/>
          </a:prstGeom>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xmlns="" id="{DDD9DBFF-7400-5341-AB8C-298907F668E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xmlns="" id="{10E7EF63-E7FC-784B-9259-86B20FAA6F6A}"/>
              </a:ext>
            </a:extLst>
          </p:cNvPr>
          <p:cNvSpPr>
            <a:spLocks noGrp="1"/>
          </p:cNvSpPr>
          <p:nvPr>
            <p:ph type="ftr" sz="quarter" idx="11"/>
          </p:nvPr>
        </p:nvSpPr>
        <p:spPr/>
        <p:txBody>
          <a:bodyPr/>
          <a:lstStyle>
            <a:lvl1pPr>
              <a:defRPr>
                <a:solidFill>
                  <a:schemeClr val="bg1"/>
                </a:solidFill>
              </a:defRPr>
            </a:lvl1pPr>
          </a:lstStyle>
          <a:p>
            <a:r>
              <a:rPr lang="en-GB"/>
              <a:t>© 2022 Open Credential Initiative - All Rights Reserved</a:t>
            </a:r>
          </a:p>
        </p:txBody>
      </p:sp>
      <p:sp>
        <p:nvSpPr>
          <p:cNvPr id="6" name="Foliennummernplatzhalter 5">
            <a:extLst>
              <a:ext uri="{FF2B5EF4-FFF2-40B4-BE49-F238E27FC236}">
                <a16:creationId xmlns:a16="http://schemas.microsoft.com/office/drawing/2014/main" xmlns="" id="{D5FBB927-FCAD-CE4A-8D9B-A604234A41F8}"/>
              </a:ext>
            </a:extLst>
          </p:cNvPr>
          <p:cNvSpPr>
            <a:spLocks noGrp="1"/>
          </p:cNvSpPr>
          <p:nvPr>
            <p:ph type="sldNum" sz="quarter" idx="12"/>
          </p:nvPr>
        </p:nvSpPr>
        <p:spPr/>
        <p:txBody>
          <a:bodyPr/>
          <a:lstStyle>
            <a:lvl1pPr>
              <a:defRPr>
                <a:solidFill>
                  <a:schemeClr val="bg1"/>
                </a:solidFill>
              </a:defRPr>
            </a:lvl1pPr>
          </a:lstStyle>
          <a:p>
            <a:fld id="{1AF31E84-F459-2947-A739-093FD59B1CAB}" type="slidenum">
              <a:rPr lang="en-GB" smtClean="0"/>
              <a:pPr/>
              <a:t>‹#›</a:t>
            </a:fld>
            <a:endParaRPr lang="en-GB"/>
          </a:p>
        </p:txBody>
      </p:sp>
      <p:grpSp>
        <p:nvGrpSpPr>
          <p:cNvPr id="8" name="Gruppieren 13">
            <a:extLst>
              <a:ext uri="{FF2B5EF4-FFF2-40B4-BE49-F238E27FC236}">
                <a16:creationId xmlns:a16="http://schemas.microsoft.com/office/drawing/2014/main" xmlns="" id="{8AAB89C2-8DDF-B146-9A18-847B212B0C01}"/>
              </a:ext>
            </a:extLst>
          </p:cNvPr>
          <p:cNvGrpSpPr>
            <a:grpSpLocks noChangeAspect="1"/>
          </p:cNvGrpSpPr>
          <p:nvPr userDrawn="1"/>
        </p:nvGrpSpPr>
        <p:grpSpPr>
          <a:xfrm>
            <a:off x="225303" y="6310577"/>
            <a:ext cx="576000" cy="517800"/>
            <a:chOff x="1465604" y="1676470"/>
            <a:chExt cx="1080731" cy="971528"/>
          </a:xfrm>
        </p:grpSpPr>
        <p:sp>
          <p:nvSpPr>
            <p:cNvPr id="9" name="Oval 8">
              <a:extLst>
                <a:ext uri="{FF2B5EF4-FFF2-40B4-BE49-F238E27FC236}">
                  <a16:creationId xmlns:a16="http://schemas.microsoft.com/office/drawing/2014/main" xmlns="" id="{E6B8E751-DF04-C340-A340-8A759214087A}"/>
                </a:ext>
              </a:extLst>
            </p:cNvPr>
            <p:cNvSpPr/>
            <p:nvPr/>
          </p:nvSpPr>
          <p:spPr>
            <a:xfrm>
              <a:off x="1789604" y="1676470"/>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Oval 9">
              <a:extLst>
                <a:ext uri="{FF2B5EF4-FFF2-40B4-BE49-F238E27FC236}">
                  <a16:creationId xmlns:a16="http://schemas.microsoft.com/office/drawing/2014/main" xmlns="" id="{4F9176F8-04C4-D34A-B536-3FCD62006022}"/>
                </a:ext>
              </a:extLst>
            </p:cNvPr>
            <p:cNvSpPr/>
            <p:nvPr/>
          </p:nvSpPr>
          <p:spPr>
            <a:xfrm>
              <a:off x="2114335" y="2215006"/>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Oval 10">
              <a:extLst>
                <a:ext uri="{FF2B5EF4-FFF2-40B4-BE49-F238E27FC236}">
                  <a16:creationId xmlns:a16="http://schemas.microsoft.com/office/drawing/2014/main" xmlns="" id="{9ED54FA6-84B7-CA4C-A7DD-BA2D4BEEADC8}"/>
                </a:ext>
              </a:extLst>
            </p:cNvPr>
            <p:cNvSpPr/>
            <p:nvPr/>
          </p:nvSpPr>
          <p:spPr>
            <a:xfrm>
              <a:off x="1465604" y="2215006"/>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Oval 11">
              <a:extLst>
                <a:ext uri="{FF2B5EF4-FFF2-40B4-BE49-F238E27FC236}">
                  <a16:creationId xmlns:a16="http://schemas.microsoft.com/office/drawing/2014/main" xmlns="" id="{0366D875-C652-8F4A-AA5B-84F8A7068C03}"/>
                </a:ext>
              </a:extLst>
            </p:cNvPr>
            <p:cNvSpPr>
              <a:spLocks noChangeAspect="1"/>
            </p:cNvSpPr>
            <p:nvPr/>
          </p:nvSpPr>
          <p:spPr>
            <a:xfrm>
              <a:off x="1604676" y="1826311"/>
              <a:ext cx="792000" cy="792000"/>
            </a:xfrm>
            <a:prstGeom prst="ellipse">
              <a:avLst/>
            </a:pr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xmlns="" val="175386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gradFill>
          <a:gsLst>
            <a:gs pos="0">
              <a:schemeClr val="tx2">
                <a:lumMod val="60000"/>
                <a:lumOff val="40000"/>
              </a:schemeClr>
            </a:gs>
            <a:gs pos="26000">
              <a:schemeClr val="tx2">
                <a:lumMod val="60000"/>
                <a:lumOff val="40000"/>
              </a:schemeClr>
            </a:gs>
            <a:gs pos="50000">
              <a:schemeClr val="tx2">
                <a:lumMod val="60000"/>
                <a:lumOff val="40000"/>
              </a:schemeClr>
            </a:gs>
            <a:gs pos="73000">
              <a:schemeClr val="tx2">
                <a:lumMod val="60000"/>
                <a:lumOff val="40000"/>
              </a:schemeClr>
            </a:gs>
            <a:gs pos="100000">
              <a:schemeClr val="tx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D8C767D-53C9-594B-B2D2-5F135BE927BA}"/>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xmlns="" id="{64CE7384-0CCD-D044-9C56-E089CDB042A4}"/>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5" name="Fußzeilenplatzhalter 4">
            <a:extLst>
              <a:ext uri="{FF2B5EF4-FFF2-40B4-BE49-F238E27FC236}">
                <a16:creationId xmlns:a16="http://schemas.microsoft.com/office/drawing/2014/main" xmlns="" id="{08A3A8C8-C5CA-DE4B-8326-AE729F4E5AFE}"/>
              </a:ext>
            </a:extLst>
          </p:cNvPr>
          <p:cNvSpPr>
            <a:spLocks noGrp="1"/>
          </p:cNvSpPr>
          <p:nvPr>
            <p:ph type="ftr" sz="quarter" idx="11"/>
          </p:nvPr>
        </p:nvSpPr>
        <p:spPr/>
        <p:txBody>
          <a:bodyPr/>
          <a:lstStyle>
            <a:lvl1pPr>
              <a:defRPr>
                <a:solidFill>
                  <a:schemeClr val="bg1"/>
                </a:solidFill>
              </a:defRPr>
            </a:lvl1pPr>
          </a:lstStyle>
          <a:p>
            <a:r>
              <a:rPr lang="en-GB"/>
              <a:t>© 2022 Open Credential Initiative - All Rights Reserved</a:t>
            </a:r>
          </a:p>
        </p:txBody>
      </p:sp>
      <p:sp>
        <p:nvSpPr>
          <p:cNvPr id="6" name="Foliennummernplatzhalter 5">
            <a:extLst>
              <a:ext uri="{FF2B5EF4-FFF2-40B4-BE49-F238E27FC236}">
                <a16:creationId xmlns:a16="http://schemas.microsoft.com/office/drawing/2014/main" xmlns="" id="{56A3202C-BF8A-2146-8AC9-646CA5AA8EEE}"/>
              </a:ext>
            </a:extLst>
          </p:cNvPr>
          <p:cNvSpPr>
            <a:spLocks noGrp="1"/>
          </p:cNvSpPr>
          <p:nvPr>
            <p:ph type="sldNum" sz="quarter" idx="12"/>
          </p:nvPr>
        </p:nvSpPr>
        <p:spPr/>
        <p:txBody>
          <a:bodyPr/>
          <a:lstStyle>
            <a:lvl1pPr>
              <a:defRPr>
                <a:solidFill>
                  <a:schemeClr val="bg1"/>
                </a:solidFill>
              </a:defRPr>
            </a:lvl1pPr>
          </a:lstStyle>
          <a:p>
            <a:fld id="{1AF31E84-F459-2947-A739-093FD59B1CAB}" type="slidenum">
              <a:rPr lang="en-GB" smtClean="0"/>
              <a:pPr/>
              <a:t>‹#›</a:t>
            </a:fld>
            <a:endParaRPr lang="en-GB"/>
          </a:p>
        </p:txBody>
      </p:sp>
      <p:grpSp>
        <p:nvGrpSpPr>
          <p:cNvPr id="7" name="Group 6">
            <a:extLst>
              <a:ext uri="{FF2B5EF4-FFF2-40B4-BE49-F238E27FC236}">
                <a16:creationId xmlns:a16="http://schemas.microsoft.com/office/drawing/2014/main" xmlns="" id="{0BFC7D67-C39D-2A45-8AB4-621E2AD872D7}"/>
              </a:ext>
            </a:extLst>
          </p:cNvPr>
          <p:cNvGrpSpPr/>
          <p:nvPr userDrawn="1"/>
        </p:nvGrpSpPr>
        <p:grpSpPr>
          <a:xfrm>
            <a:off x="0" y="-93721"/>
            <a:ext cx="12408253" cy="7045442"/>
            <a:chOff x="-98982" y="-104349"/>
            <a:chExt cx="12408253" cy="7045442"/>
          </a:xfrm>
          <a:solidFill>
            <a:schemeClr val="bg1">
              <a:alpha val="15000"/>
            </a:schemeClr>
          </a:solidFill>
        </p:grpSpPr>
        <p:cxnSp>
          <p:nvCxnSpPr>
            <p:cNvPr id="8" name="Straight Connector 7">
              <a:extLst>
                <a:ext uri="{FF2B5EF4-FFF2-40B4-BE49-F238E27FC236}">
                  <a16:creationId xmlns:a16="http://schemas.microsoft.com/office/drawing/2014/main" xmlns="" id="{96BA326B-5424-A041-9CA0-12530F9FB869}"/>
                </a:ext>
              </a:extLst>
            </p:cNvPr>
            <p:cNvCxnSpPr>
              <a:cxnSpLocks/>
              <a:stCxn id="71" idx="7"/>
              <a:endCxn id="69" idx="2"/>
            </p:cNvCxnSpPr>
            <p:nvPr userDrawn="1"/>
          </p:nvCxnSpPr>
          <p:spPr>
            <a:xfrm>
              <a:off x="1584504" y="1905029"/>
              <a:ext cx="1703016" cy="9444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8FFD05F-B920-B94A-848A-C8E04E0F4434}"/>
                </a:ext>
              </a:extLst>
            </p:cNvPr>
            <p:cNvCxnSpPr>
              <a:cxnSpLocks/>
              <a:stCxn id="69" idx="4"/>
              <a:endCxn id="88" idx="1"/>
            </p:cNvCxnSpPr>
            <p:nvPr userDrawn="1"/>
          </p:nvCxnSpPr>
          <p:spPr>
            <a:xfrm flipV="1">
              <a:off x="3427782" y="2205662"/>
              <a:ext cx="482924" cy="57007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B25825B-DC31-0640-BD08-6758142BC99C}"/>
                </a:ext>
              </a:extLst>
            </p:cNvPr>
            <p:cNvCxnSpPr>
              <a:cxnSpLocks/>
              <a:stCxn id="74" idx="2"/>
              <a:endCxn id="86" idx="6"/>
            </p:cNvCxnSpPr>
            <p:nvPr userDrawn="1"/>
          </p:nvCxnSpPr>
          <p:spPr>
            <a:xfrm flipH="1">
              <a:off x="4004116" y="998896"/>
              <a:ext cx="1032867" cy="4144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7417A6A-EE07-B14B-8C1A-3F5FC4513324}"/>
                </a:ext>
              </a:extLst>
            </p:cNvPr>
            <p:cNvCxnSpPr>
              <a:cxnSpLocks/>
              <a:stCxn id="88" idx="5"/>
              <a:endCxn id="74" idx="1"/>
            </p:cNvCxnSpPr>
            <p:nvPr userDrawn="1"/>
          </p:nvCxnSpPr>
          <p:spPr>
            <a:xfrm flipV="1">
              <a:off x="4016342" y="1082390"/>
              <a:ext cx="1055225" cy="10176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A1B6698-0621-E443-B6E2-F08545D34166}"/>
                </a:ext>
              </a:extLst>
            </p:cNvPr>
            <p:cNvCxnSpPr>
              <a:cxnSpLocks/>
              <a:stCxn id="69" idx="5"/>
              <a:endCxn id="87" idx="1"/>
            </p:cNvCxnSpPr>
            <p:nvPr userDrawn="1"/>
          </p:nvCxnSpPr>
          <p:spPr>
            <a:xfrm flipV="1">
              <a:off x="3493690" y="2247314"/>
              <a:ext cx="1466461" cy="58328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06E2D57-E657-C641-B0A2-E8FD877A655E}"/>
                </a:ext>
              </a:extLst>
            </p:cNvPr>
            <p:cNvCxnSpPr>
              <a:cxnSpLocks/>
              <a:stCxn id="74" idx="0"/>
              <a:endCxn id="87" idx="4"/>
            </p:cNvCxnSpPr>
            <p:nvPr userDrawn="1"/>
          </p:nvCxnSpPr>
          <p:spPr>
            <a:xfrm flipH="1">
              <a:off x="5012969" y="1116974"/>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26B433F-6E6D-6846-91C9-E9E1E8BFF0EC}"/>
                </a:ext>
              </a:extLst>
            </p:cNvPr>
            <p:cNvCxnSpPr>
              <a:cxnSpLocks/>
              <a:stCxn id="88" idx="3"/>
              <a:endCxn id="86" idx="0"/>
            </p:cNvCxnSpPr>
            <p:nvPr userDrawn="1"/>
          </p:nvCxnSpPr>
          <p:spPr>
            <a:xfrm flipH="1" flipV="1">
              <a:off x="3892072" y="1525433"/>
              <a:ext cx="18633" cy="5745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BA2FB53-EE8B-B346-BA46-97534E58B097}"/>
                </a:ext>
              </a:extLst>
            </p:cNvPr>
            <p:cNvCxnSpPr>
              <a:cxnSpLocks/>
              <a:stCxn id="194" idx="7"/>
              <a:endCxn id="76" idx="1"/>
            </p:cNvCxnSpPr>
            <p:nvPr userDrawn="1"/>
          </p:nvCxnSpPr>
          <p:spPr>
            <a:xfrm flipV="1">
              <a:off x="5140075" y="2350975"/>
              <a:ext cx="1066308" cy="5527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9D86AD6-596D-2646-BA0F-4B0BBB13F65C}"/>
                </a:ext>
              </a:extLst>
            </p:cNvPr>
            <p:cNvCxnSpPr>
              <a:cxnSpLocks/>
              <a:stCxn id="74" idx="7"/>
              <a:endCxn id="76" idx="3"/>
            </p:cNvCxnSpPr>
            <p:nvPr userDrawn="1"/>
          </p:nvCxnSpPr>
          <p:spPr>
            <a:xfrm>
              <a:off x="5238555" y="1082390"/>
              <a:ext cx="967828" cy="11101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D2F01EA-1E55-0A48-8F2A-9B6822E828EF}"/>
                </a:ext>
              </a:extLst>
            </p:cNvPr>
            <p:cNvCxnSpPr>
              <a:cxnSpLocks/>
              <a:stCxn id="73" idx="3"/>
            </p:cNvCxnSpPr>
            <p:nvPr userDrawn="1"/>
          </p:nvCxnSpPr>
          <p:spPr>
            <a:xfrm flipH="1" flipV="1">
              <a:off x="3211650" y="18443"/>
              <a:ext cx="498790" cy="58289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52C5FA1-70B9-9946-BE37-E2C050D8900F}"/>
                </a:ext>
              </a:extLst>
            </p:cNvPr>
            <p:cNvCxnSpPr>
              <a:cxnSpLocks/>
              <a:stCxn id="88" idx="6"/>
              <a:endCxn id="87" idx="2"/>
            </p:cNvCxnSpPr>
            <p:nvPr userDrawn="1"/>
          </p:nvCxnSpPr>
          <p:spPr>
            <a:xfrm>
              <a:off x="4038220" y="2152844"/>
              <a:ext cx="900054" cy="416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2F049B2-8A09-E444-B6F3-494534943D4E}"/>
                </a:ext>
              </a:extLst>
            </p:cNvPr>
            <p:cNvCxnSpPr>
              <a:cxnSpLocks/>
              <a:stCxn id="73" idx="0"/>
              <a:endCxn id="86" idx="4"/>
            </p:cNvCxnSpPr>
            <p:nvPr userDrawn="1"/>
          </p:nvCxnSpPr>
          <p:spPr>
            <a:xfrm>
              <a:off x="3789668" y="792604"/>
              <a:ext cx="102405" cy="5087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5625FF-65FF-FB4C-BB4D-D2E888A1BC7E}"/>
                </a:ext>
              </a:extLst>
            </p:cNvPr>
            <p:cNvCxnSpPr>
              <a:cxnSpLocks/>
              <a:stCxn id="87" idx="6"/>
              <a:endCxn id="76" idx="2"/>
            </p:cNvCxnSpPr>
            <p:nvPr userDrawn="1"/>
          </p:nvCxnSpPr>
          <p:spPr>
            <a:xfrm>
              <a:off x="5087665" y="2194496"/>
              <a:ext cx="1085901" cy="772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BF90F6-E8B7-3141-9E79-28AA4E7F8CB0}"/>
                </a:ext>
              </a:extLst>
            </p:cNvPr>
            <p:cNvCxnSpPr>
              <a:cxnSpLocks/>
              <a:stCxn id="75" idx="0"/>
              <a:endCxn id="76" idx="4"/>
            </p:cNvCxnSpPr>
            <p:nvPr userDrawn="1"/>
          </p:nvCxnSpPr>
          <p:spPr>
            <a:xfrm>
              <a:off x="6243041" y="1291086"/>
              <a:ext cx="42569" cy="868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72B7552-AE3A-4843-AE71-F58CAC000E42}"/>
                </a:ext>
              </a:extLst>
            </p:cNvPr>
            <p:cNvCxnSpPr>
              <a:cxnSpLocks/>
              <a:stCxn id="78" idx="1"/>
              <a:endCxn id="76" idx="5"/>
            </p:cNvCxnSpPr>
            <p:nvPr userDrawn="1"/>
          </p:nvCxnSpPr>
          <p:spPr>
            <a:xfrm flipH="1">
              <a:off x="6364837" y="570689"/>
              <a:ext cx="1332558" cy="162183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A745308-FCE6-4242-82E5-EF9B1337B841}"/>
                </a:ext>
              </a:extLst>
            </p:cNvPr>
            <p:cNvCxnSpPr>
              <a:cxnSpLocks/>
              <a:stCxn id="78" idx="0"/>
              <a:endCxn id="77" idx="4"/>
            </p:cNvCxnSpPr>
            <p:nvPr userDrawn="1"/>
          </p:nvCxnSpPr>
          <p:spPr>
            <a:xfrm flipH="1">
              <a:off x="7737803" y="592567"/>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EACDE63-92E1-8648-B1DE-C91624DF4BF2}"/>
                </a:ext>
              </a:extLst>
            </p:cNvPr>
            <p:cNvCxnSpPr>
              <a:cxnSpLocks/>
              <a:stCxn id="77" idx="2"/>
              <a:endCxn id="76" idx="6"/>
            </p:cNvCxnSpPr>
            <p:nvPr userDrawn="1"/>
          </p:nvCxnSpPr>
          <p:spPr>
            <a:xfrm flipH="1">
              <a:off x="6397654" y="1722181"/>
              <a:ext cx="1228105" cy="5495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D986A95-44F6-294C-9A02-95D0AD867A2D}"/>
                </a:ext>
              </a:extLst>
            </p:cNvPr>
            <p:cNvCxnSpPr>
              <a:cxnSpLocks/>
              <a:stCxn id="77" idx="7"/>
              <a:endCxn id="217" idx="5"/>
            </p:cNvCxnSpPr>
            <p:nvPr userDrawn="1"/>
          </p:nvCxnSpPr>
          <p:spPr>
            <a:xfrm>
              <a:off x="7817030" y="1801408"/>
              <a:ext cx="1649913" cy="11052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9ACD16A-C987-C246-978C-22C8ABF95C8D}"/>
                </a:ext>
              </a:extLst>
            </p:cNvPr>
            <p:cNvCxnSpPr>
              <a:cxnSpLocks/>
              <a:stCxn id="77" idx="6"/>
              <a:endCxn id="84" idx="2"/>
            </p:cNvCxnSpPr>
            <p:nvPr userDrawn="1"/>
          </p:nvCxnSpPr>
          <p:spPr>
            <a:xfrm flipV="1">
              <a:off x="7849847" y="1627721"/>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86D0EBE-8E96-704F-B406-CB5030D91C89}"/>
                </a:ext>
              </a:extLst>
            </p:cNvPr>
            <p:cNvCxnSpPr>
              <a:cxnSpLocks/>
              <a:stCxn id="84" idx="7"/>
              <a:endCxn id="85" idx="3"/>
            </p:cNvCxnSpPr>
            <p:nvPr userDrawn="1"/>
          </p:nvCxnSpPr>
          <p:spPr>
            <a:xfrm>
              <a:off x="9385903" y="1706948"/>
              <a:ext cx="910362" cy="8460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D7C71B1-96CD-524F-82D8-74DFB3DBB04C}"/>
                </a:ext>
              </a:extLst>
            </p:cNvPr>
            <p:cNvCxnSpPr>
              <a:cxnSpLocks/>
              <a:stCxn id="70" idx="0"/>
              <a:endCxn id="69" idx="3"/>
            </p:cNvCxnSpPr>
            <p:nvPr userDrawn="1"/>
          </p:nvCxnSpPr>
          <p:spPr>
            <a:xfrm>
              <a:off x="2865686" y="1745404"/>
              <a:ext cx="476698" cy="10381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3D63E9D-C88B-994F-9B8C-2CE0E0BCB770}"/>
                </a:ext>
              </a:extLst>
            </p:cNvPr>
            <p:cNvCxnSpPr>
              <a:cxnSpLocks/>
              <a:stCxn id="86" idx="2"/>
              <a:endCxn id="70" idx="6"/>
            </p:cNvCxnSpPr>
            <p:nvPr userDrawn="1"/>
          </p:nvCxnSpPr>
          <p:spPr>
            <a:xfrm flipH="1">
              <a:off x="2983764" y="1413389"/>
              <a:ext cx="796264" cy="21393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73DECA33-4C9D-7448-B86C-4AFCA00AA342}"/>
                </a:ext>
              </a:extLst>
            </p:cNvPr>
            <p:cNvCxnSpPr>
              <a:cxnSpLocks/>
              <a:stCxn id="73" idx="1"/>
              <a:endCxn id="70" idx="5"/>
            </p:cNvCxnSpPr>
            <p:nvPr userDrawn="1"/>
          </p:nvCxnSpPr>
          <p:spPr>
            <a:xfrm flipH="1">
              <a:off x="2949180" y="759787"/>
              <a:ext cx="761261" cy="7840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EEECBC71-3AE8-A24D-B512-D09A5D517DA8}"/>
                </a:ext>
              </a:extLst>
            </p:cNvPr>
            <p:cNvCxnSpPr>
              <a:cxnSpLocks/>
              <a:stCxn id="72" idx="7"/>
              <a:endCxn id="70" idx="3"/>
            </p:cNvCxnSpPr>
            <p:nvPr userDrawn="1"/>
          </p:nvCxnSpPr>
          <p:spPr>
            <a:xfrm>
              <a:off x="2026273" y="811101"/>
              <a:ext cx="755920" cy="7327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F227C4A-0F09-DF42-B1DA-0A67878AA23B}"/>
                </a:ext>
              </a:extLst>
            </p:cNvPr>
            <p:cNvCxnSpPr>
              <a:cxnSpLocks/>
              <a:stCxn id="71" idx="6"/>
              <a:endCxn id="70" idx="2"/>
            </p:cNvCxnSpPr>
            <p:nvPr userDrawn="1"/>
          </p:nvCxnSpPr>
          <p:spPr>
            <a:xfrm flipV="1">
              <a:off x="1617321" y="1627326"/>
              <a:ext cx="1130287" cy="1984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DFCF08E2-65EE-A847-A950-15B7B45C7815}"/>
                </a:ext>
              </a:extLst>
            </p:cNvPr>
            <p:cNvCxnSpPr>
              <a:cxnSpLocks/>
              <a:stCxn id="91" idx="7"/>
              <a:endCxn id="71" idx="3"/>
            </p:cNvCxnSpPr>
            <p:nvPr userDrawn="1"/>
          </p:nvCxnSpPr>
          <p:spPr>
            <a:xfrm>
              <a:off x="562732" y="991183"/>
              <a:ext cx="863318" cy="75539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CEA1FE-EFE0-074C-B36B-91A4D9CFCB25}"/>
                </a:ext>
              </a:extLst>
            </p:cNvPr>
            <p:cNvCxnSpPr>
              <a:cxnSpLocks/>
              <a:stCxn id="91" idx="6"/>
              <a:endCxn id="72" idx="2"/>
            </p:cNvCxnSpPr>
            <p:nvPr userDrawn="1"/>
          </p:nvCxnSpPr>
          <p:spPr>
            <a:xfrm flipV="1">
              <a:off x="584609" y="758283"/>
              <a:ext cx="1314149" cy="18008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C025A43-3D9C-C644-B04A-0FD6F7DBC277}"/>
                </a:ext>
              </a:extLst>
            </p:cNvPr>
            <p:cNvCxnSpPr>
              <a:cxnSpLocks/>
              <a:stCxn id="91" idx="5"/>
            </p:cNvCxnSpPr>
            <p:nvPr userDrawn="1"/>
          </p:nvCxnSpPr>
          <p:spPr>
            <a:xfrm flipV="1">
              <a:off x="562732" y="7695"/>
              <a:ext cx="830501" cy="8778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C3B118E-EA9A-8344-842E-FBF0F9C969B9}"/>
                </a:ext>
              </a:extLst>
            </p:cNvPr>
            <p:cNvCxnSpPr>
              <a:cxnSpLocks/>
              <a:stCxn id="72" idx="4"/>
            </p:cNvCxnSpPr>
            <p:nvPr userDrawn="1"/>
          </p:nvCxnSpPr>
          <p:spPr>
            <a:xfrm flipH="1" flipV="1">
              <a:off x="1913190" y="8940"/>
              <a:ext cx="60264" cy="6746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09EE91D5-2BD4-FA41-AE08-81601B70BCAA}"/>
                </a:ext>
              </a:extLst>
            </p:cNvPr>
            <p:cNvCxnSpPr>
              <a:cxnSpLocks/>
              <a:stCxn id="72" idx="5"/>
            </p:cNvCxnSpPr>
            <p:nvPr userDrawn="1"/>
          </p:nvCxnSpPr>
          <p:spPr>
            <a:xfrm flipV="1">
              <a:off x="2026273" y="21571"/>
              <a:ext cx="969507" cy="6838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FA1DF7E-E1F0-3348-A10F-9671F47DA5D9}"/>
                </a:ext>
              </a:extLst>
            </p:cNvPr>
            <p:cNvCxnSpPr>
              <a:cxnSpLocks/>
              <a:stCxn id="73" idx="5"/>
            </p:cNvCxnSpPr>
            <p:nvPr userDrawn="1"/>
          </p:nvCxnSpPr>
          <p:spPr>
            <a:xfrm flipV="1">
              <a:off x="3868895" y="-11241"/>
              <a:ext cx="430441" cy="6125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DE832EA2-EC5F-6B42-A774-DC3644EC4BAC}"/>
                </a:ext>
              </a:extLst>
            </p:cNvPr>
            <p:cNvCxnSpPr>
              <a:cxnSpLocks/>
              <a:stCxn id="72" idx="6"/>
              <a:endCxn id="73" idx="2"/>
            </p:cNvCxnSpPr>
            <p:nvPr userDrawn="1"/>
          </p:nvCxnSpPr>
          <p:spPr>
            <a:xfrm flipV="1">
              <a:off x="2048150" y="680560"/>
              <a:ext cx="1629474" cy="7772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AD67B1DB-A979-0B45-B235-8F70DA388E7F}"/>
                </a:ext>
              </a:extLst>
            </p:cNvPr>
            <p:cNvCxnSpPr>
              <a:cxnSpLocks/>
              <a:stCxn id="73" idx="6"/>
              <a:endCxn id="74" idx="3"/>
            </p:cNvCxnSpPr>
            <p:nvPr userDrawn="1"/>
          </p:nvCxnSpPr>
          <p:spPr>
            <a:xfrm>
              <a:off x="3901712" y="680560"/>
              <a:ext cx="1169856" cy="234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F8429C36-B54B-0A42-9AEF-71B034F6A20E}"/>
                </a:ext>
              </a:extLst>
            </p:cNvPr>
            <p:cNvCxnSpPr>
              <a:cxnSpLocks/>
              <a:stCxn id="75" idx="2"/>
              <a:endCxn id="74" idx="6"/>
            </p:cNvCxnSpPr>
            <p:nvPr userDrawn="1"/>
          </p:nvCxnSpPr>
          <p:spPr>
            <a:xfrm flipH="1" flipV="1">
              <a:off x="5273139" y="998896"/>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F686BAEB-7631-5841-9538-A5EB57F946AF}"/>
                </a:ext>
              </a:extLst>
            </p:cNvPr>
            <p:cNvCxnSpPr>
              <a:cxnSpLocks/>
              <a:stCxn id="96" idx="0"/>
              <a:endCxn id="74" idx="5"/>
            </p:cNvCxnSpPr>
            <p:nvPr userDrawn="1"/>
          </p:nvCxnSpPr>
          <p:spPr>
            <a:xfrm flipH="1">
              <a:off x="5238555" y="-6145"/>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4E75504-1DEA-4F44-BF11-FAA78680E68B}"/>
                </a:ext>
              </a:extLst>
            </p:cNvPr>
            <p:cNvCxnSpPr>
              <a:cxnSpLocks/>
              <a:endCxn id="74" idx="4"/>
            </p:cNvCxnSpPr>
            <p:nvPr userDrawn="1"/>
          </p:nvCxnSpPr>
          <p:spPr>
            <a:xfrm>
              <a:off x="4883094" y="-29536"/>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8E509C45-CF83-CD49-A726-3B28673E1866}"/>
                </a:ext>
              </a:extLst>
            </p:cNvPr>
            <p:cNvCxnSpPr>
              <a:cxnSpLocks/>
              <a:stCxn id="96" idx="2"/>
              <a:endCxn id="75" idx="4"/>
            </p:cNvCxnSpPr>
            <p:nvPr userDrawn="1"/>
          </p:nvCxnSpPr>
          <p:spPr>
            <a:xfrm flipH="1">
              <a:off x="6243041" y="-5452"/>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0E711DDD-1A93-A44F-AF19-1FB84250ACDC}"/>
                </a:ext>
              </a:extLst>
            </p:cNvPr>
            <p:cNvCxnSpPr>
              <a:cxnSpLocks/>
              <a:stCxn id="78" idx="2"/>
              <a:endCxn id="75" idx="6"/>
            </p:cNvCxnSpPr>
            <p:nvPr userDrawn="1"/>
          </p:nvCxnSpPr>
          <p:spPr>
            <a:xfrm flipH="1">
              <a:off x="6317737" y="517871"/>
              <a:ext cx="1357780" cy="6985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76D2110D-110E-884D-A575-4FBA58D96232}"/>
                </a:ext>
              </a:extLst>
            </p:cNvPr>
            <p:cNvCxnSpPr>
              <a:cxnSpLocks/>
              <a:stCxn id="78" idx="4"/>
            </p:cNvCxnSpPr>
            <p:nvPr userDrawn="1"/>
          </p:nvCxnSpPr>
          <p:spPr>
            <a:xfrm flipV="1">
              <a:off x="7750213" y="54467"/>
              <a:ext cx="93642" cy="3887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899F6861-475C-2A49-93CA-E7EE703C9AC3}"/>
                </a:ext>
              </a:extLst>
            </p:cNvPr>
            <p:cNvCxnSpPr>
              <a:cxnSpLocks/>
              <a:stCxn id="79" idx="3"/>
            </p:cNvCxnSpPr>
            <p:nvPr userDrawn="1"/>
          </p:nvCxnSpPr>
          <p:spPr>
            <a:xfrm flipH="1" flipV="1">
              <a:off x="8652184" y="-11241"/>
              <a:ext cx="511421" cy="3567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EDBA3001-2DE9-4246-AFBA-FC88FE3DA135}"/>
                </a:ext>
              </a:extLst>
            </p:cNvPr>
            <p:cNvCxnSpPr>
              <a:cxnSpLocks/>
              <a:stCxn id="79" idx="2"/>
              <a:endCxn id="78" idx="6"/>
            </p:cNvCxnSpPr>
            <p:nvPr userDrawn="1"/>
          </p:nvCxnSpPr>
          <p:spPr>
            <a:xfrm flipH="1">
              <a:off x="7824909" y="42476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385E6FA-6B63-9740-A44A-3BF5D58FC176}"/>
                </a:ext>
              </a:extLst>
            </p:cNvPr>
            <p:cNvCxnSpPr>
              <a:cxnSpLocks/>
              <a:stCxn id="84" idx="4"/>
              <a:endCxn id="79" idx="0"/>
            </p:cNvCxnSpPr>
            <p:nvPr userDrawn="1"/>
          </p:nvCxnSpPr>
          <p:spPr>
            <a:xfrm flipH="1" flipV="1">
              <a:off x="9242832" y="53680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8054245-1CE4-0D45-ADF6-2CAFC0E73006}"/>
                </a:ext>
              </a:extLst>
            </p:cNvPr>
            <p:cNvCxnSpPr>
              <a:cxnSpLocks/>
              <a:stCxn id="83" idx="3"/>
              <a:endCxn id="79" idx="7"/>
            </p:cNvCxnSpPr>
            <p:nvPr userDrawn="1"/>
          </p:nvCxnSpPr>
          <p:spPr>
            <a:xfrm flipH="1" flipV="1">
              <a:off x="9322059" y="503987"/>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D12CC884-7C0F-A448-8F4A-BFB4D9D4474E}"/>
                </a:ext>
              </a:extLst>
            </p:cNvPr>
            <p:cNvCxnSpPr>
              <a:cxnSpLocks/>
              <a:stCxn id="83" idx="2"/>
              <a:endCxn id="84" idx="6"/>
            </p:cNvCxnSpPr>
            <p:nvPr userDrawn="1"/>
          </p:nvCxnSpPr>
          <p:spPr>
            <a:xfrm flipH="1">
              <a:off x="9418720" y="1237716"/>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9CDBB30-3CFE-7947-A276-CCE7759AA573}"/>
                </a:ext>
              </a:extLst>
            </p:cNvPr>
            <p:cNvCxnSpPr>
              <a:cxnSpLocks/>
              <a:stCxn id="83" idx="1"/>
              <a:endCxn id="85" idx="4"/>
            </p:cNvCxnSpPr>
            <p:nvPr userDrawn="1"/>
          </p:nvCxnSpPr>
          <p:spPr>
            <a:xfrm flipH="1">
              <a:off x="10349083" y="1309164"/>
              <a:ext cx="576378" cy="12219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7C320039-6EAA-EC44-8C5E-04FD46AD429A}"/>
                </a:ext>
              </a:extLst>
            </p:cNvPr>
            <p:cNvCxnSpPr>
              <a:cxnSpLocks/>
              <a:stCxn id="81" idx="1"/>
              <a:endCxn id="85" idx="5"/>
            </p:cNvCxnSpPr>
            <p:nvPr userDrawn="1"/>
          </p:nvCxnSpPr>
          <p:spPr>
            <a:xfrm flipH="1">
              <a:off x="10401901" y="1774673"/>
              <a:ext cx="1757220" cy="7783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E441AA65-BE03-EA4F-A583-7E5F75E93ABC}"/>
                </a:ext>
              </a:extLst>
            </p:cNvPr>
            <p:cNvCxnSpPr>
              <a:cxnSpLocks/>
              <a:stCxn id="81" idx="0"/>
              <a:endCxn id="82" idx="4"/>
            </p:cNvCxnSpPr>
            <p:nvPr userDrawn="1"/>
          </p:nvCxnSpPr>
          <p:spPr>
            <a:xfrm flipH="1">
              <a:off x="11893491" y="1806534"/>
              <a:ext cx="313099" cy="9575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051CA5FC-4D18-BE4B-99BD-61084A7A276D}"/>
                </a:ext>
              </a:extLst>
            </p:cNvPr>
            <p:cNvCxnSpPr>
              <a:cxnSpLocks/>
              <a:stCxn id="153" idx="7"/>
              <a:endCxn id="218" idx="1"/>
            </p:cNvCxnSpPr>
            <p:nvPr userDrawn="1"/>
          </p:nvCxnSpPr>
          <p:spPr>
            <a:xfrm flipH="1" flipV="1">
              <a:off x="8117425" y="3321916"/>
              <a:ext cx="642685" cy="1106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A555769D-8FC1-044C-9511-65B1B029FC8A}"/>
                </a:ext>
              </a:extLst>
            </p:cNvPr>
            <p:cNvCxnSpPr>
              <a:cxnSpLocks/>
              <a:endCxn id="80" idx="6"/>
            </p:cNvCxnSpPr>
            <p:nvPr userDrawn="1"/>
          </p:nvCxnSpPr>
          <p:spPr>
            <a:xfrm flipH="1">
              <a:off x="11941804" y="350882"/>
              <a:ext cx="294325" cy="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3730DBF0-2750-DB46-B32C-F887B819FC0D}"/>
                </a:ext>
              </a:extLst>
            </p:cNvPr>
            <p:cNvCxnSpPr>
              <a:cxnSpLocks/>
              <a:stCxn id="153" idx="0"/>
              <a:endCxn id="217" idx="3"/>
            </p:cNvCxnSpPr>
            <p:nvPr userDrawn="1"/>
          </p:nvCxnSpPr>
          <p:spPr>
            <a:xfrm flipV="1">
              <a:off x="8839337" y="3056346"/>
              <a:ext cx="575543" cy="133887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129FF257-5F75-4E47-9B9B-1F0B7F5100FD}"/>
                </a:ext>
              </a:extLst>
            </p:cNvPr>
            <p:cNvCxnSpPr>
              <a:cxnSpLocks/>
              <a:stCxn id="165" idx="0"/>
              <a:endCxn id="216" idx="0"/>
            </p:cNvCxnSpPr>
            <p:nvPr userDrawn="1"/>
          </p:nvCxnSpPr>
          <p:spPr>
            <a:xfrm flipH="1" flipV="1">
              <a:off x="10593831" y="3434127"/>
              <a:ext cx="970340" cy="11166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87C0893B-52AC-394E-87F2-500318BD2035}"/>
                </a:ext>
              </a:extLst>
            </p:cNvPr>
            <p:cNvCxnSpPr>
              <a:cxnSpLocks/>
              <a:stCxn id="165" idx="1"/>
              <a:endCxn id="82" idx="0"/>
            </p:cNvCxnSpPr>
            <p:nvPr userDrawn="1"/>
          </p:nvCxnSpPr>
          <p:spPr>
            <a:xfrm flipV="1">
              <a:off x="11616989" y="2983008"/>
              <a:ext cx="228732" cy="15896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F5BB0FBF-81AE-1E46-AB9B-A6DC11B68BD2}"/>
                </a:ext>
              </a:extLst>
            </p:cNvPr>
            <p:cNvCxnSpPr>
              <a:cxnSpLocks/>
              <a:stCxn id="82" idx="2"/>
              <a:endCxn id="85" idx="6"/>
            </p:cNvCxnSpPr>
            <p:nvPr userDrawn="1"/>
          </p:nvCxnSpPr>
          <p:spPr>
            <a:xfrm flipH="1" flipV="1">
              <a:off x="10423779" y="2605827"/>
              <a:ext cx="1336358" cy="2438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EBA3A3F6-E118-1342-9571-7503D561833C}"/>
                </a:ext>
              </a:extLst>
            </p:cNvPr>
            <p:cNvCxnSpPr>
              <a:cxnSpLocks/>
              <a:stCxn id="81" idx="2"/>
              <a:endCxn id="83" idx="6"/>
            </p:cNvCxnSpPr>
            <p:nvPr userDrawn="1"/>
          </p:nvCxnSpPr>
          <p:spPr>
            <a:xfrm flipH="1" flipV="1">
              <a:off x="11097954" y="1194675"/>
              <a:ext cx="1050131" cy="5239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91456084-15E9-FF4C-B6CF-4F51657C2F81}"/>
                </a:ext>
              </a:extLst>
            </p:cNvPr>
            <p:cNvCxnSpPr>
              <a:cxnSpLocks/>
              <a:stCxn id="80" idx="1"/>
              <a:endCxn id="83" idx="5"/>
            </p:cNvCxnSpPr>
            <p:nvPr userDrawn="1"/>
          </p:nvCxnSpPr>
          <p:spPr>
            <a:xfrm flipH="1">
              <a:off x="11050531" y="430109"/>
              <a:ext cx="700002" cy="693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1C7D200D-85BC-EB4A-B4D3-F8C6CC6D8238}"/>
                </a:ext>
              </a:extLst>
            </p:cNvPr>
            <p:cNvCxnSpPr>
              <a:cxnSpLocks/>
              <a:stCxn id="80" idx="3"/>
              <a:endCxn id="97" idx="1"/>
            </p:cNvCxnSpPr>
            <p:nvPr userDrawn="1"/>
          </p:nvCxnSpPr>
          <p:spPr>
            <a:xfrm flipH="1" flipV="1">
              <a:off x="10480717" y="1658"/>
              <a:ext cx="1269816" cy="2699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03834233-3790-7D4A-8B2C-B1491E3A47FE}"/>
                </a:ext>
              </a:extLst>
            </p:cNvPr>
            <p:cNvCxnSpPr>
              <a:cxnSpLocks/>
              <a:stCxn id="83" idx="4"/>
              <a:endCxn id="97" idx="2"/>
            </p:cNvCxnSpPr>
            <p:nvPr userDrawn="1"/>
          </p:nvCxnSpPr>
          <p:spPr>
            <a:xfrm flipH="1" flipV="1">
              <a:off x="10368902" y="619"/>
              <a:ext cx="597574" cy="1105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922F9643-ADA3-7A4F-A78C-225917355E33}"/>
                </a:ext>
              </a:extLst>
            </p:cNvPr>
            <p:cNvCxnSpPr>
              <a:cxnSpLocks/>
              <a:stCxn id="79" idx="5"/>
              <a:endCxn id="97" idx="0"/>
            </p:cNvCxnSpPr>
            <p:nvPr userDrawn="1"/>
          </p:nvCxnSpPr>
          <p:spPr>
            <a:xfrm flipV="1">
              <a:off x="9322059" y="-420"/>
              <a:ext cx="935027" cy="3459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9DC67979-FE71-EA42-8317-0F9921ABBBF9}"/>
                </a:ext>
              </a:extLst>
            </p:cNvPr>
            <p:cNvCxnSpPr>
              <a:cxnSpLocks/>
              <a:stCxn id="80" idx="7"/>
              <a:endCxn id="81" idx="3"/>
            </p:cNvCxnSpPr>
            <p:nvPr userDrawn="1"/>
          </p:nvCxnSpPr>
          <p:spPr>
            <a:xfrm>
              <a:off x="11908987" y="430109"/>
              <a:ext cx="270959" cy="12410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DC7C2F2D-DCA8-3E43-B292-240BC584F050}"/>
                </a:ext>
              </a:extLst>
            </p:cNvPr>
            <p:cNvCxnSpPr>
              <a:cxnSpLocks/>
              <a:stCxn id="78" idx="7"/>
              <a:endCxn id="84" idx="3"/>
            </p:cNvCxnSpPr>
            <p:nvPr userDrawn="1"/>
          </p:nvCxnSpPr>
          <p:spPr>
            <a:xfrm>
              <a:off x="7803031" y="570690"/>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6EF2CD9A-B646-8141-B791-0DA32F63025A}"/>
                </a:ext>
              </a:extLst>
            </p:cNvPr>
            <p:cNvCxnSpPr>
              <a:cxnSpLocks/>
              <a:endCxn id="80" idx="4"/>
            </p:cNvCxnSpPr>
            <p:nvPr userDrawn="1"/>
          </p:nvCxnSpPr>
          <p:spPr>
            <a:xfrm flipH="1">
              <a:off x="11829760" y="8940"/>
              <a:ext cx="14366" cy="22989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xmlns="" id="{C23DF33C-C24F-AB41-A117-88146645A9C9}"/>
                </a:ext>
              </a:extLst>
            </p:cNvPr>
            <p:cNvSpPr/>
            <p:nvPr userDrawn="1"/>
          </p:nvSpPr>
          <p:spPr>
            <a:xfrm rot="1036530" flipV="1">
              <a:off x="3282465" y="277068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19EC53CC-DF6A-7B42-959E-097717874173}"/>
                </a:ext>
              </a:extLst>
            </p:cNvPr>
            <p:cNvSpPr/>
            <p:nvPr userDrawn="1"/>
          </p:nvSpPr>
          <p:spPr>
            <a:xfrm flipV="1">
              <a:off x="2747608" y="150924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BA1C63BA-5787-BA4A-8E8C-DC0A2FE13D8B}"/>
                </a:ext>
              </a:extLst>
            </p:cNvPr>
            <p:cNvSpPr/>
            <p:nvPr userDrawn="1"/>
          </p:nvSpPr>
          <p:spPr>
            <a:xfrm flipV="1">
              <a:off x="1393233" y="171375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6C56ED67-4325-7E42-8B4D-CD0637699A55}"/>
                </a:ext>
              </a:extLst>
            </p:cNvPr>
            <p:cNvSpPr>
              <a:spLocks noChangeAspect="1"/>
            </p:cNvSpPr>
            <p:nvPr userDrawn="1"/>
          </p:nvSpPr>
          <p:spPr>
            <a:xfrm flipV="1">
              <a:off x="1898758" y="683587"/>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AD5DAD2C-C3EC-4C4B-AD4F-7D8D66484619}"/>
                </a:ext>
              </a:extLst>
            </p:cNvPr>
            <p:cNvSpPr>
              <a:spLocks noChangeAspect="1"/>
            </p:cNvSpPr>
            <p:nvPr userDrawn="1"/>
          </p:nvSpPr>
          <p:spPr>
            <a:xfrm flipV="1">
              <a:off x="3677624" y="5685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FED98224-1B10-C64C-AA97-AE6B0CD91345}"/>
                </a:ext>
              </a:extLst>
            </p:cNvPr>
            <p:cNvSpPr/>
            <p:nvPr userDrawn="1"/>
          </p:nvSpPr>
          <p:spPr>
            <a:xfrm flipV="1">
              <a:off x="5036983" y="88081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4483B3EE-3D4D-F64C-8A83-FA07E5D2032F}"/>
                </a:ext>
              </a:extLst>
            </p:cNvPr>
            <p:cNvSpPr>
              <a:spLocks noChangeAspect="1"/>
            </p:cNvSpPr>
            <p:nvPr userDrawn="1"/>
          </p:nvSpPr>
          <p:spPr>
            <a:xfrm flipV="1">
              <a:off x="6168345" y="114169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FC96F775-3D73-064E-91B8-7939F5B38682}"/>
                </a:ext>
              </a:extLst>
            </p:cNvPr>
            <p:cNvSpPr/>
            <p:nvPr userDrawn="1"/>
          </p:nvSpPr>
          <p:spPr>
            <a:xfrm flipV="1">
              <a:off x="6173566" y="2159704"/>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51303815-687A-3944-B0EC-37EC84A68E37}"/>
                </a:ext>
              </a:extLst>
            </p:cNvPr>
            <p:cNvSpPr/>
            <p:nvPr userDrawn="1"/>
          </p:nvSpPr>
          <p:spPr>
            <a:xfrm flipV="1">
              <a:off x="7625759" y="16101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415A4646-1790-0545-9D2C-8DE60CBC71EE}"/>
                </a:ext>
              </a:extLst>
            </p:cNvPr>
            <p:cNvSpPr>
              <a:spLocks noChangeAspect="1"/>
            </p:cNvSpPr>
            <p:nvPr userDrawn="1"/>
          </p:nvSpPr>
          <p:spPr>
            <a:xfrm flipV="1">
              <a:off x="7675517" y="44317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9FA45C9A-174C-CC41-BFE2-D68B5021606C}"/>
                </a:ext>
              </a:extLst>
            </p:cNvPr>
            <p:cNvSpPr/>
            <p:nvPr userDrawn="1"/>
          </p:nvSpPr>
          <p:spPr>
            <a:xfrm flipV="1">
              <a:off x="9130788" y="3127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16541274-9499-C44C-B372-281F078712B7}"/>
                </a:ext>
              </a:extLst>
            </p:cNvPr>
            <p:cNvSpPr/>
            <p:nvPr userDrawn="1"/>
          </p:nvSpPr>
          <p:spPr>
            <a:xfrm flipV="1">
              <a:off x="11717716" y="23883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27BB5CCC-3787-E14A-BCF4-6E92C9C06AFB}"/>
                </a:ext>
              </a:extLst>
            </p:cNvPr>
            <p:cNvSpPr>
              <a:spLocks noChangeAspect="1"/>
            </p:cNvSpPr>
            <p:nvPr userDrawn="1"/>
          </p:nvSpPr>
          <p:spPr>
            <a:xfrm rot="682168" flipV="1">
              <a:off x="12146619" y="165860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C17A4A49-95E9-2243-8B02-558CCCB5FA4C}"/>
                </a:ext>
              </a:extLst>
            </p:cNvPr>
            <p:cNvSpPr/>
            <p:nvPr userDrawn="1"/>
          </p:nvSpPr>
          <p:spPr>
            <a:xfrm rot="738506" flipV="1">
              <a:off x="11757562" y="276149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xmlns="" id="{612A6CAF-97B3-5B45-A94F-ECD6415F32DC}"/>
                </a:ext>
              </a:extLst>
            </p:cNvPr>
            <p:cNvSpPr/>
            <p:nvPr userDrawn="1"/>
          </p:nvSpPr>
          <p:spPr>
            <a:xfrm rot="20935587" flipV="1">
              <a:off x="10875952" y="1104151"/>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0BB3353A-CF3F-EE4D-BD17-1EBC7026E088}"/>
                </a:ext>
              </a:extLst>
            </p:cNvPr>
            <p:cNvSpPr/>
            <p:nvPr userDrawn="1"/>
          </p:nvSpPr>
          <p:spPr>
            <a:xfrm flipV="1">
              <a:off x="9194632" y="151567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323E02B3-50E3-F748-AC93-2A311F218773}"/>
                </a:ext>
              </a:extLst>
            </p:cNvPr>
            <p:cNvSpPr>
              <a:spLocks noChangeAspect="1"/>
            </p:cNvSpPr>
            <p:nvPr userDrawn="1"/>
          </p:nvSpPr>
          <p:spPr>
            <a:xfrm flipV="1">
              <a:off x="10274387" y="2531131"/>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84049832-884C-FC45-8142-23352EA82180}"/>
                </a:ext>
              </a:extLst>
            </p:cNvPr>
            <p:cNvSpPr>
              <a:spLocks noChangeAspect="1"/>
            </p:cNvSpPr>
            <p:nvPr userDrawn="1"/>
          </p:nvSpPr>
          <p:spPr>
            <a:xfrm flipV="1">
              <a:off x="3780028" y="130134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F9B2135F-007A-B746-A281-EEF6EDE7A424}"/>
                </a:ext>
              </a:extLst>
            </p:cNvPr>
            <p:cNvSpPr>
              <a:spLocks noChangeAspect="1"/>
            </p:cNvSpPr>
            <p:nvPr userDrawn="1"/>
          </p:nvSpPr>
          <p:spPr>
            <a:xfrm flipV="1">
              <a:off x="4938273" y="211980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D01AC282-A22E-5446-8F4F-960A44BC92CD}"/>
                </a:ext>
              </a:extLst>
            </p:cNvPr>
            <p:cNvSpPr>
              <a:spLocks noChangeAspect="1"/>
            </p:cNvSpPr>
            <p:nvPr userDrawn="1"/>
          </p:nvSpPr>
          <p:spPr>
            <a:xfrm flipV="1">
              <a:off x="3888828" y="207814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xmlns="" id="{6C0B2FC6-BADD-EC4F-9E45-97FC6D043985}"/>
                </a:ext>
              </a:extLst>
            </p:cNvPr>
            <p:cNvCxnSpPr>
              <a:cxnSpLocks/>
              <a:stCxn id="88" idx="2"/>
              <a:endCxn id="70" idx="7"/>
            </p:cNvCxnSpPr>
            <p:nvPr userDrawn="1"/>
          </p:nvCxnSpPr>
          <p:spPr>
            <a:xfrm flipH="1" flipV="1">
              <a:off x="2949180" y="1710820"/>
              <a:ext cx="939648" cy="44202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A7AD9F06-905C-6E4E-B6B6-E564BCA78B62}"/>
                </a:ext>
              </a:extLst>
            </p:cNvPr>
            <p:cNvCxnSpPr>
              <a:cxnSpLocks/>
              <a:stCxn id="71" idx="4"/>
              <a:endCxn id="72" idx="1"/>
            </p:cNvCxnSpPr>
            <p:nvPr userDrawn="1"/>
          </p:nvCxnSpPr>
          <p:spPr>
            <a:xfrm flipV="1">
              <a:off x="1505277" y="811101"/>
              <a:ext cx="415359" cy="9026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xmlns="" id="{7C8DA917-DE7B-0D4D-974D-20F5E778E225}"/>
                </a:ext>
              </a:extLst>
            </p:cNvPr>
            <p:cNvSpPr>
              <a:spLocks noChangeAspect="1"/>
            </p:cNvSpPr>
            <p:nvPr userDrawn="1"/>
          </p:nvSpPr>
          <p:spPr>
            <a:xfrm flipV="1">
              <a:off x="435217" y="86366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xmlns="" id="{236604F7-CD61-C040-B1FB-C2A1C7BC15A5}"/>
                </a:ext>
              </a:extLst>
            </p:cNvPr>
            <p:cNvCxnSpPr>
              <a:cxnSpLocks/>
              <a:stCxn id="91" idx="3"/>
            </p:cNvCxnSpPr>
            <p:nvPr userDrawn="1"/>
          </p:nvCxnSpPr>
          <p:spPr>
            <a:xfrm flipH="1" flipV="1">
              <a:off x="14396" y="20999"/>
              <a:ext cx="442699" cy="8645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32519CA5-9F70-1C49-BF91-5765FC178003}"/>
                </a:ext>
              </a:extLst>
            </p:cNvPr>
            <p:cNvCxnSpPr>
              <a:cxnSpLocks/>
              <a:stCxn id="91" idx="2"/>
            </p:cNvCxnSpPr>
            <p:nvPr userDrawn="1"/>
          </p:nvCxnSpPr>
          <p:spPr>
            <a:xfrm flipH="1" flipV="1">
              <a:off x="-27532" y="832189"/>
              <a:ext cx="462749" cy="1061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0F84F2A8-6046-6449-ADC9-9F379DA8659C}"/>
                </a:ext>
              </a:extLst>
            </p:cNvPr>
            <p:cNvCxnSpPr>
              <a:cxnSpLocks/>
              <a:stCxn id="91" idx="1"/>
            </p:cNvCxnSpPr>
            <p:nvPr userDrawn="1"/>
          </p:nvCxnSpPr>
          <p:spPr>
            <a:xfrm flipH="1">
              <a:off x="-27532" y="991183"/>
              <a:ext cx="484627" cy="496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9CE9204C-E008-8B4B-A06A-41DA4C91657D}"/>
                </a:ext>
              </a:extLst>
            </p:cNvPr>
            <p:cNvCxnSpPr>
              <a:cxnSpLocks/>
              <a:endCxn id="71" idx="2"/>
            </p:cNvCxnSpPr>
            <p:nvPr userDrawn="1"/>
          </p:nvCxnSpPr>
          <p:spPr>
            <a:xfrm flipV="1">
              <a:off x="42498" y="1825802"/>
              <a:ext cx="1350735" cy="1774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6" name="Chord 95">
              <a:extLst>
                <a:ext uri="{FF2B5EF4-FFF2-40B4-BE49-F238E27FC236}">
                  <a16:creationId xmlns:a16="http://schemas.microsoft.com/office/drawing/2014/main" xmlns="" id="{3132AB2E-49BD-2843-8E4D-F85406A3BA7A}"/>
                </a:ext>
              </a:extLst>
            </p:cNvPr>
            <p:cNvSpPr>
              <a:spLocks noChangeAspect="1"/>
            </p:cNvSpPr>
            <p:nvPr userDrawn="1"/>
          </p:nvSpPr>
          <p:spPr>
            <a:xfrm flipV="1">
              <a:off x="6507935" y="-75430"/>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hord 96">
              <a:extLst>
                <a:ext uri="{FF2B5EF4-FFF2-40B4-BE49-F238E27FC236}">
                  <a16:creationId xmlns:a16="http://schemas.microsoft.com/office/drawing/2014/main" xmlns="" id="{E194EDB1-764E-E140-B133-CD6B728643FC}"/>
                </a:ext>
              </a:extLst>
            </p:cNvPr>
            <p:cNvSpPr>
              <a:spLocks noChangeAspect="1"/>
            </p:cNvSpPr>
            <p:nvPr userDrawn="1"/>
          </p:nvSpPr>
          <p:spPr>
            <a:xfrm flipV="1">
              <a:off x="10256792" y="-104349"/>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xmlns="" id="{EF209033-08F0-8E43-94FA-A0B6006ECD6F}"/>
                </a:ext>
              </a:extLst>
            </p:cNvPr>
            <p:cNvCxnSpPr>
              <a:cxnSpLocks/>
              <a:stCxn id="96" idx="1"/>
              <a:endCxn id="78" idx="3"/>
            </p:cNvCxnSpPr>
            <p:nvPr userDrawn="1"/>
          </p:nvCxnSpPr>
          <p:spPr>
            <a:xfrm>
              <a:off x="6657218" y="-4759"/>
              <a:ext cx="1040177" cy="46981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E7C7CF-E4C9-1541-9C9E-51F06708DE30}"/>
                </a:ext>
              </a:extLst>
            </p:cNvPr>
            <p:cNvCxnSpPr>
              <a:cxnSpLocks/>
              <a:endCxn id="150" idx="1"/>
            </p:cNvCxnSpPr>
            <p:nvPr userDrawn="1"/>
          </p:nvCxnSpPr>
          <p:spPr>
            <a:xfrm flipH="1">
              <a:off x="11505573" y="5340915"/>
              <a:ext cx="674373" cy="39668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0591210E-3B94-874F-8BFC-0DD3247234C7}"/>
                </a:ext>
              </a:extLst>
            </p:cNvPr>
            <p:cNvCxnSpPr>
              <a:cxnSpLocks/>
              <a:endCxn id="165" idx="2"/>
            </p:cNvCxnSpPr>
            <p:nvPr userDrawn="1"/>
          </p:nvCxnSpPr>
          <p:spPr>
            <a:xfrm flipH="1">
              <a:off x="11638867" y="4355007"/>
              <a:ext cx="670058" cy="2704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59E2694-DB93-8B4D-AF66-2E0F0436B768}"/>
                </a:ext>
              </a:extLst>
            </p:cNvPr>
            <p:cNvCxnSpPr>
              <a:cxnSpLocks/>
              <a:stCxn id="150" idx="0"/>
              <a:endCxn id="165" idx="4"/>
            </p:cNvCxnSpPr>
            <p:nvPr userDrawn="1"/>
          </p:nvCxnSpPr>
          <p:spPr>
            <a:xfrm flipV="1">
              <a:off x="11422079" y="4700191"/>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11CD83B4-CF4D-8F45-BD95-5A2370655F34}"/>
                </a:ext>
              </a:extLst>
            </p:cNvPr>
            <p:cNvCxnSpPr>
              <a:cxnSpLocks/>
              <a:stCxn id="216" idx="2"/>
              <a:endCxn id="152" idx="1"/>
            </p:cNvCxnSpPr>
            <p:nvPr userDrawn="1"/>
          </p:nvCxnSpPr>
          <p:spPr>
            <a:xfrm>
              <a:off x="10451194" y="3503136"/>
              <a:ext cx="31607" cy="6934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601FF9D9-D1C5-E943-BABF-ABAA18C1296F}"/>
                </a:ext>
              </a:extLst>
            </p:cNvPr>
            <p:cNvCxnSpPr>
              <a:cxnSpLocks/>
              <a:stCxn id="150" idx="7"/>
              <a:endCxn id="152" idx="3"/>
            </p:cNvCxnSpPr>
            <p:nvPr userDrawn="1"/>
          </p:nvCxnSpPr>
          <p:spPr>
            <a:xfrm flipH="1" flipV="1">
              <a:off x="10482801" y="4355007"/>
              <a:ext cx="855784" cy="1382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E5FEE1FB-D0BB-D74B-828B-ACD6CE6DB734}"/>
                </a:ext>
              </a:extLst>
            </p:cNvPr>
            <p:cNvCxnSpPr>
              <a:cxnSpLocks/>
              <a:endCxn id="165" idx="3"/>
            </p:cNvCxnSpPr>
            <p:nvPr userDrawn="1"/>
          </p:nvCxnSpPr>
          <p:spPr>
            <a:xfrm flipH="1" flipV="1">
              <a:off x="11616989" y="4678313"/>
              <a:ext cx="692282" cy="4095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8FC290A2-A38D-F343-A216-E7AAE0A0B0DF}"/>
                </a:ext>
              </a:extLst>
            </p:cNvPr>
            <p:cNvCxnSpPr>
              <a:cxnSpLocks/>
              <a:stCxn id="165" idx="6"/>
              <a:endCxn id="152" idx="2"/>
            </p:cNvCxnSpPr>
            <p:nvPr userDrawn="1"/>
          </p:nvCxnSpPr>
          <p:spPr>
            <a:xfrm flipH="1" flipV="1">
              <a:off x="10515618" y="4275780"/>
              <a:ext cx="973856" cy="3497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5D1C4392-D3A2-964B-81BB-7322C4D34D2A}"/>
                </a:ext>
              </a:extLst>
            </p:cNvPr>
            <p:cNvCxnSpPr>
              <a:cxnSpLocks/>
              <a:stCxn id="151" idx="0"/>
              <a:endCxn id="152" idx="4"/>
            </p:cNvCxnSpPr>
            <p:nvPr userDrawn="1"/>
          </p:nvCxnSpPr>
          <p:spPr>
            <a:xfrm flipV="1">
              <a:off x="10334099" y="4387824"/>
              <a:ext cx="69475" cy="11410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CE3CCBF8-3782-C941-9611-2E5F83D9B783}"/>
                </a:ext>
              </a:extLst>
            </p:cNvPr>
            <p:cNvCxnSpPr>
              <a:cxnSpLocks/>
              <a:stCxn id="154" idx="1"/>
              <a:endCxn id="152" idx="5"/>
            </p:cNvCxnSpPr>
            <p:nvPr userDrawn="1"/>
          </p:nvCxnSpPr>
          <p:spPr>
            <a:xfrm flipV="1">
              <a:off x="8879746" y="4355007"/>
              <a:ext cx="1444602" cy="13037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3B2E7D54-F0DA-9C49-90DD-33878E8B39E9}"/>
                </a:ext>
              </a:extLst>
            </p:cNvPr>
            <p:cNvCxnSpPr>
              <a:cxnSpLocks/>
              <a:stCxn id="154" idx="0"/>
              <a:endCxn id="153" idx="4"/>
            </p:cNvCxnSpPr>
            <p:nvPr userDrawn="1"/>
          </p:nvCxnSpPr>
          <p:spPr>
            <a:xfrm flipV="1">
              <a:off x="8826927" y="4619304"/>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B3492E28-ABB6-2A4E-BDF0-6405F866717C}"/>
                </a:ext>
              </a:extLst>
            </p:cNvPr>
            <p:cNvCxnSpPr>
              <a:cxnSpLocks/>
              <a:stCxn id="153" idx="2"/>
              <a:endCxn id="152" idx="6"/>
            </p:cNvCxnSpPr>
            <p:nvPr userDrawn="1"/>
          </p:nvCxnSpPr>
          <p:spPr>
            <a:xfrm flipV="1">
              <a:off x="8951381" y="4275780"/>
              <a:ext cx="1340149" cy="2314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7A17AA92-85F7-974A-9463-02AE3C797B06}"/>
                </a:ext>
              </a:extLst>
            </p:cNvPr>
            <p:cNvCxnSpPr>
              <a:cxnSpLocks/>
              <a:stCxn id="153" idx="7"/>
              <a:endCxn id="161" idx="2"/>
            </p:cNvCxnSpPr>
            <p:nvPr userDrawn="1"/>
          </p:nvCxnSpPr>
          <p:spPr>
            <a:xfrm flipH="1" flipV="1">
              <a:off x="6683226" y="3221226"/>
              <a:ext cx="2076884" cy="12068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D30792F7-DE33-944C-8D9C-90C12AE44BDB}"/>
                </a:ext>
              </a:extLst>
            </p:cNvPr>
            <p:cNvCxnSpPr>
              <a:cxnSpLocks/>
              <a:stCxn id="153" idx="6"/>
              <a:endCxn id="160" idx="2"/>
            </p:cNvCxnSpPr>
            <p:nvPr userDrawn="1"/>
          </p:nvCxnSpPr>
          <p:spPr>
            <a:xfrm flipH="1">
              <a:off x="7382508" y="4507260"/>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24F42204-4CB0-0C47-8154-DB8AE73DA5BB}"/>
                </a:ext>
              </a:extLst>
            </p:cNvPr>
            <p:cNvCxnSpPr>
              <a:cxnSpLocks/>
              <a:stCxn id="160" idx="7"/>
              <a:endCxn id="161" idx="3"/>
            </p:cNvCxnSpPr>
            <p:nvPr userDrawn="1"/>
          </p:nvCxnSpPr>
          <p:spPr>
            <a:xfrm flipH="1" flipV="1">
              <a:off x="6661348" y="3274044"/>
              <a:ext cx="529889" cy="1248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2699EA4-2912-4B46-B7B3-CA0E4318DFCE}"/>
                </a:ext>
              </a:extLst>
            </p:cNvPr>
            <p:cNvCxnSpPr>
              <a:cxnSpLocks/>
              <a:stCxn id="217" idx="1"/>
              <a:endCxn id="152" idx="0"/>
            </p:cNvCxnSpPr>
            <p:nvPr userDrawn="1"/>
          </p:nvCxnSpPr>
          <p:spPr>
            <a:xfrm>
              <a:off x="9564537" y="3108409"/>
              <a:ext cx="839037" cy="10553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55BEDCC1-76FD-384E-8140-DE2CEF3E8ACB}"/>
                </a:ext>
              </a:extLst>
            </p:cNvPr>
            <p:cNvCxnSpPr>
              <a:cxnSpLocks/>
              <a:endCxn id="150" idx="3"/>
            </p:cNvCxnSpPr>
            <p:nvPr userDrawn="1"/>
          </p:nvCxnSpPr>
          <p:spPr>
            <a:xfrm flipH="1" flipV="1">
              <a:off x="11505573" y="5904589"/>
              <a:ext cx="674373" cy="3280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6116F0A8-BE8A-234B-B826-9ADEE07F333D}"/>
                </a:ext>
              </a:extLst>
            </p:cNvPr>
            <p:cNvCxnSpPr>
              <a:cxnSpLocks/>
              <a:stCxn id="151" idx="2"/>
              <a:endCxn id="150" idx="6"/>
            </p:cNvCxnSpPr>
            <p:nvPr userDrawn="1"/>
          </p:nvCxnSpPr>
          <p:spPr>
            <a:xfrm>
              <a:off x="10408795" y="5603601"/>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2EC8E3C0-ED32-D242-BC03-7E810B44B389}"/>
                </a:ext>
              </a:extLst>
            </p:cNvPr>
            <p:cNvCxnSpPr>
              <a:cxnSpLocks/>
              <a:stCxn id="166" idx="0"/>
              <a:endCxn id="150" idx="5"/>
            </p:cNvCxnSpPr>
            <p:nvPr userDrawn="1"/>
          </p:nvCxnSpPr>
          <p:spPr>
            <a:xfrm flipV="1">
              <a:off x="10069009" y="5904589"/>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B0295B76-FF1A-E94E-98EC-98C5EA4FE158}"/>
                </a:ext>
              </a:extLst>
            </p:cNvPr>
            <p:cNvCxnSpPr>
              <a:cxnSpLocks/>
              <a:endCxn id="150" idx="4"/>
            </p:cNvCxnSpPr>
            <p:nvPr userDrawn="1"/>
          </p:nvCxnSpPr>
          <p:spPr>
            <a:xfrm flipH="1" flipV="1">
              <a:off x="11422079" y="5939173"/>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78B29E5B-66CE-E343-B421-094D4D126590}"/>
                </a:ext>
              </a:extLst>
            </p:cNvPr>
            <p:cNvCxnSpPr>
              <a:cxnSpLocks/>
              <a:stCxn id="166" idx="2"/>
              <a:endCxn id="151" idx="4"/>
            </p:cNvCxnSpPr>
            <p:nvPr userDrawn="1"/>
          </p:nvCxnSpPr>
          <p:spPr>
            <a:xfrm flipV="1">
              <a:off x="9994466" y="5678297"/>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1EC9ACDA-BF18-2B49-AABA-AA75685C465C}"/>
                </a:ext>
              </a:extLst>
            </p:cNvPr>
            <p:cNvCxnSpPr>
              <a:cxnSpLocks/>
              <a:stCxn id="154" idx="2"/>
              <a:endCxn id="151" idx="6"/>
            </p:cNvCxnSpPr>
            <p:nvPr userDrawn="1"/>
          </p:nvCxnSpPr>
          <p:spPr>
            <a:xfrm flipV="1">
              <a:off x="8901623" y="5603601"/>
              <a:ext cx="1357780" cy="1079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BF6FF827-BD89-FE4C-985C-2B8648480A82}"/>
                </a:ext>
              </a:extLst>
            </p:cNvPr>
            <p:cNvCxnSpPr>
              <a:cxnSpLocks/>
              <a:stCxn id="154" idx="4"/>
            </p:cNvCxnSpPr>
            <p:nvPr userDrawn="1"/>
          </p:nvCxnSpPr>
          <p:spPr>
            <a:xfrm flipH="1">
              <a:off x="8785593" y="5786266"/>
              <a:ext cx="41334" cy="10424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BF368F44-F1F2-5447-92E0-74512479DE57}"/>
                </a:ext>
              </a:extLst>
            </p:cNvPr>
            <p:cNvCxnSpPr>
              <a:cxnSpLocks/>
              <a:stCxn id="155" idx="3"/>
            </p:cNvCxnSpPr>
            <p:nvPr userDrawn="1"/>
          </p:nvCxnSpPr>
          <p:spPr>
            <a:xfrm>
              <a:off x="7413535" y="5883908"/>
              <a:ext cx="565475" cy="9587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C3622651-ED3E-3245-B3DF-C1E960FC1FA3}"/>
                </a:ext>
              </a:extLst>
            </p:cNvPr>
            <p:cNvCxnSpPr>
              <a:cxnSpLocks/>
              <a:stCxn id="155" idx="2"/>
              <a:endCxn id="154" idx="6"/>
            </p:cNvCxnSpPr>
            <p:nvPr userDrawn="1"/>
          </p:nvCxnSpPr>
          <p:spPr>
            <a:xfrm flipV="1">
              <a:off x="7446352" y="571157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18AE50A-A58A-A249-9FCE-4690CD2A19C5}"/>
                </a:ext>
              </a:extLst>
            </p:cNvPr>
            <p:cNvCxnSpPr>
              <a:cxnSpLocks/>
              <a:stCxn id="160" idx="4"/>
              <a:endCxn id="155" idx="0"/>
            </p:cNvCxnSpPr>
            <p:nvPr userDrawn="1"/>
          </p:nvCxnSpPr>
          <p:spPr>
            <a:xfrm>
              <a:off x="7270464" y="471376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599F548E-0D4E-034D-B6BD-590490AD303E}"/>
                </a:ext>
              </a:extLst>
            </p:cNvPr>
            <p:cNvCxnSpPr>
              <a:cxnSpLocks/>
              <a:stCxn id="159" idx="3"/>
              <a:endCxn id="155" idx="7"/>
            </p:cNvCxnSpPr>
            <p:nvPr userDrawn="1"/>
          </p:nvCxnSpPr>
          <p:spPr>
            <a:xfrm>
              <a:off x="5682113" y="5075781"/>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B151869F-1D6D-F146-AF14-DF69CCE2AC61}"/>
                </a:ext>
              </a:extLst>
            </p:cNvPr>
            <p:cNvCxnSpPr>
              <a:cxnSpLocks/>
              <a:stCxn id="159" idx="2"/>
              <a:endCxn id="160" idx="6"/>
            </p:cNvCxnSpPr>
            <p:nvPr userDrawn="1"/>
          </p:nvCxnSpPr>
          <p:spPr>
            <a:xfrm flipV="1">
              <a:off x="5699103" y="4601720"/>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F078B552-5669-294D-B982-6690ECEA59F2}"/>
                </a:ext>
              </a:extLst>
            </p:cNvPr>
            <p:cNvCxnSpPr>
              <a:cxnSpLocks/>
              <a:stCxn id="159" idx="1"/>
              <a:endCxn id="161" idx="4"/>
            </p:cNvCxnSpPr>
            <p:nvPr userDrawn="1"/>
          </p:nvCxnSpPr>
          <p:spPr>
            <a:xfrm flipV="1">
              <a:off x="5651680" y="3295922"/>
              <a:ext cx="956850" cy="16243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3AC4ABDE-5429-1149-9994-7389A04C70B9}"/>
                </a:ext>
              </a:extLst>
            </p:cNvPr>
            <p:cNvCxnSpPr>
              <a:cxnSpLocks/>
              <a:stCxn id="157" idx="1"/>
              <a:endCxn id="161" idx="5"/>
            </p:cNvCxnSpPr>
            <p:nvPr userDrawn="1"/>
          </p:nvCxnSpPr>
          <p:spPr>
            <a:xfrm flipV="1">
              <a:off x="4477836" y="3274044"/>
              <a:ext cx="2077876" cy="1772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CF42660A-E3E0-254D-AA82-A954C82A9600}"/>
                </a:ext>
              </a:extLst>
            </p:cNvPr>
            <p:cNvCxnSpPr>
              <a:cxnSpLocks/>
              <a:stCxn id="157" idx="0"/>
              <a:endCxn id="158" idx="4"/>
            </p:cNvCxnSpPr>
            <p:nvPr userDrawn="1"/>
          </p:nvCxnSpPr>
          <p:spPr>
            <a:xfrm flipV="1">
              <a:off x="4430367" y="4043431"/>
              <a:ext cx="58508" cy="971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63BF1880-B6FB-BC44-BDD3-D96C9454AA8D}"/>
                </a:ext>
              </a:extLst>
            </p:cNvPr>
            <p:cNvCxnSpPr>
              <a:cxnSpLocks/>
              <a:stCxn id="163" idx="0"/>
              <a:endCxn id="162" idx="4"/>
            </p:cNvCxnSpPr>
            <p:nvPr userDrawn="1"/>
          </p:nvCxnSpPr>
          <p:spPr>
            <a:xfrm flipV="1">
              <a:off x="2274960" y="3873481"/>
              <a:ext cx="236156" cy="11539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CECD26A5-05BD-A045-A7D5-D47A00A7EBDE}"/>
                </a:ext>
              </a:extLst>
            </p:cNvPr>
            <p:cNvCxnSpPr>
              <a:cxnSpLocks/>
              <a:stCxn id="191" idx="7"/>
              <a:endCxn id="162" idx="5"/>
            </p:cNvCxnSpPr>
            <p:nvPr userDrawn="1"/>
          </p:nvCxnSpPr>
          <p:spPr>
            <a:xfrm flipV="1">
              <a:off x="1153506" y="3840664"/>
              <a:ext cx="1278383" cy="71666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52A3D1AE-B5E8-A74B-B40F-9F6E4A9352BC}"/>
                </a:ext>
              </a:extLst>
            </p:cNvPr>
            <p:cNvCxnSpPr>
              <a:cxnSpLocks/>
              <a:endCxn id="163" idx="6"/>
            </p:cNvCxnSpPr>
            <p:nvPr userDrawn="1"/>
          </p:nvCxnSpPr>
          <p:spPr>
            <a:xfrm flipV="1">
              <a:off x="1109306" y="5139476"/>
              <a:ext cx="1053610" cy="4204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CA1B9BCD-5AC0-9746-9248-2CC29A990749}"/>
                </a:ext>
              </a:extLst>
            </p:cNvPr>
            <p:cNvCxnSpPr>
              <a:cxnSpLocks/>
              <a:stCxn id="190" idx="5"/>
              <a:endCxn id="164" idx="6"/>
            </p:cNvCxnSpPr>
            <p:nvPr userDrawn="1"/>
          </p:nvCxnSpPr>
          <p:spPr>
            <a:xfrm>
              <a:off x="1094332" y="5702233"/>
              <a:ext cx="1771424" cy="4775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04C6D29-5DD9-AC42-925C-98BDD06C738F}"/>
                </a:ext>
              </a:extLst>
            </p:cNvPr>
            <p:cNvCxnSpPr>
              <a:cxnSpLocks/>
              <a:stCxn id="164" idx="3"/>
            </p:cNvCxnSpPr>
            <p:nvPr userDrawn="1"/>
          </p:nvCxnSpPr>
          <p:spPr>
            <a:xfrm>
              <a:off x="2993271" y="6232605"/>
              <a:ext cx="836426" cy="5658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D6CD6538-B194-3043-921C-421A0750D956}"/>
                </a:ext>
              </a:extLst>
            </p:cNvPr>
            <p:cNvCxnSpPr>
              <a:cxnSpLocks/>
              <a:stCxn id="164" idx="3"/>
              <a:endCxn id="156" idx="6"/>
            </p:cNvCxnSpPr>
            <p:nvPr userDrawn="1"/>
          </p:nvCxnSpPr>
          <p:spPr>
            <a:xfrm flipV="1">
              <a:off x="2993270" y="6187800"/>
              <a:ext cx="1496920" cy="448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E7A62A0F-3B50-D34B-93FA-78040A4D85D2}"/>
                </a:ext>
              </a:extLst>
            </p:cNvPr>
            <p:cNvCxnSpPr>
              <a:cxnSpLocks/>
              <a:stCxn id="164" idx="1"/>
              <a:endCxn id="157" idx="5"/>
            </p:cNvCxnSpPr>
            <p:nvPr userDrawn="1"/>
          </p:nvCxnSpPr>
          <p:spPr>
            <a:xfrm flipV="1">
              <a:off x="2993270" y="5129624"/>
              <a:ext cx="1360178" cy="9973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1C298808-D4DC-584F-88B7-A5F91AF33ABB}"/>
                </a:ext>
              </a:extLst>
            </p:cNvPr>
            <p:cNvCxnSpPr>
              <a:cxnSpLocks/>
              <a:stCxn id="163" idx="2"/>
              <a:endCxn id="157" idx="6"/>
            </p:cNvCxnSpPr>
            <p:nvPr userDrawn="1"/>
          </p:nvCxnSpPr>
          <p:spPr>
            <a:xfrm flipV="1">
              <a:off x="2387004" y="5073530"/>
              <a:ext cx="1955408" cy="659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FA0233FD-03B1-7D42-A37B-9D4C44E0501E}"/>
                </a:ext>
              </a:extLst>
            </p:cNvPr>
            <p:cNvCxnSpPr>
              <a:cxnSpLocks/>
              <a:stCxn id="162" idx="3"/>
              <a:endCxn id="157" idx="7"/>
            </p:cNvCxnSpPr>
            <p:nvPr userDrawn="1"/>
          </p:nvCxnSpPr>
          <p:spPr>
            <a:xfrm>
              <a:off x="2590343" y="3840664"/>
              <a:ext cx="1783930" cy="11853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F419C47E-4100-9C47-AF96-FCA1CB81431D}"/>
                </a:ext>
              </a:extLst>
            </p:cNvPr>
            <p:cNvCxnSpPr>
              <a:cxnSpLocks/>
              <a:stCxn id="162" idx="2"/>
              <a:endCxn id="158" idx="6"/>
            </p:cNvCxnSpPr>
            <p:nvPr userDrawn="1"/>
          </p:nvCxnSpPr>
          <p:spPr>
            <a:xfrm>
              <a:off x="2623160" y="3761437"/>
              <a:ext cx="1780131" cy="14864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044B0F15-167B-D04D-BEF0-D9051B16B11C}"/>
                </a:ext>
              </a:extLst>
            </p:cNvPr>
            <p:cNvCxnSpPr>
              <a:cxnSpLocks/>
              <a:stCxn id="158" idx="1"/>
              <a:endCxn id="161" idx="6"/>
            </p:cNvCxnSpPr>
            <p:nvPr userDrawn="1"/>
          </p:nvCxnSpPr>
          <p:spPr>
            <a:xfrm flipV="1">
              <a:off x="4607055" y="3221226"/>
              <a:ext cx="1926779" cy="6522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13D359B4-2FB3-114F-A585-849BDE072604}"/>
                </a:ext>
              </a:extLst>
            </p:cNvPr>
            <p:cNvCxnSpPr>
              <a:cxnSpLocks/>
              <a:stCxn id="157" idx="2"/>
              <a:endCxn id="159" idx="6"/>
            </p:cNvCxnSpPr>
            <p:nvPr userDrawn="1"/>
          </p:nvCxnSpPr>
          <p:spPr>
            <a:xfrm flipV="1">
              <a:off x="4488872" y="5034766"/>
              <a:ext cx="990314" cy="682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09DECB4A-0DB5-7A4C-BB89-D26C4AFC0B19}"/>
                </a:ext>
              </a:extLst>
            </p:cNvPr>
            <p:cNvCxnSpPr>
              <a:cxnSpLocks/>
              <a:stCxn id="156" idx="1"/>
              <a:endCxn id="159" idx="5"/>
            </p:cNvCxnSpPr>
            <p:nvPr userDrawn="1"/>
          </p:nvCxnSpPr>
          <p:spPr>
            <a:xfrm flipV="1">
              <a:off x="4681461" y="5106214"/>
              <a:ext cx="845148" cy="10023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F2817DE6-5CEC-1047-B7AC-BFABCD6C7DF6}"/>
                </a:ext>
              </a:extLst>
            </p:cNvPr>
            <p:cNvCxnSpPr>
              <a:cxnSpLocks/>
              <a:stCxn id="156" idx="3"/>
              <a:endCxn id="167" idx="1"/>
            </p:cNvCxnSpPr>
            <p:nvPr userDrawn="1"/>
          </p:nvCxnSpPr>
          <p:spPr>
            <a:xfrm>
              <a:off x="4681461" y="6267027"/>
              <a:ext cx="1470253" cy="56805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FEB0E0E9-4834-8B40-95D3-FA682D29C0F0}"/>
                </a:ext>
              </a:extLst>
            </p:cNvPr>
            <p:cNvCxnSpPr>
              <a:cxnSpLocks/>
              <a:stCxn id="159" idx="4"/>
              <a:endCxn id="167" idx="2"/>
            </p:cNvCxnSpPr>
            <p:nvPr userDrawn="1"/>
          </p:nvCxnSpPr>
          <p:spPr>
            <a:xfrm>
              <a:off x="5610665" y="5123204"/>
              <a:ext cx="652864" cy="17129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A53A756B-3F4D-944F-BFED-64FB977FE451}"/>
                </a:ext>
              </a:extLst>
            </p:cNvPr>
            <p:cNvCxnSpPr>
              <a:cxnSpLocks/>
              <a:stCxn id="155" idx="5"/>
              <a:endCxn id="167" idx="0"/>
            </p:cNvCxnSpPr>
            <p:nvPr userDrawn="1"/>
          </p:nvCxnSpPr>
          <p:spPr>
            <a:xfrm flipH="1">
              <a:off x="6375345" y="5883908"/>
              <a:ext cx="879736" cy="95325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4D919231-8A34-E348-974B-AFD2CDBF2369}"/>
                </a:ext>
              </a:extLst>
            </p:cNvPr>
            <p:cNvCxnSpPr>
              <a:cxnSpLocks/>
              <a:stCxn id="156" idx="7"/>
              <a:endCxn id="157" idx="3"/>
            </p:cNvCxnSpPr>
            <p:nvPr userDrawn="1"/>
          </p:nvCxnSpPr>
          <p:spPr>
            <a:xfrm flipH="1" flipV="1">
              <a:off x="4457011" y="5150449"/>
              <a:ext cx="65996" cy="9581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0E9A625A-1BF2-EA4F-9916-1FAE55FAE079}"/>
                </a:ext>
              </a:extLst>
            </p:cNvPr>
            <p:cNvCxnSpPr>
              <a:cxnSpLocks/>
              <a:stCxn id="154" idx="7"/>
              <a:endCxn id="160" idx="3"/>
            </p:cNvCxnSpPr>
            <p:nvPr userDrawn="1"/>
          </p:nvCxnSpPr>
          <p:spPr>
            <a:xfrm flipH="1" flipV="1">
              <a:off x="7349691" y="4680947"/>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ECE86E82-896B-174D-B7B1-BBB4C6B89C4D}"/>
                </a:ext>
              </a:extLst>
            </p:cNvPr>
            <p:cNvCxnSpPr>
              <a:cxnSpLocks/>
              <a:endCxn id="156" idx="4"/>
            </p:cNvCxnSpPr>
            <p:nvPr userDrawn="1"/>
          </p:nvCxnSpPr>
          <p:spPr>
            <a:xfrm flipV="1">
              <a:off x="4489041" y="6299844"/>
              <a:ext cx="113193" cy="5461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7EE34481-AA2C-FB40-9755-CE075E52F8D3}"/>
                </a:ext>
              </a:extLst>
            </p:cNvPr>
            <p:cNvCxnSpPr>
              <a:cxnSpLocks/>
              <a:stCxn id="164" idx="7"/>
              <a:endCxn id="163" idx="4"/>
            </p:cNvCxnSpPr>
            <p:nvPr userDrawn="1"/>
          </p:nvCxnSpPr>
          <p:spPr>
            <a:xfrm flipH="1" flipV="1">
              <a:off x="2274960" y="5251520"/>
              <a:ext cx="612674" cy="875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xmlns="" id="{178E9368-0C7C-F14E-B483-6B5FD323DD48}"/>
                </a:ext>
              </a:extLst>
            </p:cNvPr>
            <p:cNvSpPr/>
            <p:nvPr userDrawn="1"/>
          </p:nvSpPr>
          <p:spPr>
            <a:xfrm flipH="1">
              <a:off x="11304001" y="5703017"/>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xmlns="" id="{22115C2C-BA9E-F14A-AE93-9CCF927923BC}"/>
                </a:ext>
              </a:extLst>
            </p:cNvPr>
            <p:cNvSpPr>
              <a:spLocks noChangeAspect="1"/>
            </p:cNvSpPr>
            <p:nvPr userDrawn="1"/>
          </p:nvSpPr>
          <p:spPr>
            <a:xfrm flipH="1">
              <a:off x="10259403" y="552890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xmlns="" id="{BC844D1E-2A63-494E-BAFE-7AF435E1E0EE}"/>
                </a:ext>
              </a:extLst>
            </p:cNvPr>
            <p:cNvSpPr/>
            <p:nvPr userDrawn="1"/>
          </p:nvSpPr>
          <p:spPr>
            <a:xfrm flipH="1">
              <a:off x="10291530" y="416373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xmlns="" id="{E7558473-62CF-EC4E-8298-C8E0FA02B839}"/>
                </a:ext>
              </a:extLst>
            </p:cNvPr>
            <p:cNvSpPr/>
            <p:nvPr userDrawn="1"/>
          </p:nvSpPr>
          <p:spPr>
            <a:xfrm flipH="1">
              <a:off x="8727293" y="43952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xmlns="" id="{D0BDB216-7B80-8147-8F26-37EEC79C7837}"/>
                </a:ext>
              </a:extLst>
            </p:cNvPr>
            <p:cNvSpPr>
              <a:spLocks noChangeAspect="1"/>
            </p:cNvSpPr>
            <p:nvPr userDrawn="1"/>
          </p:nvSpPr>
          <p:spPr>
            <a:xfrm flipH="1">
              <a:off x="8752231" y="563687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xmlns="" id="{9C071676-4F7D-8845-92DD-A2E40FA92899}"/>
                </a:ext>
              </a:extLst>
            </p:cNvPr>
            <p:cNvSpPr/>
            <p:nvPr userDrawn="1"/>
          </p:nvSpPr>
          <p:spPr>
            <a:xfrm flipH="1">
              <a:off x="7222264" y="56926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xmlns="" id="{E2335BE7-51E6-804D-98EB-521EF99FAE9C}"/>
                </a:ext>
              </a:extLst>
            </p:cNvPr>
            <p:cNvSpPr/>
            <p:nvPr userDrawn="1"/>
          </p:nvSpPr>
          <p:spPr>
            <a:xfrm flipH="1">
              <a:off x="4490190" y="607575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xmlns="" id="{78F5861D-6576-744D-8825-DFB543F70F79}"/>
                </a:ext>
              </a:extLst>
            </p:cNvPr>
            <p:cNvSpPr>
              <a:spLocks noChangeAspect="1"/>
            </p:cNvSpPr>
            <p:nvPr userDrawn="1"/>
          </p:nvSpPr>
          <p:spPr>
            <a:xfrm rot="682168" flipH="1">
              <a:off x="4340946" y="501355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xmlns="" id="{48CF23BF-FF25-BF41-B523-BAD79E298DC7}"/>
                </a:ext>
              </a:extLst>
            </p:cNvPr>
            <p:cNvSpPr/>
            <p:nvPr userDrawn="1"/>
          </p:nvSpPr>
          <p:spPr>
            <a:xfrm rot="738506" flipH="1">
              <a:off x="4400716" y="382191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xmlns="" id="{F8D3F54F-C449-034A-95B1-33DE54371E11}"/>
                </a:ext>
              </a:extLst>
            </p:cNvPr>
            <p:cNvSpPr/>
            <p:nvPr userDrawn="1"/>
          </p:nvSpPr>
          <p:spPr>
            <a:xfrm rot="20935587" flipH="1">
              <a:off x="5477100" y="490120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xmlns="" id="{2990019C-15E1-A24A-9F0B-0E28BE0105E3}"/>
                </a:ext>
              </a:extLst>
            </p:cNvPr>
            <p:cNvSpPr/>
            <p:nvPr userDrawn="1"/>
          </p:nvSpPr>
          <p:spPr>
            <a:xfrm flipH="1">
              <a:off x="7158420" y="448967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xmlns="" id="{B7007118-C737-784C-9100-9559DF6BE341}"/>
                </a:ext>
              </a:extLst>
            </p:cNvPr>
            <p:cNvSpPr>
              <a:spLocks noChangeAspect="1"/>
            </p:cNvSpPr>
            <p:nvPr userDrawn="1"/>
          </p:nvSpPr>
          <p:spPr>
            <a:xfrm flipH="1">
              <a:off x="6533834" y="314653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xmlns="" id="{E96E5A8B-3CF1-C344-9776-C20857436535}"/>
                </a:ext>
              </a:extLst>
            </p:cNvPr>
            <p:cNvSpPr/>
            <p:nvPr userDrawn="1"/>
          </p:nvSpPr>
          <p:spPr>
            <a:xfrm flipH="1">
              <a:off x="2399072" y="3649393"/>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xmlns="" id="{7EBE64C1-BCFE-214C-BE29-E0F243FF2E31}"/>
                </a:ext>
              </a:extLst>
            </p:cNvPr>
            <p:cNvSpPr/>
            <p:nvPr userDrawn="1"/>
          </p:nvSpPr>
          <p:spPr>
            <a:xfrm flipH="1">
              <a:off x="2162916" y="502743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xmlns="" id="{E0D8222E-56EE-C742-B6E2-CB23D1CAB08B}"/>
                </a:ext>
              </a:extLst>
            </p:cNvPr>
            <p:cNvSpPr>
              <a:spLocks noChangeAspect="1"/>
            </p:cNvSpPr>
            <p:nvPr userDrawn="1"/>
          </p:nvSpPr>
          <p:spPr>
            <a:xfrm flipH="1">
              <a:off x="2865756" y="610509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xmlns="" id="{E12E66D9-9759-5648-BF67-B4AE49BBAACA}"/>
                </a:ext>
              </a:extLst>
            </p:cNvPr>
            <p:cNvSpPr>
              <a:spLocks noChangeAspect="1"/>
            </p:cNvSpPr>
            <p:nvPr userDrawn="1"/>
          </p:nvSpPr>
          <p:spPr>
            <a:xfrm flipH="1">
              <a:off x="11489475" y="455079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hord 165">
              <a:extLst>
                <a:ext uri="{FF2B5EF4-FFF2-40B4-BE49-F238E27FC236}">
                  <a16:creationId xmlns:a16="http://schemas.microsoft.com/office/drawing/2014/main" xmlns="" id="{5F3166EF-B241-C344-A396-327E9AD6CC96}"/>
                </a:ext>
              </a:extLst>
            </p:cNvPr>
            <p:cNvSpPr>
              <a:spLocks noChangeAspect="1"/>
            </p:cNvSpPr>
            <p:nvPr userDrawn="1"/>
          </p:nvSpPr>
          <p:spPr>
            <a:xfrm flipH="1">
              <a:off x="9919813" y="6746029"/>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hord 166">
              <a:extLst>
                <a:ext uri="{FF2B5EF4-FFF2-40B4-BE49-F238E27FC236}">
                  <a16:creationId xmlns:a16="http://schemas.microsoft.com/office/drawing/2014/main" xmlns="" id="{DE3F297C-32C7-104A-9B9E-17C8B8646F8E}"/>
                </a:ext>
              </a:extLst>
            </p:cNvPr>
            <p:cNvSpPr>
              <a:spLocks noChangeAspect="1"/>
            </p:cNvSpPr>
            <p:nvPr userDrawn="1"/>
          </p:nvSpPr>
          <p:spPr>
            <a:xfrm flipH="1">
              <a:off x="6151551" y="6717004"/>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xmlns="" id="{7E3089F2-66AC-0547-93A9-0CE56BA816EF}"/>
                </a:ext>
              </a:extLst>
            </p:cNvPr>
            <p:cNvCxnSpPr>
              <a:cxnSpLocks/>
              <a:stCxn id="166" idx="1"/>
              <a:endCxn id="154" idx="3"/>
            </p:cNvCxnSpPr>
            <p:nvPr userDrawn="1"/>
          </p:nvCxnSpPr>
          <p:spPr>
            <a:xfrm flipH="1" flipV="1">
              <a:off x="8879746" y="5764388"/>
              <a:ext cx="1040177" cy="1060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B5334CAC-CBB3-C445-863C-105AF4A581EA}"/>
                </a:ext>
              </a:extLst>
            </p:cNvPr>
            <p:cNvCxnSpPr>
              <a:cxnSpLocks/>
              <a:stCxn id="188" idx="6"/>
              <a:endCxn id="162" idx="6"/>
            </p:cNvCxnSpPr>
            <p:nvPr userDrawn="1"/>
          </p:nvCxnSpPr>
          <p:spPr>
            <a:xfrm>
              <a:off x="1249806" y="3691601"/>
              <a:ext cx="1149266" cy="698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1A6E0AF6-CA3E-D94E-B2F4-954BDE22A58E}"/>
                </a:ext>
              </a:extLst>
            </p:cNvPr>
            <p:cNvCxnSpPr>
              <a:cxnSpLocks/>
              <a:stCxn id="185" idx="4"/>
              <a:endCxn id="191" idx="1"/>
            </p:cNvCxnSpPr>
            <p:nvPr userDrawn="1"/>
          </p:nvCxnSpPr>
          <p:spPr>
            <a:xfrm>
              <a:off x="181389" y="3694736"/>
              <a:ext cx="833340" cy="86259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5A204BF4-9529-BE49-A818-1793AF329A7E}"/>
                </a:ext>
              </a:extLst>
            </p:cNvPr>
            <p:cNvCxnSpPr>
              <a:cxnSpLocks/>
              <a:stCxn id="191" idx="4"/>
              <a:endCxn id="190" idx="0"/>
            </p:cNvCxnSpPr>
            <p:nvPr userDrawn="1"/>
          </p:nvCxnSpPr>
          <p:spPr>
            <a:xfrm flipH="1">
              <a:off x="990250" y="4724846"/>
              <a:ext cx="93868" cy="726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ECD94288-D682-594D-9542-E3A2FD79DA1C}"/>
                </a:ext>
              </a:extLst>
            </p:cNvPr>
            <p:cNvCxnSpPr>
              <a:cxnSpLocks/>
              <a:stCxn id="189" idx="3"/>
            </p:cNvCxnSpPr>
            <p:nvPr userDrawn="1"/>
          </p:nvCxnSpPr>
          <p:spPr>
            <a:xfrm flipH="1">
              <a:off x="994391" y="6664731"/>
              <a:ext cx="195332" cy="1932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1EFE5099-62C8-864F-A0D3-42A43585E75C}"/>
                </a:ext>
              </a:extLst>
            </p:cNvPr>
            <p:cNvCxnSpPr>
              <a:cxnSpLocks/>
              <a:stCxn id="189" idx="0"/>
              <a:endCxn id="190" idx="4"/>
            </p:cNvCxnSpPr>
            <p:nvPr userDrawn="1"/>
          </p:nvCxnSpPr>
          <p:spPr>
            <a:xfrm flipH="1" flipV="1">
              <a:off x="990250" y="5745345"/>
              <a:ext cx="303555" cy="6681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3C19400F-2D31-6A44-9CCB-FD071A8D2014}"/>
                </a:ext>
              </a:extLst>
            </p:cNvPr>
            <p:cNvCxnSpPr>
              <a:cxnSpLocks/>
              <a:stCxn id="199" idx="1"/>
              <a:endCxn id="185" idx="3"/>
            </p:cNvCxnSpPr>
            <p:nvPr userDrawn="1"/>
          </p:nvCxnSpPr>
          <p:spPr>
            <a:xfrm flipV="1">
              <a:off x="7025" y="3684478"/>
              <a:ext cx="62174" cy="10396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58DEA7D1-BD77-F147-AA6B-1879919159B3}"/>
                </a:ext>
              </a:extLst>
            </p:cNvPr>
            <p:cNvCxnSpPr>
              <a:cxnSpLocks/>
              <a:stCxn id="190" idx="2"/>
              <a:endCxn id="199" idx="0"/>
            </p:cNvCxnSpPr>
            <p:nvPr userDrawn="1"/>
          </p:nvCxnSpPr>
          <p:spPr>
            <a:xfrm flipH="1" flipV="1">
              <a:off x="4947" y="4947737"/>
              <a:ext cx="838109" cy="6504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DD2B59BB-47ED-F449-91CF-1DA5E2A47591}"/>
                </a:ext>
              </a:extLst>
            </p:cNvPr>
            <p:cNvCxnSpPr>
              <a:cxnSpLocks/>
              <a:stCxn id="189" idx="1"/>
            </p:cNvCxnSpPr>
            <p:nvPr userDrawn="1"/>
          </p:nvCxnSpPr>
          <p:spPr>
            <a:xfrm flipH="1">
              <a:off x="0" y="6456567"/>
              <a:ext cx="1189723" cy="1905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9E005594-828A-5749-9088-BA48D2A91B16}"/>
                </a:ext>
              </a:extLst>
            </p:cNvPr>
            <p:cNvCxnSpPr>
              <a:cxnSpLocks/>
              <a:stCxn id="162" idx="1"/>
              <a:endCxn id="69" idx="0"/>
            </p:cNvCxnSpPr>
            <p:nvPr userDrawn="1"/>
          </p:nvCxnSpPr>
          <p:spPr>
            <a:xfrm flipV="1">
              <a:off x="2590343" y="2989715"/>
              <a:ext cx="770893" cy="6924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00659BD2-D9DB-1649-8EA4-98EA317A1E0F}"/>
                </a:ext>
              </a:extLst>
            </p:cNvPr>
            <p:cNvCxnSpPr>
              <a:cxnSpLocks/>
              <a:stCxn id="187" idx="6"/>
              <a:endCxn id="186" idx="2"/>
            </p:cNvCxnSpPr>
            <p:nvPr userDrawn="1"/>
          </p:nvCxnSpPr>
          <p:spPr>
            <a:xfrm>
              <a:off x="683818" y="2689233"/>
              <a:ext cx="1046792" cy="2609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11C88833-9B55-9049-A943-301BCD1A761B}"/>
                </a:ext>
              </a:extLst>
            </p:cNvPr>
            <p:cNvCxnSpPr>
              <a:cxnSpLocks/>
              <a:stCxn id="185" idx="7"/>
              <a:endCxn id="187" idx="3"/>
            </p:cNvCxnSpPr>
            <p:nvPr userDrawn="1"/>
          </p:nvCxnSpPr>
          <p:spPr>
            <a:xfrm flipV="1">
              <a:off x="206155" y="2793315"/>
              <a:ext cx="226387" cy="63057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749541CB-3C0A-0442-BF0D-7E3D0436A224}"/>
                </a:ext>
              </a:extLst>
            </p:cNvPr>
            <p:cNvCxnSpPr>
              <a:cxnSpLocks/>
              <a:stCxn id="185" idx="5"/>
              <a:endCxn id="188" idx="2"/>
            </p:cNvCxnSpPr>
            <p:nvPr userDrawn="1"/>
          </p:nvCxnSpPr>
          <p:spPr>
            <a:xfrm>
              <a:off x="267973" y="3622660"/>
              <a:ext cx="785574" cy="689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CE0BF54D-7CA4-2A48-9AC9-1270604A641D}"/>
                </a:ext>
              </a:extLst>
            </p:cNvPr>
            <p:cNvCxnSpPr>
              <a:cxnSpLocks/>
              <a:stCxn id="186" idx="3"/>
              <a:endCxn id="188" idx="7"/>
            </p:cNvCxnSpPr>
            <p:nvPr userDrawn="1"/>
          </p:nvCxnSpPr>
          <p:spPr>
            <a:xfrm flipH="1">
              <a:off x="1221065" y="3059892"/>
              <a:ext cx="554979" cy="5623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6F61502B-9C11-C746-9E40-349145111146}"/>
                </a:ext>
              </a:extLst>
            </p:cNvPr>
            <p:cNvCxnSpPr>
              <a:cxnSpLocks/>
              <a:stCxn id="188" idx="4"/>
              <a:endCxn id="191" idx="0"/>
            </p:cNvCxnSpPr>
            <p:nvPr userDrawn="1"/>
          </p:nvCxnSpPr>
          <p:spPr>
            <a:xfrm flipH="1">
              <a:off x="1084118" y="3789730"/>
              <a:ext cx="67559" cy="7388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CD208154-A4F3-CC46-B576-6DDF25180238}"/>
                </a:ext>
              </a:extLst>
            </p:cNvPr>
            <p:cNvCxnSpPr>
              <a:cxnSpLocks/>
              <a:stCxn id="164" idx="2"/>
              <a:endCxn id="189" idx="2"/>
            </p:cNvCxnSpPr>
            <p:nvPr userDrawn="1"/>
          </p:nvCxnSpPr>
          <p:spPr>
            <a:xfrm flipH="1">
              <a:off x="1146611" y="6179786"/>
              <a:ext cx="1868537" cy="38086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DBA41769-469A-7242-B5A0-D9E74E93F101}"/>
                </a:ext>
              </a:extLst>
            </p:cNvPr>
            <p:cNvCxnSpPr>
              <a:cxnSpLocks/>
              <a:endCxn id="189" idx="5"/>
            </p:cNvCxnSpPr>
            <p:nvPr userDrawn="1"/>
          </p:nvCxnSpPr>
          <p:spPr>
            <a:xfrm flipH="1" flipV="1">
              <a:off x="1397887" y="6664731"/>
              <a:ext cx="704210" cy="276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xmlns="" id="{73A8C17A-C07B-474B-935B-2060BA922094}"/>
                </a:ext>
              </a:extLst>
            </p:cNvPr>
            <p:cNvSpPr/>
            <p:nvPr userDrawn="1"/>
          </p:nvSpPr>
          <p:spPr>
            <a:xfrm rot="20563470">
              <a:off x="-9517" y="3406988"/>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xmlns="" id="{8A518615-F0F7-C04B-BBDD-941DC530AC65}"/>
                </a:ext>
              </a:extLst>
            </p:cNvPr>
            <p:cNvSpPr/>
            <p:nvPr userDrawn="1"/>
          </p:nvSpPr>
          <p:spPr>
            <a:xfrm>
              <a:off x="1730610" y="2795084"/>
              <a:ext cx="310242" cy="31024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xmlns="" id="{049BB175-F4B1-B840-8FC9-F3D6181A15D4}"/>
                </a:ext>
              </a:extLst>
            </p:cNvPr>
            <p:cNvSpPr/>
            <p:nvPr userDrawn="1"/>
          </p:nvSpPr>
          <p:spPr>
            <a:xfrm>
              <a:off x="389430" y="2542039"/>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xmlns="" id="{BB68F73D-7357-054A-964A-EC8FC5CE16E5}"/>
                </a:ext>
              </a:extLst>
            </p:cNvPr>
            <p:cNvSpPr>
              <a:spLocks noChangeAspect="1"/>
            </p:cNvSpPr>
            <p:nvPr userDrawn="1"/>
          </p:nvSpPr>
          <p:spPr>
            <a:xfrm>
              <a:off x="1053547" y="3593471"/>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xmlns="" id="{45F4429D-4BE0-5A4A-B223-88199A90626D}"/>
                </a:ext>
              </a:extLst>
            </p:cNvPr>
            <p:cNvSpPr>
              <a:spLocks noChangeAspect="1"/>
            </p:cNvSpPr>
            <p:nvPr userDrawn="1"/>
          </p:nvSpPr>
          <p:spPr>
            <a:xfrm>
              <a:off x="1146611" y="6413455"/>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xmlns="" id="{92B7E67C-AB63-2B46-8B55-888D8F7CAF30}"/>
                </a:ext>
              </a:extLst>
            </p:cNvPr>
            <p:cNvSpPr>
              <a:spLocks noChangeAspect="1"/>
            </p:cNvSpPr>
            <p:nvPr userDrawn="1"/>
          </p:nvSpPr>
          <p:spPr>
            <a:xfrm>
              <a:off x="843056" y="5450957"/>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xmlns="" id="{B29A4591-00AA-354F-A253-0A9AC883FF5A}"/>
                </a:ext>
              </a:extLst>
            </p:cNvPr>
            <p:cNvSpPr>
              <a:spLocks noChangeAspect="1"/>
            </p:cNvSpPr>
            <p:nvPr userDrawn="1"/>
          </p:nvSpPr>
          <p:spPr>
            <a:xfrm>
              <a:off x="985988" y="4528587"/>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xmlns="" id="{144E4CF8-82CB-B442-B026-D971EB29208E}"/>
                </a:ext>
              </a:extLst>
            </p:cNvPr>
            <p:cNvCxnSpPr>
              <a:cxnSpLocks/>
              <a:stCxn id="191" idx="3"/>
            </p:cNvCxnSpPr>
            <p:nvPr userDrawn="1"/>
          </p:nvCxnSpPr>
          <p:spPr>
            <a:xfrm flipH="1">
              <a:off x="125106" y="4696105"/>
              <a:ext cx="889623" cy="1628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xmlns="" id="{7A016579-8798-3C43-926F-6CB8082E895E}"/>
                </a:ext>
              </a:extLst>
            </p:cNvPr>
            <p:cNvCxnSpPr>
              <a:cxnSpLocks/>
              <a:stCxn id="187" idx="4"/>
              <a:endCxn id="188" idx="1"/>
            </p:cNvCxnSpPr>
            <p:nvPr userDrawn="1"/>
          </p:nvCxnSpPr>
          <p:spPr>
            <a:xfrm>
              <a:off x="536624" y="2836427"/>
              <a:ext cx="545664" cy="78578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xmlns="" id="{2B54CC18-F6BF-E240-A4A6-7C4929C05CF7}"/>
                </a:ext>
              </a:extLst>
            </p:cNvPr>
            <p:cNvSpPr>
              <a:spLocks noChangeAspect="1"/>
            </p:cNvSpPr>
            <p:nvPr userDrawn="1"/>
          </p:nvSpPr>
          <p:spPr>
            <a:xfrm>
              <a:off x="4972557" y="2874980"/>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xmlns="" id="{7685A28E-C772-FD43-A184-63D1157A1A4D}"/>
                </a:ext>
              </a:extLst>
            </p:cNvPr>
            <p:cNvCxnSpPr>
              <a:cxnSpLocks/>
              <a:stCxn id="194" idx="3"/>
              <a:endCxn id="158" idx="0"/>
            </p:cNvCxnSpPr>
            <p:nvPr userDrawn="1"/>
          </p:nvCxnSpPr>
          <p:spPr>
            <a:xfrm flipH="1">
              <a:off x="4536645" y="3042498"/>
              <a:ext cx="464653" cy="7819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65F8AB5E-11D0-AD44-8D7F-8CEC50F7D2E5}"/>
                </a:ext>
              </a:extLst>
            </p:cNvPr>
            <p:cNvCxnSpPr>
              <a:cxnSpLocks/>
              <a:stCxn id="194" idx="2"/>
              <a:endCxn id="69" idx="6"/>
            </p:cNvCxnSpPr>
            <p:nvPr userDrawn="1"/>
          </p:nvCxnSpPr>
          <p:spPr>
            <a:xfrm flipH="1" flipV="1">
              <a:off x="3501498" y="2915999"/>
              <a:ext cx="1471059" cy="57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3FF76AAD-4360-1546-BAB7-B69B6D74F1E5}"/>
                </a:ext>
              </a:extLst>
            </p:cNvPr>
            <p:cNvCxnSpPr>
              <a:cxnSpLocks/>
              <a:stCxn id="187" idx="7"/>
              <a:endCxn id="71" idx="1"/>
            </p:cNvCxnSpPr>
            <p:nvPr userDrawn="1"/>
          </p:nvCxnSpPr>
          <p:spPr>
            <a:xfrm flipV="1">
              <a:off x="640706" y="1905029"/>
              <a:ext cx="785344" cy="68012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3B36B5FC-6AC4-EF44-BAE1-6638D0425FC5}"/>
                </a:ext>
              </a:extLst>
            </p:cNvPr>
            <p:cNvCxnSpPr>
              <a:cxnSpLocks/>
              <a:endCxn id="187" idx="1"/>
            </p:cNvCxnSpPr>
            <p:nvPr userDrawn="1"/>
          </p:nvCxnSpPr>
          <p:spPr>
            <a:xfrm>
              <a:off x="-60734" y="2344833"/>
              <a:ext cx="493276" cy="2403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9" name="Chord 198">
              <a:extLst>
                <a:ext uri="{FF2B5EF4-FFF2-40B4-BE49-F238E27FC236}">
                  <a16:creationId xmlns:a16="http://schemas.microsoft.com/office/drawing/2014/main" xmlns="" id="{587165CC-EB1B-7247-8017-106A82819775}"/>
                </a:ext>
              </a:extLst>
            </p:cNvPr>
            <p:cNvSpPr>
              <a:spLocks noChangeAspect="1"/>
            </p:cNvSpPr>
            <p:nvPr userDrawn="1"/>
          </p:nvSpPr>
          <p:spPr>
            <a:xfrm rot="5400000" flipH="1">
              <a:off x="-98982" y="4723943"/>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xmlns="" id="{0DAC4B9E-D26A-BD44-B332-B088B1600773}"/>
                </a:ext>
              </a:extLst>
            </p:cNvPr>
            <p:cNvCxnSpPr>
              <a:cxnSpLocks/>
              <a:stCxn id="190" idx="3"/>
            </p:cNvCxnSpPr>
            <p:nvPr userDrawn="1"/>
          </p:nvCxnSpPr>
          <p:spPr>
            <a:xfrm flipH="1">
              <a:off x="0" y="5702233"/>
              <a:ext cx="886168" cy="5647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21AD9341-98AE-D34C-BE95-E137F740539E}"/>
                </a:ext>
              </a:extLst>
            </p:cNvPr>
            <p:cNvCxnSpPr>
              <a:cxnSpLocks/>
              <a:stCxn id="186" idx="6"/>
              <a:endCxn id="69" idx="1"/>
            </p:cNvCxnSpPr>
            <p:nvPr userDrawn="1"/>
          </p:nvCxnSpPr>
          <p:spPr>
            <a:xfrm flipV="1">
              <a:off x="2040852" y="2934851"/>
              <a:ext cx="1254476" cy="15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B5845DA0-744A-8B49-AF71-F074559930C7}"/>
                </a:ext>
              </a:extLst>
            </p:cNvPr>
            <p:cNvCxnSpPr>
              <a:cxnSpLocks/>
              <a:stCxn id="186" idx="5"/>
              <a:endCxn id="162" idx="0"/>
            </p:cNvCxnSpPr>
            <p:nvPr userDrawn="1"/>
          </p:nvCxnSpPr>
          <p:spPr>
            <a:xfrm>
              <a:off x="1995418" y="3059892"/>
              <a:ext cx="515698" cy="5895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03BF80D4-7E9A-044E-B2FA-F01D701485BF}"/>
                </a:ext>
              </a:extLst>
            </p:cNvPr>
            <p:cNvCxnSpPr>
              <a:cxnSpLocks/>
              <a:stCxn id="71" idx="0"/>
              <a:endCxn id="186" idx="0"/>
            </p:cNvCxnSpPr>
            <p:nvPr userDrawn="1"/>
          </p:nvCxnSpPr>
          <p:spPr>
            <a:xfrm>
              <a:off x="1505277" y="1937846"/>
              <a:ext cx="380454" cy="85723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05FED61A-A830-994F-9A54-3A3EB5991043}"/>
                </a:ext>
              </a:extLst>
            </p:cNvPr>
            <p:cNvCxnSpPr>
              <a:cxnSpLocks/>
              <a:stCxn id="191" idx="5"/>
              <a:endCxn id="163" idx="7"/>
            </p:cNvCxnSpPr>
            <p:nvPr userDrawn="1"/>
          </p:nvCxnSpPr>
          <p:spPr>
            <a:xfrm>
              <a:off x="1153506" y="4696105"/>
              <a:ext cx="1042227" cy="3641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41F88149-5DE5-764E-8B19-114632BB1BE2}"/>
                </a:ext>
              </a:extLst>
            </p:cNvPr>
            <p:cNvCxnSpPr>
              <a:cxnSpLocks/>
              <a:stCxn id="158" idx="7"/>
              <a:endCxn id="69" idx="7"/>
            </p:cNvCxnSpPr>
            <p:nvPr userDrawn="1"/>
          </p:nvCxnSpPr>
          <p:spPr>
            <a:xfrm flipH="1" flipV="1">
              <a:off x="3446634" y="2981907"/>
              <a:ext cx="1005609" cy="85776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3BD32CD2-3833-B24E-8257-F0577070E008}"/>
                </a:ext>
              </a:extLst>
            </p:cNvPr>
            <p:cNvCxnSpPr>
              <a:cxnSpLocks/>
              <a:stCxn id="87" idx="7"/>
              <a:endCxn id="194" idx="0"/>
            </p:cNvCxnSpPr>
            <p:nvPr userDrawn="1"/>
          </p:nvCxnSpPr>
          <p:spPr>
            <a:xfrm>
              <a:off x="5065787" y="2247314"/>
              <a:ext cx="4900" cy="62766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C8F37FE0-A6AD-5746-9631-D8BCA412C9A1}"/>
                </a:ext>
              </a:extLst>
            </p:cNvPr>
            <p:cNvCxnSpPr>
              <a:cxnSpLocks/>
              <a:stCxn id="161" idx="7"/>
              <a:endCxn id="76" idx="0"/>
            </p:cNvCxnSpPr>
            <p:nvPr userDrawn="1"/>
          </p:nvCxnSpPr>
          <p:spPr>
            <a:xfrm flipH="1" flipV="1">
              <a:off x="6285610" y="2383792"/>
              <a:ext cx="270102" cy="78461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555584E8-D46B-F645-8B67-67A201EC1150}"/>
                </a:ext>
              </a:extLst>
            </p:cNvPr>
            <p:cNvCxnSpPr>
              <a:cxnSpLocks/>
              <a:stCxn id="161" idx="6"/>
              <a:endCxn id="194" idx="5"/>
            </p:cNvCxnSpPr>
            <p:nvPr userDrawn="1"/>
          </p:nvCxnSpPr>
          <p:spPr>
            <a:xfrm flipH="1" flipV="1">
              <a:off x="5140075" y="3042498"/>
              <a:ext cx="1393759" cy="1787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B70885CA-8C29-3A4A-AC5C-ACFA381A8169}"/>
                </a:ext>
              </a:extLst>
            </p:cNvPr>
            <p:cNvCxnSpPr>
              <a:cxnSpLocks/>
              <a:stCxn id="77" idx="0"/>
              <a:endCxn id="161" idx="1"/>
            </p:cNvCxnSpPr>
            <p:nvPr userDrawn="1"/>
          </p:nvCxnSpPr>
          <p:spPr>
            <a:xfrm flipH="1">
              <a:off x="6661348" y="1834225"/>
              <a:ext cx="1076455" cy="133418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11053EB0-EDCA-5B42-9826-862EC505B026}"/>
                </a:ext>
              </a:extLst>
            </p:cNvPr>
            <p:cNvCxnSpPr>
              <a:cxnSpLocks/>
              <a:stCxn id="217" idx="0"/>
              <a:endCxn id="216" idx="4"/>
            </p:cNvCxnSpPr>
            <p:nvPr userDrawn="1"/>
          </p:nvCxnSpPr>
          <p:spPr>
            <a:xfrm>
              <a:off x="9621563" y="3044363"/>
              <a:ext cx="760622" cy="3161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7ED9ED9A-2275-7D46-960A-BB77D3D326D7}"/>
                </a:ext>
              </a:extLst>
            </p:cNvPr>
            <p:cNvCxnSpPr>
              <a:cxnSpLocks/>
              <a:stCxn id="85" idx="0"/>
              <a:endCxn id="216" idx="5"/>
            </p:cNvCxnSpPr>
            <p:nvPr userDrawn="1"/>
          </p:nvCxnSpPr>
          <p:spPr>
            <a:xfrm>
              <a:off x="10349083" y="2680523"/>
              <a:ext cx="90128" cy="61593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5816BC92-9ECE-1648-A455-193E24118BD7}"/>
                </a:ext>
              </a:extLst>
            </p:cNvPr>
            <p:cNvCxnSpPr>
              <a:cxnSpLocks/>
              <a:stCxn id="84" idx="0"/>
              <a:endCxn id="217" idx="6"/>
            </p:cNvCxnSpPr>
            <p:nvPr userDrawn="1"/>
          </p:nvCxnSpPr>
          <p:spPr>
            <a:xfrm>
              <a:off x="9306676" y="1739765"/>
              <a:ext cx="245878" cy="11619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B24D09E6-4BBE-B848-A2EC-459FFBAD4DEF}"/>
                </a:ext>
              </a:extLst>
            </p:cNvPr>
            <p:cNvCxnSpPr>
              <a:cxnSpLocks/>
              <a:stCxn id="161" idx="1"/>
              <a:endCxn id="218" idx="5"/>
            </p:cNvCxnSpPr>
            <p:nvPr userDrawn="1"/>
          </p:nvCxnSpPr>
          <p:spPr>
            <a:xfrm>
              <a:off x="6661348" y="3168408"/>
              <a:ext cx="1391015" cy="190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AFAAF5A2-B104-8842-ADE7-9F4B00D79EFB}"/>
                </a:ext>
              </a:extLst>
            </p:cNvPr>
            <p:cNvCxnSpPr>
              <a:cxnSpLocks/>
              <a:stCxn id="77" idx="0"/>
              <a:endCxn id="218" idx="5"/>
            </p:cNvCxnSpPr>
            <p:nvPr userDrawn="1"/>
          </p:nvCxnSpPr>
          <p:spPr>
            <a:xfrm>
              <a:off x="7737803" y="1834225"/>
              <a:ext cx="314560" cy="13532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40DE4B16-EC7B-1842-A1C8-95947B4E7A92}"/>
                </a:ext>
              </a:extLst>
            </p:cNvPr>
            <p:cNvCxnSpPr>
              <a:cxnSpLocks/>
              <a:stCxn id="218" idx="7"/>
              <a:endCxn id="217" idx="4"/>
            </p:cNvCxnSpPr>
            <p:nvPr userDrawn="1"/>
          </p:nvCxnSpPr>
          <p:spPr>
            <a:xfrm flipV="1">
              <a:off x="8152134" y="2970735"/>
              <a:ext cx="1257783" cy="2514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xmlns="" id="{371B5386-EA19-6346-81C7-8FBE0AF4B66B}"/>
                </a:ext>
              </a:extLst>
            </p:cNvPr>
            <p:cNvSpPr/>
            <p:nvPr userDrawn="1"/>
          </p:nvSpPr>
          <p:spPr>
            <a:xfrm rot="17350916" flipV="1">
              <a:off x="10375964" y="3285269"/>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xmlns="" id="{4EF78414-7E87-BA4B-8011-33E441F262BB}"/>
                </a:ext>
              </a:extLst>
            </p:cNvPr>
            <p:cNvSpPr/>
            <p:nvPr userDrawn="1"/>
          </p:nvSpPr>
          <p:spPr>
            <a:xfrm rot="17350916" flipV="1">
              <a:off x="9403696" y="289550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xmlns="" id="{769B69D7-4A31-5F42-98EC-0AB668C3C00A}"/>
                </a:ext>
              </a:extLst>
            </p:cNvPr>
            <p:cNvSpPr>
              <a:spLocks noChangeAspect="1"/>
            </p:cNvSpPr>
            <p:nvPr userDrawn="1"/>
          </p:nvSpPr>
          <p:spPr>
            <a:xfrm rot="17350916" flipV="1">
              <a:off x="8010198" y="317998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xmlns="" id="{CA52B45C-5C13-F14F-98B2-4746B5742711}"/>
                </a:ext>
              </a:extLst>
            </p:cNvPr>
            <p:cNvCxnSpPr>
              <a:cxnSpLocks/>
              <a:stCxn id="82" idx="0"/>
              <a:endCxn id="216" idx="7"/>
            </p:cNvCxnSpPr>
            <p:nvPr userDrawn="1"/>
          </p:nvCxnSpPr>
          <p:spPr>
            <a:xfrm flipH="1">
              <a:off x="10588868" y="2983008"/>
              <a:ext cx="1256853" cy="3655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4297880B-470C-DB48-B2E9-0CF9232B1538}"/>
                </a:ext>
              </a:extLst>
            </p:cNvPr>
            <p:cNvCxnSpPr>
              <a:cxnSpLocks/>
              <a:endCxn id="82" idx="7"/>
            </p:cNvCxnSpPr>
            <p:nvPr userDrawn="1"/>
          </p:nvCxnSpPr>
          <p:spPr>
            <a:xfrm flipH="1" flipV="1">
              <a:off x="11930123" y="2967834"/>
              <a:ext cx="291194" cy="286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052075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CF9DDD-FD54-CF4E-9BB3-C612A13AFA87}"/>
              </a:ext>
            </a:extLst>
          </p:cNvPr>
          <p:cNvSpPr>
            <a:spLocks noGrp="1"/>
          </p:cNvSpPr>
          <p:nvPr>
            <p:ph type="title"/>
          </p:nvPr>
        </p:nvSpPr>
        <p:spPr>
          <a:xfrm>
            <a:off x="838200" y="365125"/>
            <a:ext cx="10515600" cy="1325563"/>
          </a:xfrm>
          <a:prstGeom prst="rect">
            <a:avLst/>
          </a:prstGeom>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xmlns="" id="{DC3D4CEB-0156-0647-AD93-A3A5C57A5C4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xmlns="" id="{AB6B50CC-C6B8-674D-90CF-ABDAF351401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xmlns="" id="{E50ACD54-269B-1C48-966E-93847873D03F}"/>
              </a:ext>
            </a:extLst>
          </p:cNvPr>
          <p:cNvSpPr>
            <a:spLocks noGrp="1"/>
          </p:cNvSpPr>
          <p:nvPr>
            <p:ph type="dt" sz="half" idx="10"/>
          </p:nvPr>
        </p:nvSpPr>
        <p:spPr/>
        <p:txBody>
          <a:bodyPr/>
          <a:lstStyle/>
          <a:p>
            <a:endParaRPr lang="en-GB"/>
          </a:p>
        </p:txBody>
      </p:sp>
      <p:sp>
        <p:nvSpPr>
          <p:cNvPr id="6" name="Fußzeilenplatzhalter 5">
            <a:extLst>
              <a:ext uri="{FF2B5EF4-FFF2-40B4-BE49-F238E27FC236}">
                <a16:creationId xmlns:a16="http://schemas.microsoft.com/office/drawing/2014/main" xmlns="" id="{2B1D22BF-31FC-F040-99A0-CB1CE2CEC082}"/>
              </a:ext>
            </a:extLst>
          </p:cNvPr>
          <p:cNvSpPr>
            <a:spLocks noGrp="1"/>
          </p:cNvSpPr>
          <p:nvPr>
            <p:ph type="ftr" sz="quarter" idx="11"/>
          </p:nvPr>
        </p:nvSpPr>
        <p:spPr/>
        <p:txBody>
          <a:bodyPr/>
          <a:lstStyle/>
          <a:p>
            <a:r>
              <a:rPr lang="en-GB"/>
              <a:t>© 2022 Open Credential Initiative - All Rights Reserved</a:t>
            </a:r>
          </a:p>
        </p:txBody>
      </p:sp>
      <p:sp>
        <p:nvSpPr>
          <p:cNvPr id="7" name="Foliennummernplatzhalter 6">
            <a:extLst>
              <a:ext uri="{FF2B5EF4-FFF2-40B4-BE49-F238E27FC236}">
                <a16:creationId xmlns:a16="http://schemas.microsoft.com/office/drawing/2014/main" xmlns="" id="{2524B653-CD5C-F14F-A796-33F0BA73B10E}"/>
              </a:ext>
            </a:extLst>
          </p:cNvPr>
          <p:cNvSpPr>
            <a:spLocks noGrp="1"/>
          </p:cNvSpPr>
          <p:nvPr>
            <p:ph type="sldNum" sz="quarter" idx="12"/>
          </p:nvPr>
        </p:nvSpPr>
        <p:spPr/>
        <p:txBody>
          <a:bodyPr/>
          <a:lstStyle/>
          <a:p>
            <a:fld id="{1AF31E84-F459-2947-A739-093FD59B1CAB}" type="slidenum">
              <a:rPr lang="en-GB" smtClean="0"/>
              <a:pPr/>
              <a:t>‹#›</a:t>
            </a:fld>
            <a:endParaRPr lang="en-GB"/>
          </a:p>
        </p:txBody>
      </p:sp>
    </p:spTree>
    <p:extLst>
      <p:ext uri="{BB962C8B-B14F-4D97-AF65-F5344CB8AC3E}">
        <p14:creationId xmlns:p14="http://schemas.microsoft.com/office/powerpoint/2010/main" xmlns="" val="76056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8ACE5B5-1042-954E-9990-0BA4FC45C475}"/>
              </a:ext>
            </a:extLst>
          </p:cNvPr>
          <p:cNvSpPr>
            <a:spLocks noGrp="1"/>
          </p:cNvSpPr>
          <p:nvPr>
            <p:ph type="title"/>
          </p:nvPr>
        </p:nvSpPr>
        <p:spPr>
          <a:xfrm>
            <a:off x="839788" y="365125"/>
            <a:ext cx="10515600" cy="1325563"/>
          </a:xfrm>
          <a:prstGeom prst="rect">
            <a:avLst/>
          </a:prstGeo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xmlns="" id="{4220A985-F984-1646-930A-D1D45951E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BA0C99C0-3C4F-9C4B-92F6-E7F1EB19525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xmlns="" id="{4A0626FA-8D6A-C746-90B6-7A1E679EE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1ACCEAFC-F0CE-6F46-9ECE-86D23FC93F8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xmlns="" id="{A0F9E123-68C3-A94A-B2E1-EDD934803FC6}"/>
              </a:ext>
            </a:extLst>
          </p:cNvPr>
          <p:cNvSpPr>
            <a:spLocks noGrp="1"/>
          </p:cNvSpPr>
          <p:nvPr>
            <p:ph type="dt" sz="half" idx="10"/>
          </p:nvPr>
        </p:nvSpPr>
        <p:spPr/>
        <p:txBody>
          <a:bodyPr/>
          <a:lstStyle/>
          <a:p>
            <a:endParaRPr lang="en-GB"/>
          </a:p>
        </p:txBody>
      </p:sp>
      <p:sp>
        <p:nvSpPr>
          <p:cNvPr id="8" name="Fußzeilenplatzhalter 7">
            <a:extLst>
              <a:ext uri="{FF2B5EF4-FFF2-40B4-BE49-F238E27FC236}">
                <a16:creationId xmlns:a16="http://schemas.microsoft.com/office/drawing/2014/main" xmlns="" id="{9CC7D541-8A60-354B-ADB2-D0742E1267FB}"/>
              </a:ext>
            </a:extLst>
          </p:cNvPr>
          <p:cNvSpPr>
            <a:spLocks noGrp="1"/>
          </p:cNvSpPr>
          <p:nvPr>
            <p:ph type="ftr" sz="quarter" idx="11"/>
          </p:nvPr>
        </p:nvSpPr>
        <p:spPr/>
        <p:txBody>
          <a:bodyPr/>
          <a:lstStyle/>
          <a:p>
            <a:r>
              <a:rPr lang="en-GB"/>
              <a:t>© 2022 Open Credential Initiative - All Rights Reserved</a:t>
            </a:r>
          </a:p>
        </p:txBody>
      </p:sp>
      <p:sp>
        <p:nvSpPr>
          <p:cNvPr id="9" name="Foliennummernplatzhalter 8">
            <a:extLst>
              <a:ext uri="{FF2B5EF4-FFF2-40B4-BE49-F238E27FC236}">
                <a16:creationId xmlns:a16="http://schemas.microsoft.com/office/drawing/2014/main" xmlns="" id="{756ECC4B-ECB4-A644-91C3-9D71341F0BB8}"/>
              </a:ext>
            </a:extLst>
          </p:cNvPr>
          <p:cNvSpPr>
            <a:spLocks noGrp="1"/>
          </p:cNvSpPr>
          <p:nvPr>
            <p:ph type="sldNum" sz="quarter" idx="12"/>
          </p:nvPr>
        </p:nvSpPr>
        <p:spPr/>
        <p:txBody>
          <a:bodyPr/>
          <a:lstStyle/>
          <a:p>
            <a:fld id="{1AF31E84-F459-2947-A739-093FD59B1CAB}" type="slidenum">
              <a:rPr lang="en-GB" smtClean="0"/>
              <a:pPr/>
              <a:t>‹#›</a:t>
            </a:fld>
            <a:endParaRPr lang="en-GB"/>
          </a:p>
        </p:txBody>
      </p:sp>
    </p:spTree>
    <p:extLst>
      <p:ext uri="{BB962C8B-B14F-4D97-AF65-F5344CB8AC3E}">
        <p14:creationId xmlns:p14="http://schemas.microsoft.com/office/powerpoint/2010/main" xmlns="" val="82194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bg>
      <p:bgPr>
        <a:gradFill>
          <a:gsLst>
            <a:gs pos="0">
              <a:schemeClr val="tx2">
                <a:lumMod val="60000"/>
                <a:lumOff val="40000"/>
              </a:schemeClr>
            </a:gs>
            <a:gs pos="26000">
              <a:schemeClr val="tx2">
                <a:lumMod val="60000"/>
                <a:lumOff val="40000"/>
              </a:schemeClr>
            </a:gs>
            <a:gs pos="50000">
              <a:schemeClr val="tx2">
                <a:lumMod val="60000"/>
                <a:lumOff val="40000"/>
              </a:schemeClr>
            </a:gs>
            <a:gs pos="73000">
              <a:schemeClr val="tx2">
                <a:lumMod val="60000"/>
                <a:lumOff val="40000"/>
              </a:schemeClr>
            </a:gs>
            <a:gs pos="100000">
              <a:schemeClr val="tx2">
                <a:lumMod val="60000"/>
                <a:lumOff val="40000"/>
              </a:schemeClr>
            </a:gs>
          </a:gsLst>
          <a:lin ang="162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F5A4C57-750A-AB4C-8D31-3FAA79A587A0}"/>
              </a:ext>
            </a:extLst>
          </p:cNvPr>
          <p:cNvGrpSpPr/>
          <p:nvPr userDrawn="1"/>
        </p:nvGrpSpPr>
        <p:grpSpPr>
          <a:xfrm>
            <a:off x="0" y="-93721"/>
            <a:ext cx="12408253" cy="7045442"/>
            <a:chOff x="-98982" y="-104349"/>
            <a:chExt cx="12408253" cy="7045442"/>
          </a:xfrm>
          <a:solidFill>
            <a:schemeClr val="bg1">
              <a:alpha val="15000"/>
            </a:schemeClr>
          </a:solidFill>
        </p:grpSpPr>
        <p:cxnSp>
          <p:nvCxnSpPr>
            <p:cNvPr id="7" name="Straight Connector 6">
              <a:extLst>
                <a:ext uri="{FF2B5EF4-FFF2-40B4-BE49-F238E27FC236}">
                  <a16:creationId xmlns:a16="http://schemas.microsoft.com/office/drawing/2014/main" xmlns="" id="{86ACEFF3-34C2-7240-804F-26448367F266}"/>
                </a:ext>
              </a:extLst>
            </p:cNvPr>
            <p:cNvCxnSpPr>
              <a:cxnSpLocks/>
              <a:stCxn id="70" idx="7"/>
              <a:endCxn id="68" idx="2"/>
            </p:cNvCxnSpPr>
            <p:nvPr userDrawn="1"/>
          </p:nvCxnSpPr>
          <p:spPr>
            <a:xfrm>
              <a:off x="1584504" y="1905029"/>
              <a:ext cx="1703016" cy="9444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8FFF4F5-557C-5E4D-8773-B012037DD1D2}"/>
                </a:ext>
              </a:extLst>
            </p:cNvPr>
            <p:cNvCxnSpPr>
              <a:cxnSpLocks/>
              <a:stCxn id="68" idx="4"/>
              <a:endCxn id="87" idx="1"/>
            </p:cNvCxnSpPr>
            <p:nvPr userDrawn="1"/>
          </p:nvCxnSpPr>
          <p:spPr>
            <a:xfrm flipV="1">
              <a:off x="3427782" y="2205662"/>
              <a:ext cx="482924" cy="57007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0650A7B-42A9-D548-B61B-44EA7D07F000}"/>
                </a:ext>
              </a:extLst>
            </p:cNvPr>
            <p:cNvCxnSpPr>
              <a:cxnSpLocks/>
              <a:stCxn id="73" idx="2"/>
              <a:endCxn id="85" idx="6"/>
            </p:cNvCxnSpPr>
            <p:nvPr userDrawn="1"/>
          </p:nvCxnSpPr>
          <p:spPr>
            <a:xfrm flipH="1">
              <a:off x="4004116" y="998896"/>
              <a:ext cx="1032867" cy="4144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7331FA8-D713-1643-B2AC-E50FA071F26D}"/>
                </a:ext>
              </a:extLst>
            </p:cNvPr>
            <p:cNvCxnSpPr>
              <a:cxnSpLocks/>
              <a:stCxn id="87" idx="5"/>
              <a:endCxn id="73" idx="1"/>
            </p:cNvCxnSpPr>
            <p:nvPr userDrawn="1"/>
          </p:nvCxnSpPr>
          <p:spPr>
            <a:xfrm flipV="1">
              <a:off x="4016342" y="1082390"/>
              <a:ext cx="1055225" cy="10176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1A7B83A-DD00-1C4B-896B-5D006EFBB46E}"/>
                </a:ext>
              </a:extLst>
            </p:cNvPr>
            <p:cNvCxnSpPr>
              <a:cxnSpLocks/>
              <a:stCxn id="68" idx="5"/>
              <a:endCxn id="86" idx="1"/>
            </p:cNvCxnSpPr>
            <p:nvPr userDrawn="1"/>
          </p:nvCxnSpPr>
          <p:spPr>
            <a:xfrm flipV="1">
              <a:off x="3493690" y="2247314"/>
              <a:ext cx="1466461" cy="58328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EBDCEE1-4522-3649-9461-629C7CA56629}"/>
                </a:ext>
              </a:extLst>
            </p:cNvPr>
            <p:cNvCxnSpPr>
              <a:cxnSpLocks/>
              <a:stCxn id="73" idx="0"/>
              <a:endCxn id="86" idx="4"/>
            </p:cNvCxnSpPr>
            <p:nvPr userDrawn="1"/>
          </p:nvCxnSpPr>
          <p:spPr>
            <a:xfrm flipH="1">
              <a:off x="5012969" y="1116974"/>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66E297F-5790-EA4C-B34F-7E3413751D46}"/>
                </a:ext>
              </a:extLst>
            </p:cNvPr>
            <p:cNvCxnSpPr>
              <a:cxnSpLocks/>
              <a:stCxn id="87" idx="3"/>
              <a:endCxn id="85" idx="0"/>
            </p:cNvCxnSpPr>
            <p:nvPr userDrawn="1"/>
          </p:nvCxnSpPr>
          <p:spPr>
            <a:xfrm flipH="1" flipV="1">
              <a:off x="3892072" y="1525433"/>
              <a:ext cx="18633" cy="5745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E4CF19C-956E-0349-B347-A6E3994B2319}"/>
                </a:ext>
              </a:extLst>
            </p:cNvPr>
            <p:cNvCxnSpPr>
              <a:cxnSpLocks/>
              <a:stCxn id="192" idx="7"/>
              <a:endCxn id="75" idx="1"/>
            </p:cNvCxnSpPr>
            <p:nvPr userDrawn="1"/>
          </p:nvCxnSpPr>
          <p:spPr>
            <a:xfrm flipV="1">
              <a:off x="5140075" y="2350975"/>
              <a:ext cx="1066308" cy="5527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E78393C-3E80-4E41-836F-7E9253D2A0DC}"/>
                </a:ext>
              </a:extLst>
            </p:cNvPr>
            <p:cNvCxnSpPr>
              <a:cxnSpLocks/>
              <a:stCxn id="73" idx="7"/>
              <a:endCxn id="75" idx="3"/>
            </p:cNvCxnSpPr>
            <p:nvPr userDrawn="1"/>
          </p:nvCxnSpPr>
          <p:spPr>
            <a:xfrm>
              <a:off x="5238555" y="1082390"/>
              <a:ext cx="967828" cy="11101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BA1253D-6BE9-7349-9A73-E692145C472D}"/>
                </a:ext>
              </a:extLst>
            </p:cNvPr>
            <p:cNvCxnSpPr>
              <a:cxnSpLocks/>
              <a:stCxn id="72" idx="3"/>
            </p:cNvCxnSpPr>
            <p:nvPr userDrawn="1"/>
          </p:nvCxnSpPr>
          <p:spPr>
            <a:xfrm flipH="1" flipV="1">
              <a:off x="3211650" y="18443"/>
              <a:ext cx="498790" cy="58289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7B10ADD-F03D-BF4A-8173-79AB388DFB70}"/>
                </a:ext>
              </a:extLst>
            </p:cNvPr>
            <p:cNvCxnSpPr>
              <a:cxnSpLocks/>
              <a:stCxn id="87" idx="6"/>
              <a:endCxn id="86" idx="2"/>
            </p:cNvCxnSpPr>
            <p:nvPr userDrawn="1"/>
          </p:nvCxnSpPr>
          <p:spPr>
            <a:xfrm>
              <a:off x="4038220" y="2152844"/>
              <a:ext cx="900054" cy="416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8F4F0127-6803-0142-93FC-A23462863514}"/>
                </a:ext>
              </a:extLst>
            </p:cNvPr>
            <p:cNvCxnSpPr>
              <a:cxnSpLocks/>
              <a:stCxn id="72" idx="0"/>
              <a:endCxn id="85" idx="4"/>
            </p:cNvCxnSpPr>
            <p:nvPr userDrawn="1"/>
          </p:nvCxnSpPr>
          <p:spPr>
            <a:xfrm>
              <a:off x="3789668" y="792604"/>
              <a:ext cx="102405" cy="5087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CDEE33D-EC36-5147-A563-05EB37B26A83}"/>
                </a:ext>
              </a:extLst>
            </p:cNvPr>
            <p:cNvCxnSpPr>
              <a:cxnSpLocks/>
              <a:stCxn id="86" idx="6"/>
              <a:endCxn id="75" idx="2"/>
            </p:cNvCxnSpPr>
            <p:nvPr userDrawn="1"/>
          </p:nvCxnSpPr>
          <p:spPr>
            <a:xfrm>
              <a:off x="5087665" y="2194496"/>
              <a:ext cx="1085901" cy="772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57D09AD-AF2D-AE4B-96D0-BBDFBFF5C8CD}"/>
                </a:ext>
              </a:extLst>
            </p:cNvPr>
            <p:cNvCxnSpPr>
              <a:cxnSpLocks/>
              <a:stCxn id="74" idx="0"/>
              <a:endCxn id="75" idx="4"/>
            </p:cNvCxnSpPr>
            <p:nvPr userDrawn="1"/>
          </p:nvCxnSpPr>
          <p:spPr>
            <a:xfrm>
              <a:off x="6243041" y="1291086"/>
              <a:ext cx="42569" cy="868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71A0811-5BF1-0740-8926-60D806C4CFA6}"/>
                </a:ext>
              </a:extLst>
            </p:cNvPr>
            <p:cNvCxnSpPr>
              <a:cxnSpLocks/>
              <a:stCxn id="77" idx="1"/>
              <a:endCxn id="75" idx="5"/>
            </p:cNvCxnSpPr>
            <p:nvPr userDrawn="1"/>
          </p:nvCxnSpPr>
          <p:spPr>
            <a:xfrm flipH="1">
              <a:off x="6364837" y="570689"/>
              <a:ext cx="1332558" cy="162183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485512C-7076-6140-8047-6E716B380643}"/>
                </a:ext>
              </a:extLst>
            </p:cNvPr>
            <p:cNvCxnSpPr>
              <a:cxnSpLocks/>
              <a:stCxn id="77" idx="0"/>
              <a:endCxn id="76" idx="4"/>
            </p:cNvCxnSpPr>
            <p:nvPr userDrawn="1"/>
          </p:nvCxnSpPr>
          <p:spPr>
            <a:xfrm flipH="1">
              <a:off x="7737803" y="592567"/>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C251E10-3AE0-C849-9AEA-3C6F50B478A4}"/>
                </a:ext>
              </a:extLst>
            </p:cNvPr>
            <p:cNvCxnSpPr>
              <a:cxnSpLocks/>
              <a:stCxn id="76" idx="2"/>
              <a:endCxn id="75" idx="6"/>
            </p:cNvCxnSpPr>
            <p:nvPr userDrawn="1"/>
          </p:nvCxnSpPr>
          <p:spPr>
            <a:xfrm flipH="1">
              <a:off x="6397654" y="1722181"/>
              <a:ext cx="1228105" cy="5495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66006AA-6DE5-A14F-8871-C153F72131B2}"/>
                </a:ext>
              </a:extLst>
            </p:cNvPr>
            <p:cNvCxnSpPr>
              <a:cxnSpLocks/>
              <a:stCxn id="76" idx="7"/>
              <a:endCxn id="215" idx="5"/>
            </p:cNvCxnSpPr>
            <p:nvPr userDrawn="1"/>
          </p:nvCxnSpPr>
          <p:spPr>
            <a:xfrm>
              <a:off x="7817030" y="1801408"/>
              <a:ext cx="1649913" cy="11052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62F5CFA-1DA5-4844-B2AB-92401C2DB308}"/>
                </a:ext>
              </a:extLst>
            </p:cNvPr>
            <p:cNvCxnSpPr>
              <a:cxnSpLocks/>
              <a:stCxn id="76" idx="6"/>
              <a:endCxn id="83" idx="2"/>
            </p:cNvCxnSpPr>
            <p:nvPr userDrawn="1"/>
          </p:nvCxnSpPr>
          <p:spPr>
            <a:xfrm flipV="1">
              <a:off x="7849847" y="1627721"/>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3073049B-D094-0649-8A9F-3BE3D27B7E67}"/>
                </a:ext>
              </a:extLst>
            </p:cNvPr>
            <p:cNvCxnSpPr>
              <a:cxnSpLocks/>
              <a:stCxn id="83" idx="7"/>
              <a:endCxn id="84" idx="3"/>
            </p:cNvCxnSpPr>
            <p:nvPr userDrawn="1"/>
          </p:nvCxnSpPr>
          <p:spPr>
            <a:xfrm>
              <a:off x="9385903" y="1706948"/>
              <a:ext cx="910362" cy="8460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A8DA205-E7BC-E140-8901-0B099AB2D47C}"/>
                </a:ext>
              </a:extLst>
            </p:cNvPr>
            <p:cNvCxnSpPr>
              <a:cxnSpLocks/>
              <a:stCxn id="69" idx="0"/>
              <a:endCxn id="68" idx="3"/>
            </p:cNvCxnSpPr>
            <p:nvPr userDrawn="1"/>
          </p:nvCxnSpPr>
          <p:spPr>
            <a:xfrm>
              <a:off x="2865686" y="1745404"/>
              <a:ext cx="476698" cy="10381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E3946EFD-D4E6-E443-935A-6F28CE3E607D}"/>
                </a:ext>
              </a:extLst>
            </p:cNvPr>
            <p:cNvCxnSpPr>
              <a:cxnSpLocks/>
              <a:stCxn id="85" idx="2"/>
              <a:endCxn id="69" idx="6"/>
            </p:cNvCxnSpPr>
            <p:nvPr userDrawn="1"/>
          </p:nvCxnSpPr>
          <p:spPr>
            <a:xfrm flipH="1">
              <a:off x="2983764" y="1413389"/>
              <a:ext cx="796264" cy="21393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1B0F51A-DEE5-E74E-829A-833B8C104DF1}"/>
                </a:ext>
              </a:extLst>
            </p:cNvPr>
            <p:cNvCxnSpPr>
              <a:cxnSpLocks/>
              <a:stCxn id="72" idx="1"/>
              <a:endCxn id="69" idx="5"/>
            </p:cNvCxnSpPr>
            <p:nvPr userDrawn="1"/>
          </p:nvCxnSpPr>
          <p:spPr>
            <a:xfrm flipH="1">
              <a:off x="2949180" y="759787"/>
              <a:ext cx="761261" cy="7840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54BBE7-3C32-6641-917C-EB438DE7C976}"/>
                </a:ext>
              </a:extLst>
            </p:cNvPr>
            <p:cNvCxnSpPr>
              <a:cxnSpLocks/>
              <a:stCxn id="71" idx="7"/>
              <a:endCxn id="69" idx="3"/>
            </p:cNvCxnSpPr>
            <p:nvPr userDrawn="1"/>
          </p:nvCxnSpPr>
          <p:spPr>
            <a:xfrm>
              <a:off x="2026273" y="811101"/>
              <a:ext cx="755920" cy="73273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4352460-B013-6248-8648-918C01CD77E6}"/>
                </a:ext>
              </a:extLst>
            </p:cNvPr>
            <p:cNvCxnSpPr>
              <a:cxnSpLocks/>
              <a:stCxn id="70" idx="6"/>
              <a:endCxn id="69" idx="2"/>
            </p:cNvCxnSpPr>
            <p:nvPr userDrawn="1"/>
          </p:nvCxnSpPr>
          <p:spPr>
            <a:xfrm flipV="1">
              <a:off x="1617321" y="1627326"/>
              <a:ext cx="1130287" cy="1984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AF1C14C-1DB3-9E41-803C-6C0CA3283D48}"/>
                </a:ext>
              </a:extLst>
            </p:cNvPr>
            <p:cNvCxnSpPr>
              <a:cxnSpLocks/>
              <a:stCxn id="90" idx="7"/>
              <a:endCxn id="70" idx="3"/>
            </p:cNvCxnSpPr>
            <p:nvPr userDrawn="1"/>
          </p:nvCxnSpPr>
          <p:spPr>
            <a:xfrm>
              <a:off x="562732" y="991183"/>
              <a:ext cx="863318" cy="75539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060B068-9C56-4B4A-96BB-820AD957617C}"/>
                </a:ext>
              </a:extLst>
            </p:cNvPr>
            <p:cNvCxnSpPr>
              <a:cxnSpLocks/>
              <a:stCxn id="90" idx="6"/>
              <a:endCxn id="71" idx="2"/>
            </p:cNvCxnSpPr>
            <p:nvPr userDrawn="1"/>
          </p:nvCxnSpPr>
          <p:spPr>
            <a:xfrm flipV="1">
              <a:off x="584609" y="758283"/>
              <a:ext cx="1314149" cy="18008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0B651DFE-9620-DB4F-93BF-22401961DA69}"/>
                </a:ext>
              </a:extLst>
            </p:cNvPr>
            <p:cNvCxnSpPr>
              <a:cxnSpLocks/>
              <a:stCxn id="90" idx="5"/>
            </p:cNvCxnSpPr>
            <p:nvPr userDrawn="1"/>
          </p:nvCxnSpPr>
          <p:spPr>
            <a:xfrm flipV="1">
              <a:off x="562732" y="7695"/>
              <a:ext cx="830501" cy="87785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427DAC0-2FA6-5E42-B9BD-788ACAED58FC}"/>
                </a:ext>
              </a:extLst>
            </p:cNvPr>
            <p:cNvCxnSpPr>
              <a:cxnSpLocks/>
              <a:stCxn id="71" idx="4"/>
            </p:cNvCxnSpPr>
            <p:nvPr userDrawn="1"/>
          </p:nvCxnSpPr>
          <p:spPr>
            <a:xfrm flipH="1" flipV="1">
              <a:off x="1913190" y="8940"/>
              <a:ext cx="60264" cy="6746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1D37B027-1472-444B-8054-3154873B7FA0}"/>
                </a:ext>
              </a:extLst>
            </p:cNvPr>
            <p:cNvCxnSpPr>
              <a:cxnSpLocks/>
              <a:stCxn id="71" idx="5"/>
            </p:cNvCxnSpPr>
            <p:nvPr userDrawn="1"/>
          </p:nvCxnSpPr>
          <p:spPr>
            <a:xfrm flipV="1">
              <a:off x="2026273" y="21571"/>
              <a:ext cx="969507" cy="6838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912A47C-1A04-4647-A608-10DBFD1B8903}"/>
                </a:ext>
              </a:extLst>
            </p:cNvPr>
            <p:cNvCxnSpPr>
              <a:cxnSpLocks/>
              <a:stCxn id="72" idx="5"/>
            </p:cNvCxnSpPr>
            <p:nvPr userDrawn="1"/>
          </p:nvCxnSpPr>
          <p:spPr>
            <a:xfrm flipV="1">
              <a:off x="3868895" y="-11241"/>
              <a:ext cx="430441" cy="6125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C5CD96D-1D9C-034E-8E88-5529B1BF7758}"/>
                </a:ext>
              </a:extLst>
            </p:cNvPr>
            <p:cNvCxnSpPr>
              <a:cxnSpLocks/>
              <a:stCxn id="71" idx="6"/>
              <a:endCxn id="72" idx="2"/>
            </p:cNvCxnSpPr>
            <p:nvPr userDrawn="1"/>
          </p:nvCxnSpPr>
          <p:spPr>
            <a:xfrm flipV="1">
              <a:off x="2048150" y="680560"/>
              <a:ext cx="1629474" cy="7772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8103D3D1-FB66-194B-9075-14D89DD4F4EA}"/>
                </a:ext>
              </a:extLst>
            </p:cNvPr>
            <p:cNvCxnSpPr>
              <a:cxnSpLocks/>
              <a:stCxn id="72" idx="6"/>
              <a:endCxn id="73" idx="3"/>
            </p:cNvCxnSpPr>
            <p:nvPr userDrawn="1"/>
          </p:nvCxnSpPr>
          <p:spPr>
            <a:xfrm>
              <a:off x="3901712" y="680560"/>
              <a:ext cx="1169856" cy="234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81E42BD-3798-8A4A-A9A2-613DA349070F}"/>
                </a:ext>
              </a:extLst>
            </p:cNvPr>
            <p:cNvCxnSpPr>
              <a:cxnSpLocks/>
              <a:stCxn id="74" idx="2"/>
              <a:endCxn id="73" idx="6"/>
            </p:cNvCxnSpPr>
            <p:nvPr userDrawn="1"/>
          </p:nvCxnSpPr>
          <p:spPr>
            <a:xfrm flipH="1" flipV="1">
              <a:off x="5273139" y="998896"/>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86CB75B1-3AEF-204B-97EB-CD0C326E4617}"/>
                </a:ext>
              </a:extLst>
            </p:cNvPr>
            <p:cNvCxnSpPr>
              <a:cxnSpLocks/>
              <a:stCxn id="95" idx="0"/>
              <a:endCxn id="73" idx="5"/>
            </p:cNvCxnSpPr>
            <p:nvPr userDrawn="1"/>
          </p:nvCxnSpPr>
          <p:spPr>
            <a:xfrm flipH="1">
              <a:off x="5238555" y="-6145"/>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A78C596-3016-2C4F-A86A-5CCD7A65AB03}"/>
                </a:ext>
              </a:extLst>
            </p:cNvPr>
            <p:cNvCxnSpPr>
              <a:cxnSpLocks/>
              <a:endCxn id="73" idx="4"/>
            </p:cNvCxnSpPr>
            <p:nvPr userDrawn="1"/>
          </p:nvCxnSpPr>
          <p:spPr>
            <a:xfrm>
              <a:off x="4883094" y="-29536"/>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36581A1-1D53-DF45-AC4D-6E38D56A2B03}"/>
                </a:ext>
              </a:extLst>
            </p:cNvPr>
            <p:cNvCxnSpPr>
              <a:cxnSpLocks/>
              <a:stCxn id="95" idx="2"/>
              <a:endCxn id="74" idx="4"/>
            </p:cNvCxnSpPr>
            <p:nvPr userDrawn="1"/>
          </p:nvCxnSpPr>
          <p:spPr>
            <a:xfrm flipH="1">
              <a:off x="6243041" y="-5452"/>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EF701669-3081-A04A-928A-0D15DA0D9724}"/>
                </a:ext>
              </a:extLst>
            </p:cNvPr>
            <p:cNvCxnSpPr>
              <a:cxnSpLocks/>
              <a:stCxn id="77" idx="2"/>
              <a:endCxn id="74" idx="6"/>
            </p:cNvCxnSpPr>
            <p:nvPr userDrawn="1"/>
          </p:nvCxnSpPr>
          <p:spPr>
            <a:xfrm flipH="1">
              <a:off x="6317737" y="517871"/>
              <a:ext cx="1357780" cy="6985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9E5E203-E924-134B-BF02-A9E57C5D48F3}"/>
                </a:ext>
              </a:extLst>
            </p:cNvPr>
            <p:cNvCxnSpPr>
              <a:cxnSpLocks/>
              <a:stCxn id="77" idx="4"/>
            </p:cNvCxnSpPr>
            <p:nvPr userDrawn="1"/>
          </p:nvCxnSpPr>
          <p:spPr>
            <a:xfrm flipV="1">
              <a:off x="7750213" y="54467"/>
              <a:ext cx="93642" cy="3887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F4D8DFEA-6B2E-AB43-A40C-F4D6BA3600D7}"/>
                </a:ext>
              </a:extLst>
            </p:cNvPr>
            <p:cNvCxnSpPr>
              <a:cxnSpLocks/>
              <a:stCxn id="78" idx="3"/>
            </p:cNvCxnSpPr>
            <p:nvPr userDrawn="1"/>
          </p:nvCxnSpPr>
          <p:spPr>
            <a:xfrm flipH="1" flipV="1">
              <a:off x="8652184" y="-11241"/>
              <a:ext cx="511421" cy="35677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C01BA977-0590-0340-A8FD-222D44FE7655}"/>
                </a:ext>
              </a:extLst>
            </p:cNvPr>
            <p:cNvCxnSpPr>
              <a:cxnSpLocks/>
              <a:stCxn id="78" idx="2"/>
              <a:endCxn id="77" idx="6"/>
            </p:cNvCxnSpPr>
            <p:nvPr userDrawn="1"/>
          </p:nvCxnSpPr>
          <p:spPr>
            <a:xfrm flipH="1">
              <a:off x="7824909" y="42476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C694ABA7-B3B3-1E45-A506-700C5D4CA668}"/>
                </a:ext>
              </a:extLst>
            </p:cNvPr>
            <p:cNvCxnSpPr>
              <a:cxnSpLocks/>
              <a:stCxn id="83" idx="4"/>
              <a:endCxn id="78" idx="0"/>
            </p:cNvCxnSpPr>
            <p:nvPr userDrawn="1"/>
          </p:nvCxnSpPr>
          <p:spPr>
            <a:xfrm flipH="1" flipV="1">
              <a:off x="9242832" y="53680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8A9B3B1A-63C2-E149-B210-356E1C4C16B9}"/>
                </a:ext>
              </a:extLst>
            </p:cNvPr>
            <p:cNvCxnSpPr>
              <a:cxnSpLocks/>
              <a:stCxn id="82" idx="3"/>
              <a:endCxn id="78" idx="7"/>
            </p:cNvCxnSpPr>
            <p:nvPr userDrawn="1"/>
          </p:nvCxnSpPr>
          <p:spPr>
            <a:xfrm flipH="1" flipV="1">
              <a:off x="9322059" y="503987"/>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0E7ECD59-154B-754C-BF51-9ECD5D7ED72A}"/>
                </a:ext>
              </a:extLst>
            </p:cNvPr>
            <p:cNvCxnSpPr>
              <a:cxnSpLocks/>
              <a:stCxn id="82" idx="2"/>
              <a:endCxn id="83" idx="6"/>
            </p:cNvCxnSpPr>
            <p:nvPr userDrawn="1"/>
          </p:nvCxnSpPr>
          <p:spPr>
            <a:xfrm flipH="1">
              <a:off x="9418720" y="1237716"/>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A76A959-1915-2649-BC3C-A33D3CB9AC2D}"/>
                </a:ext>
              </a:extLst>
            </p:cNvPr>
            <p:cNvCxnSpPr>
              <a:cxnSpLocks/>
              <a:stCxn id="82" idx="1"/>
              <a:endCxn id="84" idx="4"/>
            </p:cNvCxnSpPr>
            <p:nvPr userDrawn="1"/>
          </p:nvCxnSpPr>
          <p:spPr>
            <a:xfrm flipH="1">
              <a:off x="10349083" y="1309164"/>
              <a:ext cx="576378" cy="122196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5A20C1C3-BA7C-7B42-9C13-31D083B4C500}"/>
                </a:ext>
              </a:extLst>
            </p:cNvPr>
            <p:cNvCxnSpPr>
              <a:cxnSpLocks/>
              <a:stCxn id="80" idx="1"/>
              <a:endCxn id="84" idx="5"/>
            </p:cNvCxnSpPr>
            <p:nvPr userDrawn="1"/>
          </p:nvCxnSpPr>
          <p:spPr>
            <a:xfrm flipH="1">
              <a:off x="10401901" y="1774673"/>
              <a:ext cx="1757220" cy="7783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6A67BE94-5E34-1F42-A50E-6620C8C48893}"/>
                </a:ext>
              </a:extLst>
            </p:cNvPr>
            <p:cNvCxnSpPr>
              <a:cxnSpLocks/>
              <a:stCxn id="80" idx="0"/>
              <a:endCxn id="81" idx="4"/>
            </p:cNvCxnSpPr>
            <p:nvPr userDrawn="1"/>
          </p:nvCxnSpPr>
          <p:spPr>
            <a:xfrm flipH="1">
              <a:off x="11893491" y="1806534"/>
              <a:ext cx="313099" cy="9575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A3535D9D-363F-B445-AF8F-42D8A39EC076}"/>
                </a:ext>
              </a:extLst>
            </p:cNvPr>
            <p:cNvCxnSpPr>
              <a:cxnSpLocks/>
              <a:stCxn id="151" idx="7"/>
              <a:endCxn id="216" idx="1"/>
            </p:cNvCxnSpPr>
            <p:nvPr userDrawn="1"/>
          </p:nvCxnSpPr>
          <p:spPr>
            <a:xfrm flipH="1" flipV="1">
              <a:off x="8117425" y="3321916"/>
              <a:ext cx="642685" cy="1106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38AFF008-1C10-5D4D-A169-37573A983A2B}"/>
                </a:ext>
              </a:extLst>
            </p:cNvPr>
            <p:cNvCxnSpPr>
              <a:cxnSpLocks/>
              <a:endCxn id="79" idx="6"/>
            </p:cNvCxnSpPr>
            <p:nvPr userDrawn="1"/>
          </p:nvCxnSpPr>
          <p:spPr>
            <a:xfrm flipH="1">
              <a:off x="11941804" y="350882"/>
              <a:ext cx="294325" cy="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928DAE91-A761-954F-8971-B1E4D5F5CDF4}"/>
                </a:ext>
              </a:extLst>
            </p:cNvPr>
            <p:cNvCxnSpPr>
              <a:cxnSpLocks/>
              <a:stCxn id="151" idx="0"/>
              <a:endCxn id="215" idx="3"/>
            </p:cNvCxnSpPr>
            <p:nvPr userDrawn="1"/>
          </p:nvCxnSpPr>
          <p:spPr>
            <a:xfrm flipV="1">
              <a:off x="8839337" y="3056346"/>
              <a:ext cx="575543" cy="133887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74F437F1-0554-A74E-91CD-9D999E3E7789}"/>
                </a:ext>
              </a:extLst>
            </p:cNvPr>
            <p:cNvCxnSpPr>
              <a:cxnSpLocks/>
              <a:stCxn id="163" idx="0"/>
              <a:endCxn id="214" idx="0"/>
            </p:cNvCxnSpPr>
            <p:nvPr userDrawn="1"/>
          </p:nvCxnSpPr>
          <p:spPr>
            <a:xfrm flipH="1" flipV="1">
              <a:off x="10593831" y="3434127"/>
              <a:ext cx="970340" cy="11166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831C8E44-AF1B-0E44-9899-FFCA1700CE2E}"/>
                </a:ext>
              </a:extLst>
            </p:cNvPr>
            <p:cNvCxnSpPr>
              <a:cxnSpLocks/>
              <a:stCxn id="163" idx="1"/>
              <a:endCxn id="81" idx="0"/>
            </p:cNvCxnSpPr>
            <p:nvPr userDrawn="1"/>
          </p:nvCxnSpPr>
          <p:spPr>
            <a:xfrm flipV="1">
              <a:off x="11616989" y="2983008"/>
              <a:ext cx="228732" cy="15896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1769853-2339-8943-892F-2370ACCC7269}"/>
                </a:ext>
              </a:extLst>
            </p:cNvPr>
            <p:cNvCxnSpPr>
              <a:cxnSpLocks/>
              <a:stCxn id="81" idx="2"/>
              <a:endCxn id="84" idx="6"/>
            </p:cNvCxnSpPr>
            <p:nvPr userDrawn="1"/>
          </p:nvCxnSpPr>
          <p:spPr>
            <a:xfrm flipH="1" flipV="1">
              <a:off x="10423779" y="2605827"/>
              <a:ext cx="1336358" cy="2438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699F7A96-D759-1C41-A4D6-94D282E6F240}"/>
                </a:ext>
              </a:extLst>
            </p:cNvPr>
            <p:cNvCxnSpPr>
              <a:cxnSpLocks/>
              <a:stCxn id="80" idx="2"/>
              <a:endCxn id="82" idx="6"/>
            </p:cNvCxnSpPr>
            <p:nvPr userDrawn="1"/>
          </p:nvCxnSpPr>
          <p:spPr>
            <a:xfrm flipH="1" flipV="1">
              <a:off x="11097954" y="1194675"/>
              <a:ext cx="1050131" cy="5239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5CF7FBF6-08FC-7543-AE3B-DEEFF58572DE}"/>
                </a:ext>
              </a:extLst>
            </p:cNvPr>
            <p:cNvCxnSpPr>
              <a:cxnSpLocks/>
              <a:stCxn id="79" idx="1"/>
              <a:endCxn id="82" idx="5"/>
            </p:cNvCxnSpPr>
            <p:nvPr userDrawn="1"/>
          </p:nvCxnSpPr>
          <p:spPr>
            <a:xfrm flipH="1">
              <a:off x="11050531" y="430109"/>
              <a:ext cx="700002" cy="6931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B5AB4A28-430C-5741-A4D8-5F6643594D6C}"/>
                </a:ext>
              </a:extLst>
            </p:cNvPr>
            <p:cNvCxnSpPr>
              <a:cxnSpLocks/>
              <a:stCxn id="79" idx="3"/>
              <a:endCxn id="96" idx="1"/>
            </p:cNvCxnSpPr>
            <p:nvPr userDrawn="1"/>
          </p:nvCxnSpPr>
          <p:spPr>
            <a:xfrm flipH="1" flipV="1">
              <a:off x="10480717" y="1658"/>
              <a:ext cx="1269816" cy="2699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5DD0AFBE-87BB-494E-A84D-202FC9057A57}"/>
                </a:ext>
              </a:extLst>
            </p:cNvPr>
            <p:cNvCxnSpPr>
              <a:cxnSpLocks/>
              <a:stCxn id="82" idx="4"/>
              <a:endCxn id="96" idx="2"/>
            </p:cNvCxnSpPr>
            <p:nvPr userDrawn="1"/>
          </p:nvCxnSpPr>
          <p:spPr>
            <a:xfrm flipH="1" flipV="1">
              <a:off x="10368902" y="619"/>
              <a:ext cx="597574" cy="11056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CC5C8EE0-C6FB-6E4D-AC19-2373C6817C0B}"/>
                </a:ext>
              </a:extLst>
            </p:cNvPr>
            <p:cNvCxnSpPr>
              <a:cxnSpLocks/>
              <a:stCxn id="78" idx="5"/>
              <a:endCxn id="96" idx="0"/>
            </p:cNvCxnSpPr>
            <p:nvPr userDrawn="1"/>
          </p:nvCxnSpPr>
          <p:spPr>
            <a:xfrm flipV="1">
              <a:off x="9322059" y="-420"/>
              <a:ext cx="935027" cy="3459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98060CAC-A658-8F49-B4DD-CF545C508E68}"/>
                </a:ext>
              </a:extLst>
            </p:cNvPr>
            <p:cNvCxnSpPr>
              <a:cxnSpLocks/>
              <a:stCxn id="79" idx="7"/>
              <a:endCxn id="80" idx="3"/>
            </p:cNvCxnSpPr>
            <p:nvPr userDrawn="1"/>
          </p:nvCxnSpPr>
          <p:spPr>
            <a:xfrm>
              <a:off x="11908987" y="430109"/>
              <a:ext cx="270959" cy="12410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EE6E1E15-53B3-BF48-A85A-8E54A906D81A}"/>
                </a:ext>
              </a:extLst>
            </p:cNvPr>
            <p:cNvCxnSpPr>
              <a:cxnSpLocks/>
              <a:stCxn id="77" idx="7"/>
              <a:endCxn id="83" idx="3"/>
            </p:cNvCxnSpPr>
            <p:nvPr userDrawn="1"/>
          </p:nvCxnSpPr>
          <p:spPr>
            <a:xfrm>
              <a:off x="7803031" y="570690"/>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7D719E06-6ACB-2D4E-8FA6-CD6674525739}"/>
                </a:ext>
              </a:extLst>
            </p:cNvPr>
            <p:cNvCxnSpPr>
              <a:cxnSpLocks/>
              <a:endCxn id="79" idx="4"/>
            </p:cNvCxnSpPr>
            <p:nvPr userDrawn="1"/>
          </p:nvCxnSpPr>
          <p:spPr>
            <a:xfrm flipH="1">
              <a:off x="11829760" y="8940"/>
              <a:ext cx="14366" cy="22989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xmlns="" id="{2A64F815-4272-B94F-9526-8FE6DA6C772D}"/>
                </a:ext>
              </a:extLst>
            </p:cNvPr>
            <p:cNvSpPr/>
            <p:nvPr userDrawn="1"/>
          </p:nvSpPr>
          <p:spPr>
            <a:xfrm rot="1036530" flipV="1">
              <a:off x="3282465" y="277068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0236286D-7F52-C64A-8255-F4EC97625507}"/>
                </a:ext>
              </a:extLst>
            </p:cNvPr>
            <p:cNvSpPr/>
            <p:nvPr userDrawn="1"/>
          </p:nvSpPr>
          <p:spPr>
            <a:xfrm flipV="1">
              <a:off x="2747608" y="150924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73D5CCE1-E371-3945-AF77-AE62CB519EBA}"/>
                </a:ext>
              </a:extLst>
            </p:cNvPr>
            <p:cNvSpPr/>
            <p:nvPr userDrawn="1"/>
          </p:nvSpPr>
          <p:spPr>
            <a:xfrm flipV="1">
              <a:off x="1393233" y="171375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41EF1523-3AB7-0446-9BE9-92DA6809AA7F}"/>
                </a:ext>
              </a:extLst>
            </p:cNvPr>
            <p:cNvSpPr>
              <a:spLocks noChangeAspect="1"/>
            </p:cNvSpPr>
            <p:nvPr userDrawn="1"/>
          </p:nvSpPr>
          <p:spPr>
            <a:xfrm flipV="1">
              <a:off x="1898758" y="683587"/>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3ECF0373-2A5C-1C49-A317-13083CE3B576}"/>
                </a:ext>
              </a:extLst>
            </p:cNvPr>
            <p:cNvSpPr>
              <a:spLocks noChangeAspect="1"/>
            </p:cNvSpPr>
            <p:nvPr userDrawn="1"/>
          </p:nvSpPr>
          <p:spPr>
            <a:xfrm flipV="1">
              <a:off x="3677624" y="5685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551BCB53-FF57-D24A-9ACD-4383DEE728D7}"/>
                </a:ext>
              </a:extLst>
            </p:cNvPr>
            <p:cNvSpPr/>
            <p:nvPr userDrawn="1"/>
          </p:nvSpPr>
          <p:spPr>
            <a:xfrm flipV="1">
              <a:off x="5036983" y="880818"/>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39206601-E05D-644D-B952-022D5FF85377}"/>
                </a:ext>
              </a:extLst>
            </p:cNvPr>
            <p:cNvSpPr>
              <a:spLocks noChangeAspect="1"/>
            </p:cNvSpPr>
            <p:nvPr userDrawn="1"/>
          </p:nvSpPr>
          <p:spPr>
            <a:xfrm flipV="1">
              <a:off x="6168345" y="114169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3FC70595-CD53-7B46-BDC5-051961D8BE4A}"/>
                </a:ext>
              </a:extLst>
            </p:cNvPr>
            <p:cNvSpPr/>
            <p:nvPr userDrawn="1"/>
          </p:nvSpPr>
          <p:spPr>
            <a:xfrm flipV="1">
              <a:off x="6173566" y="2159704"/>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DA1D3E14-8D64-2947-9D68-5F6F4A51C575}"/>
                </a:ext>
              </a:extLst>
            </p:cNvPr>
            <p:cNvSpPr/>
            <p:nvPr userDrawn="1"/>
          </p:nvSpPr>
          <p:spPr>
            <a:xfrm flipV="1">
              <a:off x="7625759" y="16101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99BFEB47-8A77-004D-B8F3-71306BD8271B}"/>
                </a:ext>
              </a:extLst>
            </p:cNvPr>
            <p:cNvSpPr>
              <a:spLocks noChangeAspect="1"/>
            </p:cNvSpPr>
            <p:nvPr userDrawn="1"/>
          </p:nvSpPr>
          <p:spPr>
            <a:xfrm flipV="1">
              <a:off x="7675517" y="44317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D689F4F0-8030-624D-B002-EBAEF8E32E65}"/>
                </a:ext>
              </a:extLst>
            </p:cNvPr>
            <p:cNvSpPr/>
            <p:nvPr userDrawn="1"/>
          </p:nvSpPr>
          <p:spPr>
            <a:xfrm flipV="1">
              <a:off x="9130788" y="3127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D350BC90-2F38-BF45-9D71-682D7306AB85}"/>
                </a:ext>
              </a:extLst>
            </p:cNvPr>
            <p:cNvSpPr/>
            <p:nvPr userDrawn="1"/>
          </p:nvSpPr>
          <p:spPr>
            <a:xfrm flipV="1">
              <a:off x="11717716" y="23883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058D52D9-4BB0-2C4C-A6BD-9429C2DC8A39}"/>
                </a:ext>
              </a:extLst>
            </p:cNvPr>
            <p:cNvSpPr>
              <a:spLocks noChangeAspect="1"/>
            </p:cNvSpPr>
            <p:nvPr userDrawn="1"/>
          </p:nvSpPr>
          <p:spPr>
            <a:xfrm rot="682168" flipV="1">
              <a:off x="12146619" y="165860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AC8912D1-0396-374F-A55E-DF512F85A24A}"/>
                </a:ext>
              </a:extLst>
            </p:cNvPr>
            <p:cNvSpPr/>
            <p:nvPr userDrawn="1"/>
          </p:nvSpPr>
          <p:spPr>
            <a:xfrm rot="738506" flipV="1">
              <a:off x="11757562" y="276149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DBACC43A-4076-3C4A-9375-9504402DA353}"/>
                </a:ext>
              </a:extLst>
            </p:cNvPr>
            <p:cNvSpPr/>
            <p:nvPr userDrawn="1"/>
          </p:nvSpPr>
          <p:spPr>
            <a:xfrm rot="20935587" flipV="1">
              <a:off x="10875952" y="1104151"/>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xmlns="" id="{7A56C617-435F-2041-A9C0-34ACF1D564F7}"/>
                </a:ext>
              </a:extLst>
            </p:cNvPr>
            <p:cNvSpPr/>
            <p:nvPr userDrawn="1"/>
          </p:nvSpPr>
          <p:spPr>
            <a:xfrm flipV="1">
              <a:off x="9194632" y="151567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22600522-64C0-424E-B76D-DEF6DC828A9D}"/>
                </a:ext>
              </a:extLst>
            </p:cNvPr>
            <p:cNvSpPr>
              <a:spLocks noChangeAspect="1"/>
            </p:cNvSpPr>
            <p:nvPr userDrawn="1"/>
          </p:nvSpPr>
          <p:spPr>
            <a:xfrm flipV="1">
              <a:off x="10274387" y="2531131"/>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D7343346-F097-0C45-8ABF-575429CB40E0}"/>
                </a:ext>
              </a:extLst>
            </p:cNvPr>
            <p:cNvSpPr>
              <a:spLocks noChangeAspect="1"/>
            </p:cNvSpPr>
            <p:nvPr userDrawn="1"/>
          </p:nvSpPr>
          <p:spPr>
            <a:xfrm flipV="1">
              <a:off x="3780028" y="130134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5BBD05BB-0CAD-0E4C-98FC-C23BE4964CF7}"/>
                </a:ext>
              </a:extLst>
            </p:cNvPr>
            <p:cNvSpPr>
              <a:spLocks noChangeAspect="1"/>
            </p:cNvSpPr>
            <p:nvPr userDrawn="1"/>
          </p:nvSpPr>
          <p:spPr>
            <a:xfrm flipV="1">
              <a:off x="4938273" y="211980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71E7E738-B58C-9646-A5B1-4D0FB716EE83}"/>
                </a:ext>
              </a:extLst>
            </p:cNvPr>
            <p:cNvSpPr>
              <a:spLocks noChangeAspect="1"/>
            </p:cNvSpPr>
            <p:nvPr userDrawn="1"/>
          </p:nvSpPr>
          <p:spPr>
            <a:xfrm flipV="1">
              <a:off x="3888828" y="2078148"/>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xmlns="" id="{B7AB547D-6DEC-5949-973D-4ADB2AC8BD0D}"/>
                </a:ext>
              </a:extLst>
            </p:cNvPr>
            <p:cNvCxnSpPr>
              <a:cxnSpLocks/>
              <a:stCxn id="87" idx="2"/>
              <a:endCxn id="69" idx="7"/>
            </p:cNvCxnSpPr>
            <p:nvPr userDrawn="1"/>
          </p:nvCxnSpPr>
          <p:spPr>
            <a:xfrm flipH="1" flipV="1">
              <a:off x="2949180" y="1710820"/>
              <a:ext cx="939648" cy="44202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8CA9AAAD-91AE-EA42-8B71-3BE79ACC901C}"/>
                </a:ext>
              </a:extLst>
            </p:cNvPr>
            <p:cNvCxnSpPr>
              <a:cxnSpLocks/>
              <a:stCxn id="70" idx="4"/>
              <a:endCxn id="71" idx="1"/>
            </p:cNvCxnSpPr>
            <p:nvPr userDrawn="1"/>
          </p:nvCxnSpPr>
          <p:spPr>
            <a:xfrm flipV="1">
              <a:off x="1505277" y="811101"/>
              <a:ext cx="415359" cy="9026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xmlns="" id="{63B2415C-D0DD-244B-8F54-66C12154A535}"/>
                </a:ext>
              </a:extLst>
            </p:cNvPr>
            <p:cNvSpPr>
              <a:spLocks noChangeAspect="1"/>
            </p:cNvSpPr>
            <p:nvPr userDrawn="1"/>
          </p:nvSpPr>
          <p:spPr>
            <a:xfrm flipV="1">
              <a:off x="435217" y="86366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xmlns="" id="{AFCDBE22-7194-444E-8A11-1F981182F624}"/>
                </a:ext>
              </a:extLst>
            </p:cNvPr>
            <p:cNvCxnSpPr>
              <a:cxnSpLocks/>
              <a:stCxn id="90" idx="3"/>
            </p:cNvCxnSpPr>
            <p:nvPr userDrawn="1"/>
          </p:nvCxnSpPr>
          <p:spPr>
            <a:xfrm flipH="1" flipV="1">
              <a:off x="14396" y="20999"/>
              <a:ext cx="442699" cy="8645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038859B-2A67-004D-BA57-7F5A9848C451}"/>
                </a:ext>
              </a:extLst>
            </p:cNvPr>
            <p:cNvCxnSpPr>
              <a:cxnSpLocks/>
              <a:stCxn id="90" idx="2"/>
            </p:cNvCxnSpPr>
            <p:nvPr userDrawn="1"/>
          </p:nvCxnSpPr>
          <p:spPr>
            <a:xfrm flipH="1" flipV="1">
              <a:off x="-27532" y="832189"/>
              <a:ext cx="462749" cy="10617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E57685C8-7E9C-034C-AFBE-1B9C9B9FB7FA}"/>
                </a:ext>
              </a:extLst>
            </p:cNvPr>
            <p:cNvCxnSpPr>
              <a:cxnSpLocks/>
              <a:stCxn id="90" idx="1"/>
            </p:cNvCxnSpPr>
            <p:nvPr userDrawn="1"/>
          </p:nvCxnSpPr>
          <p:spPr>
            <a:xfrm flipH="1">
              <a:off x="-27532" y="991183"/>
              <a:ext cx="484627" cy="496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1FFC2876-7FBE-7945-899E-E09C192EA72B}"/>
                </a:ext>
              </a:extLst>
            </p:cNvPr>
            <p:cNvCxnSpPr>
              <a:cxnSpLocks/>
              <a:endCxn id="70" idx="2"/>
            </p:cNvCxnSpPr>
            <p:nvPr userDrawn="1"/>
          </p:nvCxnSpPr>
          <p:spPr>
            <a:xfrm flipV="1">
              <a:off x="42498" y="1825802"/>
              <a:ext cx="1350735" cy="1774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95" name="Chord 94">
              <a:extLst>
                <a:ext uri="{FF2B5EF4-FFF2-40B4-BE49-F238E27FC236}">
                  <a16:creationId xmlns:a16="http://schemas.microsoft.com/office/drawing/2014/main" xmlns="" id="{BA71D237-5434-A74B-BE5B-3E223E1CF9B4}"/>
                </a:ext>
              </a:extLst>
            </p:cNvPr>
            <p:cNvSpPr>
              <a:spLocks noChangeAspect="1"/>
            </p:cNvSpPr>
            <p:nvPr userDrawn="1"/>
          </p:nvSpPr>
          <p:spPr>
            <a:xfrm flipV="1">
              <a:off x="6507935" y="-75430"/>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hord 95">
              <a:extLst>
                <a:ext uri="{FF2B5EF4-FFF2-40B4-BE49-F238E27FC236}">
                  <a16:creationId xmlns:a16="http://schemas.microsoft.com/office/drawing/2014/main" xmlns="" id="{5AA18ED1-6305-5C42-97BC-F13D6CF49C8C}"/>
                </a:ext>
              </a:extLst>
            </p:cNvPr>
            <p:cNvSpPr>
              <a:spLocks noChangeAspect="1"/>
            </p:cNvSpPr>
            <p:nvPr userDrawn="1"/>
          </p:nvSpPr>
          <p:spPr>
            <a:xfrm flipV="1">
              <a:off x="10256792" y="-104349"/>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xmlns="" id="{6164D542-8B4A-334B-851A-AE8699452881}"/>
                </a:ext>
              </a:extLst>
            </p:cNvPr>
            <p:cNvCxnSpPr>
              <a:cxnSpLocks/>
              <a:stCxn id="95" idx="1"/>
              <a:endCxn id="77" idx="3"/>
            </p:cNvCxnSpPr>
            <p:nvPr userDrawn="1"/>
          </p:nvCxnSpPr>
          <p:spPr>
            <a:xfrm>
              <a:off x="6657218" y="-4759"/>
              <a:ext cx="1040177" cy="46981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760AC613-AC74-0E4C-B7F8-1E0EFA28FC27}"/>
                </a:ext>
              </a:extLst>
            </p:cNvPr>
            <p:cNvCxnSpPr>
              <a:cxnSpLocks/>
              <a:endCxn id="148" idx="1"/>
            </p:cNvCxnSpPr>
            <p:nvPr userDrawn="1"/>
          </p:nvCxnSpPr>
          <p:spPr>
            <a:xfrm flipH="1">
              <a:off x="11505573" y="5340915"/>
              <a:ext cx="674373" cy="39668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648AA8E1-980D-2248-837A-5022C88F464F}"/>
                </a:ext>
              </a:extLst>
            </p:cNvPr>
            <p:cNvCxnSpPr>
              <a:cxnSpLocks/>
              <a:endCxn id="163" idx="2"/>
            </p:cNvCxnSpPr>
            <p:nvPr userDrawn="1"/>
          </p:nvCxnSpPr>
          <p:spPr>
            <a:xfrm flipH="1">
              <a:off x="11638867" y="4355007"/>
              <a:ext cx="670058" cy="2704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F717618F-2002-F74D-8F9A-F48FC56E0923}"/>
                </a:ext>
              </a:extLst>
            </p:cNvPr>
            <p:cNvCxnSpPr>
              <a:cxnSpLocks/>
              <a:stCxn id="148" idx="0"/>
              <a:endCxn id="163" idx="4"/>
            </p:cNvCxnSpPr>
            <p:nvPr userDrawn="1"/>
          </p:nvCxnSpPr>
          <p:spPr>
            <a:xfrm flipV="1">
              <a:off x="11422079" y="4700191"/>
              <a:ext cx="142092" cy="100282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71E56C0D-E93E-9D4F-B538-475371D510E6}"/>
                </a:ext>
              </a:extLst>
            </p:cNvPr>
            <p:cNvCxnSpPr>
              <a:cxnSpLocks/>
              <a:stCxn id="214" idx="2"/>
              <a:endCxn id="150" idx="1"/>
            </p:cNvCxnSpPr>
            <p:nvPr userDrawn="1"/>
          </p:nvCxnSpPr>
          <p:spPr>
            <a:xfrm>
              <a:off x="10451194" y="3503136"/>
              <a:ext cx="31607" cy="69341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E022B2A9-10CD-C74B-A00E-593280F4876B}"/>
                </a:ext>
              </a:extLst>
            </p:cNvPr>
            <p:cNvCxnSpPr>
              <a:cxnSpLocks/>
              <a:stCxn id="148" idx="7"/>
              <a:endCxn id="150" idx="3"/>
            </p:cNvCxnSpPr>
            <p:nvPr userDrawn="1"/>
          </p:nvCxnSpPr>
          <p:spPr>
            <a:xfrm flipH="1" flipV="1">
              <a:off x="10482801" y="4355007"/>
              <a:ext cx="855784" cy="1382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B9DF2FF5-D8C0-0643-95DB-8058565EF10A}"/>
                </a:ext>
              </a:extLst>
            </p:cNvPr>
            <p:cNvCxnSpPr>
              <a:cxnSpLocks/>
              <a:endCxn id="163" idx="3"/>
            </p:cNvCxnSpPr>
            <p:nvPr userDrawn="1"/>
          </p:nvCxnSpPr>
          <p:spPr>
            <a:xfrm flipH="1" flipV="1">
              <a:off x="11616989" y="4678313"/>
              <a:ext cx="692282" cy="40958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F20B8BE8-6E49-7043-922B-4AE37E84EC66}"/>
                </a:ext>
              </a:extLst>
            </p:cNvPr>
            <p:cNvCxnSpPr>
              <a:cxnSpLocks/>
              <a:stCxn id="163" idx="6"/>
              <a:endCxn id="150" idx="2"/>
            </p:cNvCxnSpPr>
            <p:nvPr userDrawn="1"/>
          </p:nvCxnSpPr>
          <p:spPr>
            <a:xfrm flipH="1" flipV="1">
              <a:off x="10515618" y="4275780"/>
              <a:ext cx="973856" cy="3497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2794B87C-FF0E-5040-BFF1-6A4D6233A2B8}"/>
                </a:ext>
              </a:extLst>
            </p:cNvPr>
            <p:cNvCxnSpPr>
              <a:cxnSpLocks/>
              <a:stCxn id="149" idx="0"/>
              <a:endCxn id="150" idx="4"/>
            </p:cNvCxnSpPr>
            <p:nvPr userDrawn="1"/>
          </p:nvCxnSpPr>
          <p:spPr>
            <a:xfrm flipV="1">
              <a:off x="10334099" y="4387824"/>
              <a:ext cx="69475" cy="11410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31B47AF7-7C2E-9743-8EB1-6A68B40134B7}"/>
                </a:ext>
              </a:extLst>
            </p:cNvPr>
            <p:cNvCxnSpPr>
              <a:cxnSpLocks/>
              <a:stCxn id="152" idx="1"/>
              <a:endCxn id="150" idx="5"/>
            </p:cNvCxnSpPr>
            <p:nvPr userDrawn="1"/>
          </p:nvCxnSpPr>
          <p:spPr>
            <a:xfrm flipV="1">
              <a:off x="8879746" y="4355007"/>
              <a:ext cx="1444602" cy="13037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531C48C9-2796-1841-8EA7-5775975498B4}"/>
                </a:ext>
              </a:extLst>
            </p:cNvPr>
            <p:cNvCxnSpPr>
              <a:cxnSpLocks/>
              <a:stCxn id="152" idx="0"/>
              <a:endCxn id="151" idx="4"/>
            </p:cNvCxnSpPr>
            <p:nvPr userDrawn="1"/>
          </p:nvCxnSpPr>
          <p:spPr>
            <a:xfrm flipV="1">
              <a:off x="8826927" y="4619304"/>
              <a:ext cx="12410" cy="10175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7024961B-4E27-9946-A680-155413129F2B}"/>
                </a:ext>
              </a:extLst>
            </p:cNvPr>
            <p:cNvCxnSpPr>
              <a:cxnSpLocks/>
              <a:stCxn id="151" idx="2"/>
              <a:endCxn id="150" idx="6"/>
            </p:cNvCxnSpPr>
            <p:nvPr userDrawn="1"/>
          </p:nvCxnSpPr>
          <p:spPr>
            <a:xfrm flipV="1">
              <a:off x="8951381" y="4275780"/>
              <a:ext cx="1340149" cy="23148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5A263559-1BE4-0C44-BCA7-92E941DB345E}"/>
                </a:ext>
              </a:extLst>
            </p:cNvPr>
            <p:cNvCxnSpPr>
              <a:cxnSpLocks/>
              <a:stCxn id="151" idx="7"/>
              <a:endCxn id="159" idx="2"/>
            </p:cNvCxnSpPr>
            <p:nvPr userDrawn="1"/>
          </p:nvCxnSpPr>
          <p:spPr>
            <a:xfrm flipH="1" flipV="1">
              <a:off x="6683226" y="3221226"/>
              <a:ext cx="2076884" cy="12068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963A7FAA-B8E0-D941-B51B-564C13A82E1A}"/>
                </a:ext>
              </a:extLst>
            </p:cNvPr>
            <p:cNvCxnSpPr>
              <a:cxnSpLocks/>
              <a:stCxn id="151" idx="6"/>
              <a:endCxn id="158" idx="2"/>
            </p:cNvCxnSpPr>
            <p:nvPr userDrawn="1"/>
          </p:nvCxnSpPr>
          <p:spPr>
            <a:xfrm flipH="1">
              <a:off x="7382508" y="4507260"/>
              <a:ext cx="1344785" cy="944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A6C7161A-4966-0C43-9A62-DED6221EB080}"/>
                </a:ext>
              </a:extLst>
            </p:cNvPr>
            <p:cNvCxnSpPr>
              <a:cxnSpLocks/>
              <a:stCxn id="158" idx="7"/>
              <a:endCxn id="159" idx="3"/>
            </p:cNvCxnSpPr>
            <p:nvPr userDrawn="1"/>
          </p:nvCxnSpPr>
          <p:spPr>
            <a:xfrm flipH="1" flipV="1">
              <a:off x="6661348" y="3274044"/>
              <a:ext cx="529889" cy="1248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5638DF94-E7CD-2A47-8DAB-79CA57F64B11}"/>
                </a:ext>
              </a:extLst>
            </p:cNvPr>
            <p:cNvCxnSpPr>
              <a:cxnSpLocks/>
              <a:stCxn id="215" idx="1"/>
              <a:endCxn id="150" idx="0"/>
            </p:cNvCxnSpPr>
            <p:nvPr userDrawn="1"/>
          </p:nvCxnSpPr>
          <p:spPr>
            <a:xfrm>
              <a:off x="9564537" y="3108409"/>
              <a:ext cx="839037" cy="105532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651B8FB-CB7F-CA41-B4EE-239D1C25CA70}"/>
                </a:ext>
              </a:extLst>
            </p:cNvPr>
            <p:cNvCxnSpPr>
              <a:cxnSpLocks/>
              <a:endCxn id="148" idx="3"/>
            </p:cNvCxnSpPr>
            <p:nvPr userDrawn="1"/>
          </p:nvCxnSpPr>
          <p:spPr>
            <a:xfrm flipH="1" flipV="1">
              <a:off x="11505573" y="5904589"/>
              <a:ext cx="674373" cy="3280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99128B01-1021-1348-8DFA-08A7819D508C}"/>
                </a:ext>
              </a:extLst>
            </p:cNvPr>
            <p:cNvCxnSpPr>
              <a:cxnSpLocks/>
              <a:stCxn id="149" idx="2"/>
              <a:endCxn id="148" idx="6"/>
            </p:cNvCxnSpPr>
            <p:nvPr userDrawn="1"/>
          </p:nvCxnSpPr>
          <p:spPr>
            <a:xfrm>
              <a:off x="10408795" y="5603601"/>
              <a:ext cx="895205" cy="2174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FED65D1B-409C-AE4A-AF54-5EE3192E94F5}"/>
                </a:ext>
              </a:extLst>
            </p:cNvPr>
            <p:cNvCxnSpPr>
              <a:cxnSpLocks/>
              <a:stCxn id="164" idx="0"/>
              <a:endCxn id="148" idx="5"/>
            </p:cNvCxnSpPr>
            <p:nvPr userDrawn="1"/>
          </p:nvCxnSpPr>
          <p:spPr>
            <a:xfrm flipV="1">
              <a:off x="10069009" y="5904589"/>
              <a:ext cx="1269576" cy="92154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5CE1C75-BE4E-8546-8F62-8B9AD7C06A04}"/>
                </a:ext>
              </a:extLst>
            </p:cNvPr>
            <p:cNvCxnSpPr>
              <a:cxnSpLocks/>
              <a:endCxn id="148" idx="4"/>
            </p:cNvCxnSpPr>
            <p:nvPr userDrawn="1"/>
          </p:nvCxnSpPr>
          <p:spPr>
            <a:xfrm flipH="1" flipV="1">
              <a:off x="11422079" y="5939173"/>
              <a:ext cx="271967" cy="910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7461F51E-6A9E-A044-9E69-64737EF33D51}"/>
                </a:ext>
              </a:extLst>
            </p:cNvPr>
            <p:cNvCxnSpPr>
              <a:cxnSpLocks/>
              <a:stCxn id="164" idx="2"/>
              <a:endCxn id="149" idx="4"/>
            </p:cNvCxnSpPr>
            <p:nvPr userDrawn="1"/>
          </p:nvCxnSpPr>
          <p:spPr>
            <a:xfrm flipV="1">
              <a:off x="9994466" y="5678297"/>
              <a:ext cx="339634" cy="11471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718EAB78-2AF1-F44C-8941-304FEFE8F630}"/>
                </a:ext>
              </a:extLst>
            </p:cNvPr>
            <p:cNvCxnSpPr>
              <a:cxnSpLocks/>
              <a:stCxn id="152" idx="2"/>
              <a:endCxn id="149" idx="6"/>
            </p:cNvCxnSpPr>
            <p:nvPr userDrawn="1"/>
          </p:nvCxnSpPr>
          <p:spPr>
            <a:xfrm flipV="1">
              <a:off x="8901623" y="5603601"/>
              <a:ext cx="1357780" cy="1079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16018276-8F5C-9546-86C3-2F399FA1A188}"/>
                </a:ext>
              </a:extLst>
            </p:cNvPr>
            <p:cNvCxnSpPr>
              <a:cxnSpLocks/>
              <a:stCxn id="152" idx="4"/>
            </p:cNvCxnSpPr>
            <p:nvPr userDrawn="1"/>
          </p:nvCxnSpPr>
          <p:spPr>
            <a:xfrm flipH="1">
              <a:off x="8785593" y="5786266"/>
              <a:ext cx="41334" cy="10424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7ECC050-3B99-B345-BCAC-4FF4F3A99571}"/>
                </a:ext>
              </a:extLst>
            </p:cNvPr>
            <p:cNvCxnSpPr>
              <a:cxnSpLocks/>
              <a:stCxn id="153" idx="3"/>
            </p:cNvCxnSpPr>
            <p:nvPr userDrawn="1"/>
          </p:nvCxnSpPr>
          <p:spPr>
            <a:xfrm>
              <a:off x="7413535" y="5883908"/>
              <a:ext cx="565475" cy="95879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12BB1950-A2AB-CC4B-A13A-DD9A41DB01F2}"/>
                </a:ext>
              </a:extLst>
            </p:cNvPr>
            <p:cNvCxnSpPr>
              <a:cxnSpLocks/>
              <a:stCxn id="153" idx="2"/>
              <a:endCxn id="152" idx="6"/>
            </p:cNvCxnSpPr>
            <p:nvPr userDrawn="1"/>
          </p:nvCxnSpPr>
          <p:spPr>
            <a:xfrm flipV="1">
              <a:off x="7446352" y="5711570"/>
              <a:ext cx="1305879" cy="93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229D3172-6CC3-1244-83D4-566CDC0DC347}"/>
                </a:ext>
              </a:extLst>
            </p:cNvPr>
            <p:cNvCxnSpPr>
              <a:cxnSpLocks/>
              <a:stCxn id="158" idx="4"/>
              <a:endCxn id="153" idx="0"/>
            </p:cNvCxnSpPr>
            <p:nvPr userDrawn="1"/>
          </p:nvCxnSpPr>
          <p:spPr>
            <a:xfrm>
              <a:off x="7270464" y="4713764"/>
              <a:ext cx="63844" cy="9788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530B0DD2-CBDD-CE4C-B6E5-48E216F16447}"/>
                </a:ext>
              </a:extLst>
            </p:cNvPr>
            <p:cNvCxnSpPr>
              <a:cxnSpLocks/>
              <a:stCxn id="157" idx="3"/>
              <a:endCxn id="153" idx="7"/>
            </p:cNvCxnSpPr>
            <p:nvPr userDrawn="1"/>
          </p:nvCxnSpPr>
          <p:spPr>
            <a:xfrm>
              <a:off x="5682113" y="5075781"/>
              <a:ext cx="1572968" cy="64967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1603D32E-FDF9-E747-ACFF-D3CAE29F9FD8}"/>
                </a:ext>
              </a:extLst>
            </p:cNvPr>
            <p:cNvCxnSpPr>
              <a:cxnSpLocks/>
              <a:stCxn id="157" idx="2"/>
              <a:endCxn id="158" idx="6"/>
            </p:cNvCxnSpPr>
            <p:nvPr userDrawn="1"/>
          </p:nvCxnSpPr>
          <p:spPr>
            <a:xfrm flipV="1">
              <a:off x="5699103" y="4601720"/>
              <a:ext cx="1459318" cy="3900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B90334DD-706C-4A4B-B833-1D58EB09BC8B}"/>
                </a:ext>
              </a:extLst>
            </p:cNvPr>
            <p:cNvCxnSpPr>
              <a:cxnSpLocks/>
              <a:stCxn id="157" idx="1"/>
              <a:endCxn id="159" idx="4"/>
            </p:cNvCxnSpPr>
            <p:nvPr userDrawn="1"/>
          </p:nvCxnSpPr>
          <p:spPr>
            <a:xfrm flipV="1">
              <a:off x="5651680" y="3295922"/>
              <a:ext cx="956850" cy="162435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A3384F97-A86C-0644-9846-9306955262ED}"/>
                </a:ext>
              </a:extLst>
            </p:cNvPr>
            <p:cNvCxnSpPr>
              <a:cxnSpLocks/>
              <a:stCxn id="155" idx="1"/>
              <a:endCxn id="159" idx="5"/>
            </p:cNvCxnSpPr>
            <p:nvPr userDrawn="1"/>
          </p:nvCxnSpPr>
          <p:spPr>
            <a:xfrm flipV="1">
              <a:off x="4477836" y="3274044"/>
              <a:ext cx="2077876" cy="1772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5DC07A10-D365-664C-A720-9868C82D7895}"/>
                </a:ext>
              </a:extLst>
            </p:cNvPr>
            <p:cNvCxnSpPr>
              <a:cxnSpLocks/>
              <a:stCxn id="155" idx="0"/>
              <a:endCxn id="156" idx="4"/>
            </p:cNvCxnSpPr>
            <p:nvPr userDrawn="1"/>
          </p:nvCxnSpPr>
          <p:spPr>
            <a:xfrm flipV="1">
              <a:off x="4430367" y="4043431"/>
              <a:ext cx="58508" cy="9715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5449B105-B383-D34A-96B1-C5E85630F270}"/>
                </a:ext>
              </a:extLst>
            </p:cNvPr>
            <p:cNvCxnSpPr>
              <a:cxnSpLocks/>
              <a:stCxn id="161" idx="0"/>
              <a:endCxn id="160" idx="4"/>
            </p:cNvCxnSpPr>
            <p:nvPr userDrawn="1"/>
          </p:nvCxnSpPr>
          <p:spPr>
            <a:xfrm flipV="1">
              <a:off x="2274960" y="3873481"/>
              <a:ext cx="236156" cy="11539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5220733C-448E-C245-814C-CF01D455DA4A}"/>
                </a:ext>
              </a:extLst>
            </p:cNvPr>
            <p:cNvCxnSpPr>
              <a:cxnSpLocks/>
              <a:stCxn id="189" idx="7"/>
              <a:endCxn id="160" idx="5"/>
            </p:cNvCxnSpPr>
            <p:nvPr userDrawn="1"/>
          </p:nvCxnSpPr>
          <p:spPr>
            <a:xfrm flipV="1">
              <a:off x="1153506" y="3840664"/>
              <a:ext cx="1278383" cy="71666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75427825-6A1D-EB4B-8D4C-084919769BDA}"/>
                </a:ext>
              </a:extLst>
            </p:cNvPr>
            <p:cNvCxnSpPr>
              <a:cxnSpLocks/>
              <a:endCxn id="161" idx="6"/>
            </p:cNvCxnSpPr>
            <p:nvPr userDrawn="1"/>
          </p:nvCxnSpPr>
          <p:spPr>
            <a:xfrm flipV="1">
              <a:off x="1109306" y="5139476"/>
              <a:ext cx="1053610" cy="4204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0A62A27A-03FF-4547-BF74-EE5C1FC8FC55}"/>
                </a:ext>
              </a:extLst>
            </p:cNvPr>
            <p:cNvCxnSpPr>
              <a:cxnSpLocks/>
              <a:stCxn id="188" idx="5"/>
              <a:endCxn id="162" idx="6"/>
            </p:cNvCxnSpPr>
            <p:nvPr userDrawn="1"/>
          </p:nvCxnSpPr>
          <p:spPr>
            <a:xfrm>
              <a:off x="1094332" y="5702233"/>
              <a:ext cx="1771424" cy="47755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D9C75D52-6AFC-E442-9FAA-434A81FF420C}"/>
                </a:ext>
              </a:extLst>
            </p:cNvPr>
            <p:cNvCxnSpPr>
              <a:cxnSpLocks/>
              <a:stCxn id="162" idx="3"/>
            </p:cNvCxnSpPr>
            <p:nvPr userDrawn="1"/>
          </p:nvCxnSpPr>
          <p:spPr>
            <a:xfrm>
              <a:off x="2993271" y="6232605"/>
              <a:ext cx="836426" cy="56581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90FDB58A-46F0-2C45-B756-CC09D092AC2A}"/>
                </a:ext>
              </a:extLst>
            </p:cNvPr>
            <p:cNvCxnSpPr>
              <a:cxnSpLocks/>
              <a:stCxn id="162" idx="3"/>
              <a:endCxn id="154" idx="6"/>
            </p:cNvCxnSpPr>
            <p:nvPr userDrawn="1"/>
          </p:nvCxnSpPr>
          <p:spPr>
            <a:xfrm flipV="1">
              <a:off x="2993270" y="6187800"/>
              <a:ext cx="1496920" cy="4480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5C11518F-18C2-9546-9D9E-8E7AD03C0F05}"/>
                </a:ext>
              </a:extLst>
            </p:cNvPr>
            <p:cNvCxnSpPr>
              <a:cxnSpLocks/>
              <a:stCxn id="162" idx="1"/>
              <a:endCxn id="155" idx="5"/>
            </p:cNvCxnSpPr>
            <p:nvPr userDrawn="1"/>
          </p:nvCxnSpPr>
          <p:spPr>
            <a:xfrm flipV="1">
              <a:off x="2993270" y="5129624"/>
              <a:ext cx="1360178" cy="9973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C77128E-8D88-FB49-8408-2764F5D5A0D3}"/>
                </a:ext>
              </a:extLst>
            </p:cNvPr>
            <p:cNvCxnSpPr>
              <a:cxnSpLocks/>
              <a:stCxn id="161" idx="2"/>
              <a:endCxn id="155" idx="6"/>
            </p:cNvCxnSpPr>
            <p:nvPr userDrawn="1"/>
          </p:nvCxnSpPr>
          <p:spPr>
            <a:xfrm flipV="1">
              <a:off x="2387004" y="5073530"/>
              <a:ext cx="1955408" cy="6594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56037587-DA68-4F42-A920-F101644B11DB}"/>
                </a:ext>
              </a:extLst>
            </p:cNvPr>
            <p:cNvCxnSpPr>
              <a:cxnSpLocks/>
              <a:stCxn id="160" idx="3"/>
              <a:endCxn id="155" idx="7"/>
            </p:cNvCxnSpPr>
            <p:nvPr userDrawn="1"/>
          </p:nvCxnSpPr>
          <p:spPr>
            <a:xfrm>
              <a:off x="2590343" y="3840664"/>
              <a:ext cx="1783930" cy="118539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991D840C-636D-7640-9313-D3CB4D72D588}"/>
                </a:ext>
              </a:extLst>
            </p:cNvPr>
            <p:cNvCxnSpPr>
              <a:cxnSpLocks/>
              <a:stCxn id="160" idx="2"/>
              <a:endCxn id="156" idx="6"/>
            </p:cNvCxnSpPr>
            <p:nvPr userDrawn="1"/>
          </p:nvCxnSpPr>
          <p:spPr>
            <a:xfrm>
              <a:off x="2623160" y="3761437"/>
              <a:ext cx="1780131" cy="14864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AC5B7DDB-06A2-0542-8E52-E949D12A2509}"/>
                </a:ext>
              </a:extLst>
            </p:cNvPr>
            <p:cNvCxnSpPr>
              <a:cxnSpLocks/>
              <a:stCxn id="156" idx="1"/>
              <a:endCxn id="159" idx="6"/>
            </p:cNvCxnSpPr>
            <p:nvPr userDrawn="1"/>
          </p:nvCxnSpPr>
          <p:spPr>
            <a:xfrm flipV="1">
              <a:off x="4607055" y="3221226"/>
              <a:ext cx="1926779" cy="65221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EF852463-D4A8-A848-B267-28295DC0C8C7}"/>
                </a:ext>
              </a:extLst>
            </p:cNvPr>
            <p:cNvCxnSpPr>
              <a:cxnSpLocks/>
              <a:stCxn id="155" idx="2"/>
              <a:endCxn id="157" idx="6"/>
            </p:cNvCxnSpPr>
            <p:nvPr userDrawn="1"/>
          </p:nvCxnSpPr>
          <p:spPr>
            <a:xfrm flipV="1">
              <a:off x="4488872" y="5034766"/>
              <a:ext cx="990314" cy="682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D043352-5CB3-EA42-9D24-17F371A38665}"/>
                </a:ext>
              </a:extLst>
            </p:cNvPr>
            <p:cNvCxnSpPr>
              <a:cxnSpLocks/>
              <a:stCxn id="154" idx="1"/>
              <a:endCxn id="157" idx="5"/>
            </p:cNvCxnSpPr>
            <p:nvPr userDrawn="1"/>
          </p:nvCxnSpPr>
          <p:spPr>
            <a:xfrm flipV="1">
              <a:off x="4681461" y="5106214"/>
              <a:ext cx="845148" cy="100235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E42A7313-2A02-CF45-B861-69231B963C96}"/>
                </a:ext>
              </a:extLst>
            </p:cNvPr>
            <p:cNvCxnSpPr>
              <a:cxnSpLocks/>
              <a:stCxn id="154" idx="3"/>
              <a:endCxn id="165" idx="1"/>
            </p:cNvCxnSpPr>
            <p:nvPr userDrawn="1"/>
          </p:nvCxnSpPr>
          <p:spPr>
            <a:xfrm>
              <a:off x="4681461" y="6267027"/>
              <a:ext cx="1470253" cy="56805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F25A8856-D1C4-934B-8603-ED7BA7715FF7}"/>
                </a:ext>
              </a:extLst>
            </p:cNvPr>
            <p:cNvCxnSpPr>
              <a:cxnSpLocks/>
              <a:stCxn id="157" idx="4"/>
              <a:endCxn id="165" idx="2"/>
            </p:cNvCxnSpPr>
            <p:nvPr userDrawn="1"/>
          </p:nvCxnSpPr>
          <p:spPr>
            <a:xfrm>
              <a:off x="5610665" y="5123204"/>
              <a:ext cx="652864" cy="17129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7AC1D315-96C3-3E41-B341-E9228744BFC4}"/>
                </a:ext>
              </a:extLst>
            </p:cNvPr>
            <p:cNvCxnSpPr>
              <a:cxnSpLocks/>
              <a:stCxn id="153" idx="5"/>
              <a:endCxn id="165" idx="0"/>
            </p:cNvCxnSpPr>
            <p:nvPr userDrawn="1"/>
          </p:nvCxnSpPr>
          <p:spPr>
            <a:xfrm flipH="1">
              <a:off x="6375345" y="5883908"/>
              <a:ext cx="879736" cy="95325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F60148D3-9630-6D4F-84D6-66E192D3BBAF}"/>
                </a:ext>
              </a:extLst>
            </p:cNvPr>
            <p:cNvCxnSpPr>
              <a:cxnSpLocks/>
              <a:stCxn id="154" idx="7"/>
              <a:endCxn id="155" idx="3"/>
            </p:cNvCxnSpPr>
            <p:nvPr userDrawn="1"/>
          </p:nvCxnSpPr>
          <p:spPr>
            <a:xfrm flipH="1" flipV="1">
              <a:off x="4457011" y="5150449"/>
              <a:ext cx="65996" cy="95812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93E180AF-E69B-AD4C-8511-24DC0F27AABB}"/>
                </a:ext>
              </a:extLst>
            </p:cNvPr>
            <p:cNvCxnSpPr>
              <a:cxnSpLocks/>
              <a:stCxn id="152" idx="7"/>
              <a:endCxn id="158" idx="3"/>
            </p:cNvCxnSpPr>
            <p:nvPr userDrawn="1"/>
          </p:nvCxnSpPr>
          <p:spPr>
            <a:xfrm flipH="1" flipV="1">
              <a:off x="7349691" y="4680947"/>
              <a:ext cx="1424418" cy="97780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37069B6D-79EC-A246-899C-D4C993B58688}"/>
                </a:ext>
              </a:extLst>
            </p:cNvPr>
            <p:cNvCxnSpPr>
              <a:cxnSpLocks/>
              <a:endCxn id="154" idx="4"/>
            </p:cNvCxnSpPr>
            <p:nvPr userDrawn="1"/>
          </p:nvCxnSpPr>
          <p:spPr>
            <a:xfrm flipV="1">
              <a:off x="4489041" y="6299844"/>
              <a:ext cx="113193" cy="54614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EE3A8793-170F-3B43-9208-9C4232B350A9}"/>
                </a:ext>
              </a:extLst>
            </p:cNvPr>
            <p:cNvCxnSpPr>
              <a:cxnSpLocks/>
              <a:stCxn id="162" idx="7"/>
              <a:endCxn id="161" idx="4"/>
            </p:cNvCxnSpPr>
            <p:nvPr userDrawn="1"/>
          </p:nvCxnSpPr>
          <p:spPr>
            <a:xfrm flipH="1" flipV="1">
              <a:off x="2274960" y="5251520"/>
              <a:ext cx="612674" cy="87544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xmlns="" id="{05459D3D-D79E-2949-AB52-B7F64F6D10B5}"/>
                </a:ext>
              </a:extLst>
            </p:cNvPr>
            <p:cNvSpPr/>
            <p:nvPr userDrawn="1"/>
          </p:nvSpPr>
          <p:spPr>
            <a:xfrm flipH="1">
              <a:off x="11304001" y="5703017"/>
              <a:ext cx="236156" cy="236156"/>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xmlns="" id="{CDDA8601-3F8A-684F-9AA3-A6FA4393D969}"/>
                </a:ext>
              </a:extLst>
            </p:cNvPr>
            <p:cNvSpPr>
              <a:spLocks noChangeAspect="1"/>
            </p:cNvSpPr>
            <p:nvPr userDrawn="1"/>
          </p:nvSpPr>
          <p:spPr>
            <a:xfrm flipH="1">
              <a:off x="10259403" y="5528905"/>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xmlns="" id="{A22F858C-264D-EE4F-AC82-D42AE0B2AB3F}"/>
                </a:ext>
              </a:extLst>
            </p:cNvPr>
            <p:cNvSpPr/>
            <p:nvPr userDrawn="1"/>
          </p:nvSpPr>
          <p:spPr>
            <a:xfrm flipH="1">
              <a:off x="10291530" y="416373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xmlns="" id="{EF635990-224F-6A49-B583-B08FAE22EAC1}"/>
                </a:ext>
              </a:extLst>
            </p:cNvPr>
            <p:cNvSpPr/>
            <p:nvPr userDrawn="1"/>
          </p:nvSpPr>
          <p:spPr>
            <a:xfrm flipH="1">
              <a:off x="8727293" y="439521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xmlns="" id="{5A18625F-CB0B-3C4D-94A0-6EA5778CF0EB}"/>
                </a:ext>
              </a:extLst>
            </p:cNvPr>
            <p:cNvSpPr>
              <a:spLocks noChangeAspect="1"/>
            </p:cNvSpPr>
            <p:nvPr userDrawn="1"/>
          </p:nvSpPr>
          <p:spPr>
            <a:xfrm flipH="1">
              <a:off x="8752231" y="5636874"/>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xmlns="" id="{42319B13-AFDC-E045-A012-2A8631B56FCF}"/>
                </a:ext>
              </a:extLst>
            </p:cNvPr>
            <p:cNvSpPr/>
            <p:nvPr userDrawn="1"/>
          </p:nvSpPr>
          <p:spPr>
            <a:xfrm flipH="1">
              <a:off x="7222264" y="5692637"/>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xmlns="" id="{4D41A070-F321-664B-A092-0F090700DA42}"/>
                </a:ext>
              </a:extLst>
            </p:cNvPr>
            <p:cNvSpPr/>
            <p:nvPr userDrawn="1"/>
          </p:nvSpPr>
          <p:spPr>
            <a:xfrm flipH="1">
              <a:off x="4490190" y="607575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xmlns="" id="{9AFE5CA3-0E32-3641-873A-5B210552C3CD}"/>
                </a:ext>
              </a:extLst>
            </p:cNvPr>
            <p:cNvSpPr>
              <a:spLocks noChangeAspect="1"/>
            </p:cNvSpPr>
            <p:nvPr userDrawn="1"/>
          </p:nvSpPr>
          <p:spPr>
            <a:xfrm rot="682168" flipH="1">
              <a:off x="4340946" y="501355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xmlns="" id="{359BFFAB-AF7D-0047-8D01-B65213284E8A}"/>
                </a:ext>
              </a:extLst>
            </p:cNvPr>
            <p:cNvSpPr/>
            <p:nvPr userDrawn="1"/>
          </p:nvSpPr>
          <p:spPr>
            <a:xfrm rot="738506" flipH="1">
              <a:off x="4400716" y="3821918"/>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xmlns="" id="{30556D36-3753-F341-9778-1AD64946F632}"/>
                </a:ext>
              </a:extLst>
            </p:cNvPr>
            <p:cNvSpPr/>
            <p:nvPr userDrawn="1"/>
          </p:nvSpPr>
          <p:spPr>
            <a:xfrm rot="20935587" flipH="1">
              <a:off x="5477100" y="490120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xmlns="" id="{BD669CA2-9A72-D54C-B726-2287E82FD05F}"/>
                </a:ext>
              </a:extLst>
            </p:cNvPr>
            <p:cNvSpPr/>
            <p:nvPr userDrawn="1"/>
          </p:nvSpPr>
          <p:spPr>
            <a:xfrm flipH="1">
              <a:off x="7158420" y="4489676"/>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xmlns="" id="{9CD02B90-D966-6C4F-A77D-05C2CB2EA90B}"/>
                </a:ext>
              </a:extLst>
            </p:cNvPr>
            <p:cNvSpPr>
              <a:spLocks noChangeAspect="1"/>
            </p:cNvSpPr>
            <p:nvPr userDrawn="1"/>
          </p:nvSpPr>
          <p:spPr>
            <a:xfrm flipH="1">
              <a:off x="6533834" y="314653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xmlns="" id="{45E91644-ADE6-4E42-9FDE-B7EB66CE3CF7}"/>
                </a:ext>
              </a:extLst>
            </p:cNvPr>
            <p:cNvSpPr/>
            <p:nvPr userDrawn="1"/>
          </p:nvSpPr>
          <p:spPr>
            <a:xfrm flipH="1">
              <a:off x="2399072" y="3649393"/>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xmlns="" id="{6BB99C21-4212-734C-B8DF-7D959ACF63CE}"/>
                </a:ext>
              </a:extLst>
            </p:cNvPr>
            <p:cNvSpPr/>
            <p:nvPr userDrawn="1"/>
          </p:nvSpPr>
          <p:spPr>
            <a:xfrm flipH="1">
              <a:off x="2162916" y="5027432"/>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xmlns="" id="{5C863537-04DD-6D41-863D-DA48C15A48E0}"/>
                </a:ext>
              </a:extLst>
            </p:cNvPr>
            <p:cNvSpPr>
              <a:spLocks noChangeAspect="1"/>
            </p:cNvSpPr>
            <p:nvPr userDrawn="1"/>
          </p:nvSpPr>
          <p:spPr>
            <a:xfrm flipH="1">
              <a:off x="2865756" y="610509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xmlns="" id="{79AB9308-8BEB-0F49-BB91-5B6908891C89}"/>
                </a:ext>
              </a:extLst>
            </p:cNvPr>
            <p:cNvSpPr>
              <a:spLocks noChangeAspect="1"/>
            </p:cNvSpPr>
            <p:nvPr userDrawn="1"/>
          </p:nvSpPr>
          <p:spPr>
            <a:xfrm flipH="1">
              <a:off x="11489475" y="4550799"/>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hord 163">
              <a:extLst>
                <a:ext uri="{FF2B5EF4-FFF2-40B4-BE49-F238E27FC236}">
                  <a16:creationId xmlns:a16="http://schemas.microsoft.com/office/drawing/2014/main" xmlns="" id="{9E2CD388-D035-6B42-86AD-5BB77DB7C1CD}"/>
                </a:ext>
              </a:extLst>
            </p:cNvPr>
            <p:cNvSpPr>
              <a:spLocks noChangeAspect="1"/>
            </p:cNvSpPr>
            <p:nvPr userDrawn="1"/>
          </p:nvSpPr>
          <p:spPr>
            <a:xfrm flipH="1">
              <a:off x="9919813" y="6746029"/>
              <a:ext cx="149392" cy="149392"/>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hord 164">
              <a:extLst>
                <a:ext uri="{FF2B5EF4-FFF2-40B4-BE49-F238E27FC236}">
                  <a16:creationId xmlns:a16="http://schemas.microsoft.com/office/drawing/2014/main" xmlns="" id="{AF46D0B5-56D4-704E-ACCF-C7B72F83A77A}"/>
                </a:ext>
              </a:extLst>
            </p:cNvPr>
            <p:cNvSpPr>
              <a:spLocks noChangeAspect="1"/>
            </p:cNvSpPr>
            <p:nvPr userDrawn="1"/>
          </p:nvSpPr>
          <p:spPr>
            <a:xfrm flipH="1">
              <a:off x="6151551" y="6717004"/>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xmlns="" id="{4B31A300-0AE9-6F45-8817-4D991D7AB122}"/>
                </a:ext>
              </a:extLst>
            </p:cNvPr>
            <p:cNvCxnSpPr>
              <a:cxnSpLocks/>
              <a:stCxn id="164" idx="1"/>
              <a:endCxn id="152" idx="3"/>
            </p:cNvCxnSpPr>
            <p:nvPr userDrawn="1"/>
          </p:nvCxnSpPr>
          <p:spPr>
            <a:xfrm flipH="1" flipV="1">
              <a:off x="8879746" y="5764388"/>
              <a:ext cx="1040177" cy="1060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DFE246D9-3147-6F48-930B-BD7B1BA369A6}"/>
                </a:ext>
              </a:extLst>
            </p:cNvPr>
            <p:cNvCxnSpPr>
              <a:cxnSpLocks/>
              <a:stCxn id="186" idx="6"/>
              <a:endCxn id="160" idx="6"/>
            </p:cNvCxnSpPr>
            <p:nvPr userDrawn="1"/>
          </p:nvCxnSpPr>
          <p:spPr>
            <a:xfrm>
              <a:off x="1249806" y="3691601"/>
              <a:ext cx="1149266" cy="698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7B95AF79-BE58-0342-A94C-34FA21D35772}"/>
                </a:ext>
              </a:extLst>
            </p:cNvPr>
            <p:cNvCxnSpPr>
              <a:cxnSpLocks/>
              <a:stCxn id="183" idx="4"/>
              <a:endCxn id="189" idx="1"/>
            </p:cNvCxnSpPr>
            <p:nvPr userDrawn="1"/>
          </p:nvCxnSpPr>
          <p:spPr>
            <a:xfrm>
              <a:off x="181389" y="3694736"/>
              <a:ext cx="833340" cy="86259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A00E69A9-5BDB-F242-B251-A9097D63D927}"/>
                </a:ext>
              </a:extLst>
            </p:cNvPr>
            <p:cNvCxnSpPr>
              <a:cxnSpLocks/>
              <a:stCxn id="189" idx="4"/>
              <a:endCxn id="188" idx="0"/>
            </p:cNvCxnSpPr>
            <p:nvPr userDrawn="1"/>
          </p:nvCxnSpPr>
          <p:spPr>
            <a:xfrm flipH="1">
              <a:off x="990250" y="4724846"/>
              <a:ext cx="93868" cy="726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887162C8-A7E4-A144-B466-4B68704DD9E6}"/>
                </a:ext>
              </a:extLst>
            </p:cNvPr>
            <p:cNvCxnSpPr>
              <a:cxnSpLocks/>
              <a:stCxn id="187" idx="3"/>
            </p:cNvCxnSpPr>
            <p:nvPr userDrawn="1"/>
          </p:nvCxnSpPr>
          <p:spPr>
            <a:xfrm flipH="1">
              <a:off x="994391" y="6664731"/>
              <a:ext cx="195332" cy="193269"/>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3FCFA093-2AFF-FF4A-9FDC-25685D0DF0D8}"/>
                </a:ext>
              </a:extLst>
            </p:cNvPr>
            <p:cNvCxnSpPr>
              <a:cxnSpLocks/>
              <a:stCxn id="187" idx="0"/>
              <a:endCxn id="188" idx="4"/>
            </p:cNvCxnSpPr>
            <p:nvPr userDrawn="1"/>
          </p:nvCxnSpPr>
          <p:spPr>
            <a:xfrm flipH="1" flipV="1">
              <a:off x="990250" y="5745345"/>
              <a:ext cx="303555" cy="6681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747C1331-5726-F94D-9A72-29AFA9CA39DA}"/>
                </a:ext>
              </a:extLst>
            </p:cNvPr>
            <p:cNvCxnSpPr>
              <a:cxnSpLocks/>
              <a:stCxn id="197" idx="1"/>
              <a:endCxn id="183" idx="3"/>
            </p:cNvCxnSpPr>
            <p:nvPr userDrawn="1"/>
          </p:nvCxnSpPr>
          <p:spPr>
            <a:xfrm flipV="1">
              <a:off x="7025" y="3684478"/>
              <a:ext cx="62174" cy="10396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F1AF258A-B54B-9A4D-A50C-64C9C1800682}"/>
                </a:ext>
              </a:extLst>
            </p:cNvPr>
            <p:cNvCxnSpPr>
              <a:cxnSpLocks/>
              <a:stCxn id="188" idx="2"/>
              <a:endCxn id="197" idx="0"/>
            </p:cNvCxnSpPr>
            <p:nvPr userDrawn="1"/>
          </p:nvCxnSpPr>
          <p:spPr>
            <a:xfrm flipH="1" flipV="1">
              <a:off x="4947" y="4947737"/>
              <a:ext cx="838109" cy="65041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49F05E62-128C-204E-8D4C-EB8C8BBB1B03}"/>
                </a:ext>
              </a:extLst>
            </p:cNvPr>
            <p:cNvCxnSpPr>
              <a:cxnSpLocks/>
              <a:stCxn id="187" idx="1"/>
            </p:cNvCxnSpPr>
            <p:nvPr userDrawn="1"/>
          </p:nvCxnSpPr>
          <p:spPr>
            <a:xfrm flipH="1">
              <a:off x="0" y="6456567"/>
              <a:ext cx="1189723" cy="1905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6B108DEB-F319-EC4C-AB6D-9B8AD00108B3}"/>
                </a:ext>
              </a:extLst>
            </p:cNvPr>
            <p:cNvCxnSpPr>
              <a:cxnSpLocks/>
              <a:stCxn id="160" idx="1"/>
              <a:endCxn id="68" idx="0"/>
            </p:cNvCxnSpPr>
            <p:nvPr userDrawn="1"/>
          </p:nvCxnSpPr>
          <p:spPr>
            <a:xfrm flipV="1">
              <a:off x="2590343" y="2989715"/>
              <a:ext cx="770893" cy="6924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ABDD202D-B692-7744-9FBB-4DE7AF02482B}"/>
                </a:ext>
              </a:extLst>
            </p:cNvPr>
            <p:cNvCxnSpPr>
              <a:cxnSpLocks/>
              <a:stCxn id="185" idx="6"/>
              <a:endCxn id="184" idx="2"/>
            </p:cNvCxnSpPr>
            <p:nvPr userDrawn="1"/>
          </p:nvCxnSpPr>
          <p:spPr>
            <a:xfrm>
              <a:off x="683818" y="2689233"/>
              <a:ext cx="1046792" cy="26097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5F774B2B-D856-BB45-AE6A-2A6C5773C3E9}"/>
                </a:ext>
              </a:extLst>
            </p:cNvPr>
            <p:cNvCxnSpPr>
              <a:cxnSpLocks/>
              <a:stCxn id="183" idx="7"/>
              <a:endCxn id="185" idx="3"/>
            </p:cNvCxnSpPr>
            <p:nvPr userDrawn="1"/>
          </p:nvCxnSpPr>
          <p:spPr>
            <a:xfrm flipV="1">
              <a:off x="206155" y="2793315"/>
              <a:ext cx="226387" cy="63057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D150E84D-4A25-DC4C-9F0A-9E16978C672A}"/>
                </a:ext>
              </a:extLst>
            </p:cNvPr>
            <p:cNvCxnSpPr>
              <a:cxnSpLocks/>
              <a:stCxn id="183" idx="5"/>
              <a:endCxn id="186" idx="2"/>
            </p:cNvCxnSpPr>
            <p:nvPr userDrawn="1"/>
          </p:nvCxnSpPr>
          <p:spPr>
            <a:xfrm>
              <a:off x="267973" y="3622660"/>
              <a:ext cx="785574" cy="6894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7E1BFE3B-4D2A-844B-B112-84C132CCDAD2}"/>
                </a:ext>
              </a:extLst>
            </p:cNvPr>
            <p:cNvCxnSpPr>
              <a:cxnSpLocks/>
              <a:stCxn id="184" idx="3"/>
              <a:endCxn id="186" idx="7"/>
            </p:cNvCxnSpPr>
            <p:nvPr userDrawn="1"/>
          </p:nvCxnSpPr>
          <p:spPr>
            <a:xfrm flipH="1">
              <a:off x="1221065" y="3059892"/>
              <a:ext cx="554979" cy="56232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5592F0C8-29EB-9246-831C-A3AF67DE7208}"/>
                </a:ext>
              </a:extLst>
            </p:cNvPr>
            <p:cNvCxnSpPr>
              <a:cxnSpLocks/>
              <a:stCxn id="186" idx="4"/>
              <a:endCxn id="189" idx="0"/>
            </p:cNvCxnSpPr>
            <p:nvPr userDrawn="1"/>
          </p:nvCxnSpPr>
          <p:spPr>
            <a:xfrm flipH="1">
              <a:off x="1084118" y="3789730"/>
              <a:ext cx="67559" cy="738857"/>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3BC8CBC0-36C7-6C42-8D09-8304A14851AE}"/>
                </a:ext>
              </a:extLst>
            </p:cNvPr>
            <p:cNvCxnSpPr>
              <a:cxnSpLocks/>
              <a:stCxn id="162" idx="2"/>
              <a:endCxn id="187" idx="2"/>
            </p:cNvCxnSpPr>
            <p:nvPr userDrawn="1"/>
          </p:nvCxnSpPr>
          <p:spPr>
            <a:xfrm flipH="1">
              <a:off x="1146611" y="6179786"/>
              <a:ext cx="1868537" cy="38086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23B5060C-0DB7-B343-B8DF-40B0417129BF}"/>
                </a:ext>
              </a:extLst>
            </p:cNvPr>
            <p:cNvCxnSpPr>
              <a:cxnSpLocks/>
              <a:endCxn id="187" idx="5"/>
            </p:cNvCxnSpPr>
            <p:nvPr userDrawn="1"/>
          </p:nvCxnSpPr>
          <p:spPr>
            <a:xfrm flipH="1" flipV="1">
              <a:off x="1397887" y="6664731"/>
              <a:ext cx="704210" cy="27636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xmlns="" id="{AA21A495-F246-2741-90AE-786B3589ADBA}"/>
                </a:ext>
              </a:extLst>
            </p:cNvPr>
            <p:cNvSpPr/>
            <p:nvPr userDrawn="1"/>
          </p:nvSpPr>
          <p:spPr>
            <a:xfrm rot="20563470">
              <a:off x="-9517" y="3406988"/>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xmlns="" id="{DB8101F4-4E6E-C641-872F-A124E1124A57}"/>
                </a:ext>
              </a:extLst>
            </p:cNvPr>
            <p:cNvSpPr/>
            <p:nvPr userDrawn="1"/>
          </p:nvSpPr>
          <p:spPr>
            <a:xfrm>
              <a:off x="1730610" y="2795084"/>
              <a:ext cx="310242" cy="31024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xmlns="" id="{FE1EFFF6-66A8-7D48-ACEE-D63F49A3B920}"/>
                </a:ext>
              </a:extLst>
            </p:cNvPr>
            <p:cNvSpPr/>
            <p:nvPr userDrawn="1"/>
          </p:nvSpPr>
          <p:spPr>
            <a:xfrm>
              <a:off x="389430" y="2542039"/>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xmlns="" id="{07B08962-1290-CB4B-8FB3-E994BF8EF857}"/>
                </a:ext>
              </a:extLst>
            </p:cNvPr>
            <p:cNvSpPr>
              <a:spLocks noChangeAspect="1"/>
            </p:cNvSpPr>
            <p:nvPr userDrawn="1"/>
          </p:nvSpPr>
          <p:spPr>
            <a:xfrm>
              <a:off x="1053547" y="3593471"/>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xmlns="" id="{6935AC8F-7916-9145-AAD2-B06B5A38C5F2}"/>
                </a:ext>
              </a:extLst>
            </p:cNvPr>
            <p:cNvSpPr>
              <a:spLocks noChangeAspect="1"/>
            </p:cNvSpPr>
            <p:nvPr userDrawn="1"/>
          </p:nvSpPr>
          <p:spPr>
            <a:xfrm>
              <a:off x="1146611" y="6413455"/>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xmlns="" id="{5056A965-784A-F440-AC8E-87923C9AE762}"/>
                </a:ext>
              </a:extLst>
            </p:cNvPr>
            <p:cNvSpPr>
              <a:spLocks noChangeAspect="1"/>
            </p:cNvSpPr>
            <p:nvPr userDrawn="1"/>
          </p:nvSpPr>
          <p:spPr>
            <a:xfrm>
              <a:off x="843056" y="5450957"/>
              <a:ext cx="294388" cy="2943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xmlns="" id="{387A4C11-11B3-0E40-9797-08FF4080F14D}"/>
                </a:ext>
              </a:extLst>
            </p:cNvPr>
            <p:cNvSpPr>
              <a:spLocks noChangeAspect="1"/>
            </p:cNvSpPr>
            <p:nvPr userDrawn="1"/>
          </p:nvSpPr>
          <p:spPr>
            <a:xfrm>
              <a:off x="985988" y="4528587"/>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xmlns="" id="{178AC35E-CC3E-524B-9804-3FAEBB173D2D}"/>
                </a:ext>
              </a:extLst>
            </p:cNvPr>
            <p:cNvCxnSpPr>
              <a:cxnSpLocks/>
              <a:stCxn id="189" idx="3"/>
            </p:cNvCxnSpPr>
            <p:nvPr userDrawn="1"/>
          </p:nvCxnSpPr>
          <p:spPr>
            <a:xfrm flipH="1">
              <a:off x="125106" y="4696105"/>
              <a:ext cx="889623" cy="16285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442621AC-5DBE-EB4A-9F88-986BA13298A9}"/>
                </a:ext>
              </a:extLst>
            </p:cNvPr>
            <p:cNvCxnSpPr>
              <a:cxnSpLocks/>
              <a:stCxn id="185" idx="4"/>
              <a:endCxn id="186" idx="1"/>
            </p:cNvCxnSpPr>
            <p:nvPr userDrawn="1"/>
          </p:nvCxnSpPr>
          <p:spPr>
            <a:xfrm>
              <a:off x="536624" y="2836427"/>
              <a:ext cx="545664" cy="78578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xmlns="" id="{E5FC4950-2FB1-3942-BE58-61D5C4B35545}"/>
                </a:ext>
              </a:extLst>
            </p:cNvPr>
            <p:cNvSpPr>
              <a:spLocks noChangeAspect="1"/>
            </p:cNvSpPr>
            <p:nvPr userDrawn="1"/>
          </p:nvSpPr>
          <p:spPr>
            <a:xfrm>
              <a:off x="4972557" y="2874980"/>
              <a:ext cx="196259" cy="196259"/>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xmlns="" id="{2DF8DABA-262C-AD4E-A7DA-85BAB7B04033}"/>
                </a:ext>
              </a:extLst>
            </p:cNvPr>
            <p:cNvCxnSpPr>
              <a:cxnSpLocks/>
              <a:stCxn id="192" idx="3"/>
              <a:endCxn id="156" idx="0"/>
            </p:cNvCxnSpPr>
            <p:nvPr userDrawn="1"/>
          </p:nvCxnSpPr>
          <p:spPr>
            <a:xfrm flipH="1">
              <a:off x="4536645" y="3042498"/>
              <a:ext cx="464653" cy="781995"/>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781565E9-0A67-2D4E-9842-309607735D34}"/>
                </a:ext>
              </a:extLst>
            </p:cNvPr>
            <p:cNvCxnSpPr>
              <a:cxnSpLocks/>
              <a:stCxn id="192" idx="2"/>
              <a:endCxn id="68" idx="6"/>
            </p:cNvCxnSpPr>
            <p:nvPr userDrawn="1"/>
          </p:nvCxnSpPr>
          <p:spPr>
            <a:xfrm flipH="1" flipV="1">
              <a:off x="3501498" y="2915999"/>
              <a:ext cx="1471059" cy="571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189277C0-1F30-4947-989F-22F5E7881DE8}"/>
                </a:ext>
              </a:extLst>
            </p:cNvPr>
            <p:cNvCxnSpPr>
              <a:cxnSpLocks/>
              <a:stCxn id="185" idx="7"/>
              <a:endCxn id="70" idx="1"/>
            </p:cNvCxnSpPr>
            <p:nvPr userDrawn="1"/>
          </p:nvCxnSpPr>
          <p:spPr>
            <a:xfrm flipV="1">
              <a:off x="640706" y="1905029"/>
              <a:ext cx="785344" cy="68012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2B8BD3C3-B0BF-D64A-9713-CAC08B858B4F}"/>
                </a:ext>
              </a:extLst>
            </p:cNvPr>
            <p:cNvCxnSpPr>
              <a:cxnSpLocks/>
              <a:endCxn id="185" idx="1"/>
            </p:cNvCxnSpPr>
            <p:nvPr userDrawn="1"/>
          </p:nvCxnSpPr>
          <p:spPr>
            <a:xfrm>
              <a:off x="-60734" y="2344833"/>
              <a:ext cx="493276" cy="24031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197" name="Chord 196">
              <a:extLst>
                <a:ext uri="{FF2B5EF4-FFF2-40B4-BE49-F238E27FC236}">
                  <a16:creationId xmlns:a16="http://schemas.microsoft.com/office/drawing/2014/main" xmlns="" id="{2EFE742C-5CA5-F446-A67C-812F67EE6A99}"/>
                </a:ext>
              </a:extLst>
            </p:cNvPr>
            <p:cNvSpPr>
              <a:spLocks noChangeAspect="1"/>
            </p:cNvSpPr>
            <p:nvPr userDrawn="1"/>
          </p:nvSpPr>
          <p:spPr>
            <a:xfrm rot="5400000" flipH="1">
              <a:off x="-98982" y="4723943"/>
              <a:ext cx="224088" cy="224088"/>
            </a:xfrm>
            <a:prstGeom prst="chord">
              <a:avLst>
                <a:gd name="adj1" fmla="val 10550803"/>
                <a:gd name="adj2" fmla="val 185318"/>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a:extLst>
                <a:ext uri="{FF2B5EF4-FFF2-40B4-BE49-F238E27FC236}">
                  <a16:creationId xmlns:a16="http://schemas.microsoft.com/office/drawing/2014/main" xmlns="" id="{FA11D342-3E50-5642-95F5-8122F2BB1D15}"/>
                </a:ext>
              </a:extLst>
            </p:cNvPr>
            <p:cNvCxnSpPr>
              <a:cxnSpLocks/>
              <a:stCxn id="188" idx="3"/>
            </p:cNvCxnSpPr>
            <p:nvPr userDrawn="1"/>
          </p:nvCxnSpPr>
          <p:spPr>
            <a:xfrm flipH="1">
              <a:off x="0" y="5702233"/>
              <a:ext cx="886168" cy="56479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443AF812-38EF-E84F-BDA2-59AA151B061D}"/>
                </a:ext>
              </a:extLst>
            </p:cNvPr>
            <p:cNvCxnSpPr>
              <a:cxnSpLocks/>
              <a:stCxn id="184" idx="6"/>
              <a:endCxn id="68" idx="1"/>
            </p:cNvCxnSpPr>
            <p:nvPr userDrawn="1"/>
          </p:nvCxnSpPr>
          <p:spPr>
            <a:xfrm flipV="1">
              <a:off x="2040852" y="2934851"/>
              <a:ext cx="1254476" cy="1535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ADE34B0A-978D-C647-8779-095427717F90}"/>
                </a:ext>
              </a:extLst>
            </p:cNvPr>
            <p:cNvCxnSpPr>
              <a:cxnSpLocks/>
              <a:stCxn id="184" idx="5"/>
              <a:endCxn id="160" idx="0"/>
            </p:cNvCxnSpPr>
            <p:nvPr userDrawn="1"/>
          </p:nvCxnSpPr>
          <p:spPr>
            <a:xfrm>
              <a:off x="1995418" y="3059892"/>
              <a:ext cx="515698" cy="58950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5F0A7E19-74D5-704D-A696-100DA9035CB4}"/>
                </a:ext>
              </a:extLst>
            </p:cNvPr>
            <p:cNvCxnSpPr>
              <a:cxnSpLocks/>
              <a:stCxn id="70" idx="0"/>
              <a:endCxn id="184" idx="0"/>
            </p:cNvCxnSpPr>
            <p:nvPr userDrawn="1"/>
          </p:nvCxnSpPr>
          <p:spPr>
            <a:xfrm>
              <a:off x="1505277" y="1937846"/>
              <a:ext cx="380454" cy="85723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967E1C83-2C4C-5D4B-AA07-C56CC73DFAB2}"/>
                </a:ext>
              </a:extLst>
            </p:cNvPr>
            <p:cNvCxnSpPr>
              <a:cxnSpLocks/>
              <a:stCxn id="189" idx="5"/>
              <a:endCxn id="161" idx="7"/>
            </p:cNvCxnSpPr>
            <p:nvPr userDrawn="1"/>
          </p:nvCxnSpPr>
          <p:spPr>
            <a:xfrm>
              <a:off x="1153506" y="4696105"/>
              <a:ext cx="1042227" cy="364144"/>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22A6DF7-1388-8F41-80D0-27673103766C}"/>
                </a:ext>
              </a:extLst>
            </p:cNvPr>
            <p:cNvCxnSpPr>
              <a:cxnSpLocks/>
              <a:stCxn id="156" idx="7"/>
              <a:endCxn id="68" idx="7"/>
            </p:cNvCxnSpPr>
            <p:nvPr userDrawn="1"/>
          </p:nvCxnSpPr>
          <p:spPr>
            <a:xfrm flipH="1" flipV="1">
              <a:off x="3446634" y="2981907"/>
              <a:ext cx="1005609" cy="85776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EE7A795E-3A05-EB4E-B6F5-41B4B7E20B8F}"/>
                </a:ext>
              </a:extLst>
            </p:cNvPr>
            <p:cNvCxnSpPr>
              <a:cxnSpLocks/>
              <a:stCxn id="86" idx="7"/>
              <a:endCxn id="192" idx="0"/>
            </p:cNvCxnSpPr>
            <p:nvPr userDrawn="1"/>
          </p:nvCxnSpPr>
          <p:spPr>
            <a:xfrm>
              <a:off x="5065787" y="2247314"/>
              <a:ext cx="4900" cy="62766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206F157F-5F9A-2841-9B30-0645C8EB42E4}"/>
                </a:ext>
              </a:extLst>
            </p:cNvPr>
            <p:cNvCxnSpPr>
              <a:cxnSpLocks/>
              <a:stCxn id="159" idx="7"/>
              <a:endCxn id="75" idx="0"/>
            </p:cNvCxnSpPr>
            <p:nvPr userDrawn="1"/>
          </p:nvCxnSpPr>
          <p:spPr>
            <a:xfrm flipH="1" flipV="1">
              <a:off x="6285610" y="2383792"/>
              <a:ext cx="270102" cy="78461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E9496A9F-FC57-9D4A-8A2B-16B40878B5E4}"/>
                </a:ext>
              </a:extLst>
            </p:cNvPr>
            <p:cNvCxnSpPr>
              <a:cxnSpLocks/>
              <a:stCxn id="159" idx="6"/>
              <a:endCxn id="192" idx="5"/>
            </p:cNvCxnSpPr>
            <p:nvPr userDrawn="1"/>
          </p:nvCxnSpPr>
          <p:spPr>
            <a:xfrm flipH="1" flipV="1">
              <a:off x="5140075" y="3042498"/>
              <a:ext cx="1393759" cy="1787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A1AFE73F-B872-0748-8F2D-614BBA15AC45}"/>
                </a:ext>
              </a:extLst>
            </p:cNvPr>
            <p:cNvCxnSpPr>
              <a:cxnSpLocks/>
              <a:stCxn id="76" idx="0"/>
              <a:endCxn id="159" idx="1"/>
            </p:cNvCxnSpPr>
            <p:nvPr userDrawn="1"/>
          </p:nvCxnSpPr>
          <p:spPr>
            <a:xfrm flipH="1">
              <a:off x="6661348" y="1834225"/>
              <a:ext cx="1076455" cy="1334183"/>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D7378BEB-4C7B-C34A-8C94-472D5C064D25}"/>
                </a:ext>
              </a:extLst>
            </p:cNvPr>
            <p:cNvCxnSpPr>
              <a:cxnSpLocks/>
              <a:stCxn id="215" idx="0"/>
              <a:endCxn id="214" idx="4"/>
            </p:cNvCxnSpPr>
            <p:nvPr userDrawn="1"/>
          </p:nvCxnSpPr>
          <p:spPr>
            <a:xfrm>
              <a:off x="9621563" y="3044363"/>
              <a:ext cx="760622" cy="316136"/>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F32D8843-CDC4-3C47-BEE8-621C6D9B3A19}"/>
                </a:ext>
              </a:extLst>
            </p:cNvPr>
            <p:cNvCxnSpPr>
              <a:cxnSpLocks/>
              <a:stCxn id="84" idx="0"/>
              <a:endCxn id="214" idx="5"/>
            </p:cNvCxnSpPr>
            <p:nvPr userDrawn="1"/>
          </p:nvCxnSpPr>
          <p:spPr>
            <a:xfrm>
              <a:off x="10349083" y="2680523"/>
              <a:ext cx="90128" cy="61593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A245C61A-44EF-5849-A14B-E278E71D7A6E}"/>
                </a:ext>
              </a:extLst>
            </p:cNvPr>
            <p:cNvCxnSpPr>
              <a:cxnSpLocks/>
              <a:stCxn id="83" idx="0"/>
              <a:endCxn id="215" idx="6"/>
            </p:cNvCxnSpPr>
            <p:nvPr userDrawn="1"/>
          </p:nvCxnSpPr>
          <p:spPr>
            <a:xfrm>
              <a:off x="9306676" y="1739765"/>
              <a:ext cx="245878" cy="116196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271C65BF-2FB2-5D45-A99F-96F9ECDF1FD7}"/>
                </a:ext>
              </a:extLst>
            </p:cNvPr>
            <p:cNvCxnSpPr>
              <a:cxnSpLocks/>
              <a:stCxn id="159" idx="1"/>
              <a:endCxn id="216" idx="5"/>
            </p:cNvCxnSpPr>
            <p:nvPr userDrawn="1"/>
          </p:nvCxnSpPr>
          <p:spPr>
            <a:xfrm>
              <a:off x="6661348" y="3168408"/>
              <a:ext cx="1391015" cy="1902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BBCEC8C4-031C-1B40-9AF7-29220C754572}"/>
                </a:ext>
              </a:extLst>
            </p:cNvPr>
            <p:cNvCxnSpPr>
              <a:cxnSpLocks/>
              <a:stCxn id="76" idx="0"/>
              <a:endCxn id="216" idx="5"/>
            </p:cNvCxnSpPr>
            <p:nvPr userDrawn="1"/>
          </p:nvCxnSpPr>
          <p:spPr>
            <a:xfrm>
              <a:off x="7737803" y="1834225"/>
              <a:ext cx="314560" cy="1353211"/>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685C84AB-6DD5-9646-A521-0114DC16B1F2}"/>
                </a:ext>
              </a:extLst>
            </p:cNvPr>
            <p:cNvCxnSpPr>
              <a:cxnSpLocks/>
              <a:stCxn id="216" idx="7"/>
              <a:endCxn id="215" idx="4"/>
            </p:cNvCxnSpPr>
            <p:nvPr userDrawn="1"/>
          </p:nvCxnSpPr>
          <p:spPr>
            <a:xfrm flipV="1">
              <a:off x="8152134" y="2970735"/>
              <a:ext cx="1257783" cy="251410"/>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xmlns="" id="{85D977C2-7BE5-E94B-B448-55692371A8F3}"/>
                </a:ext>
              </a:extLst>
            </p:cNvPr>
            <p:cNvSpPr/>
            <p:nvPr userDrawn="1"/>
          </p:nvSpPr>
          <p:spPr>
            <a:xfrm rot="17350916" flipV="1">
              <a:off x="10375964" y="3285269"/>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xmlns="" id="{A1F40340-A063-FD4E-B8B5-2009B4DAECE8}"/>
                </a:ext>
              </a:extLst>
            </p:cNvPr>
            <p:cNvSpPr/>
            <p:nvPr userDrawn="1"/>
          </p:nvSpPr>
          <p:spPr>
            <a:xfrm rot="17350916" flipV="1">
              <a:off x="9403696" y="2895505"/>
              <a:ext cx="224088" cy="224088"/>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xmlns="" id="{CF883B61-AD39-1142-9CED-AA122414FF36}"/>
                </a:ext>
              </a:extLst>
            </p:cNvPr>
            <p:cNvSpPr>
              <a:spLocks noChangeAspect="1"/>
            </p:cNvSpPr>
            <p:nvPr userDrawn="1"/>
          </p:nvSpPr>
          <p:spPr>
            <a:xfrm rot="17350916" flipV="1">
              <a:off x="8010198" y="3179980"/>
              <a:ext cx="149392" cy="149392"/>
            </a:xfrm>
            <a:prstGeom prst="ellipse">
              <a:avLst/>
            </a:prstGeom>
            <a:grpFill/>
            <a:ln>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 name="Straight Connector 216">
              <a:extLst>
                <a:ext uri="{FF2B5EF4-FFF2-40B4-BE49-F238E27FC236}">
                  <a16:creationId xmlns:a16="http://schemas.microsoft.com/office/drawing/2014/main" xmlns="" id="{A402FD08-CC6F-1E45-A0B7-27E8356A10A0}"/>
                </a:ext>
              </a:extLst>
            </p:cNvPr>
            <p:cNvCxnSpPr>
              <a:cxnSpLocks/>
              <a:stCxn id="81" idx="0"/>
              <a:endCxn id="214" idx="7"/>
            </p:cNvCxnSpPr>
            <p:nvPr userDrawn="1"/>
          </p:nvCxnSpPr>
          <p:spPr>
            <a:xfrm flipH="1">
              <a:off x="10588868" y="2983008"/>
              <a:ext cx="1256853" cy="365508"/>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DCB8E7AD-78B6-D145-B83E-09FFD4116A6A}"/>
                </a:ext>
              </a:extLst>
            </p:cNvPr>
            <p:cNvCxnSpPr>
              <a:cxnSpLocks/>
              <a:endCxn id="81" idx="7"/>
            </p:cNvCxnSpPr>
            <p:nvPr userDrawn="1"/>
          </p:nvCxnSpPr>
          <p:spPr>
            <a:xfrm flipH="1" flipV="1">
              <a:off x="11930123" y="2967834"/>
              <a:ext cx="291194" cy="286842"/>
            </a:xfrm>
            <a:prstGeom prst="line">
              <a:avLst/>
            </a:prstGeom>
            <a:grpFill/>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4" name="Fußzeilenplatzhalter 3">
            <a:extLst>
              <a:ext uri="{FF2B5EF4-FFF2-40B4-BE49-F238E27FC236}">
                <a16:creationId xmlns:a16="http://schemas.microsoft.com/office/drawing/2014/main" xmlns="" id="{0CC8A695-FE72-CA4E-82E7-61F96762574A}"/>
              </a:ext>
            </a:extLst>
          </p:cNvPr>
          <p:cNvSpPr>
            <a:spLocks noGrp="1"/>
          </p:cNvSpPr>
          <p:nvPr>
            <p:ph type="ftr" sz="quarter" idx="11"/>
          </p:nvPr>
        </p:nvSpPr>
        <p:spPr/>
        <p:txBody>
          <a:bodyPr/>
          <a:lstStyle>
            <a:lvl1pPr>
              <a:defRPr>
                <a:solidFill>
                  <a:schemeClr val="bg1"/>
                </a:solidFill>
              </a:defRPr>
            </a:lvl1pPr>
          </a:lstStyle>
          <a:p>
            <a:r>
              <a:rPr lang="en-GB"/>
              <a:t>© 2022 Open Credential Initiative - All Rights Reserved</a:t>
            </a:r>
          </a:p>
        </p:txBody>
      </p:sp>
      <p:sp>
        <p:nvSpPr>
          <p:cNvPr id="5" name="Foliennummernplatzhalter 4">
            <a:extLst>
              <a:ext uri="{FF2B5EF4-FFF2-40B4-BE49-F238E27FC236}">
                <a16:creationId xmlns:a16="http://schemas.microsoft.com/office/drawing/2014/main" xmlns="" id="{2B107844-35DB-4A47-86AF-995239635958}"/>
              </a:ext>
            </a:extLst>
          </p:cNvPr>
          <p:cNvSpPr>
            <a:spLocks noGrp="1"/>
          </p:cNvSpPr>
          <p:nvPr>
            <p:ph type="sldNum" sz="quarter" idx="12"/>
          </p:nvPr>
        </p:nvSpPr>
        <p:spPr/>
        <p:txBody>
          <a:bodyPr/>
          <a:lstStyle>
            <a:lvl1pPr>
              <a:defRPr>
                <a:solidFill>
                  <a:schemeClr val="bg1"/>
                </a:solidFill>
              </a:defRPr>
            </a:lvl1pPr>
          </a:lstStyle>
          <a:p>
            <a:fld id="{1AF31E84-F459-2947-A739-093FD59B1CAB}" type="slidenum">
              <a:rPr lang="en-GB" smtClean="0"/>
              <a:pPr/>
              <a:t>‹#›</a:t>
            </a:fld>
            <a:endParaRPr lang="en-GB"/>
          </a:p>
        </p:txBody>
      </p:sp>
    </p:spTree>
    <p:extLst>
      <p:ext uri="{BB962C8B-B14F-4D97-AF65-F5344CB8AC3E}">
        <p14:creationId xmlns:p14="http://schemas.microsoft.com/office/powerpoint/2010/main" xmlns="" val="202755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3DC7CA58-2787-1F4B-B7A6-F05C78C30715}"/>
              </a:ext>
            </a:extLst>
          </p:cNvPr>
          <p:cNvSpPr>
            <a:spLocks noGrp="1"/>
          </p:cNvSpPr>
          <p:nvPr>
            <p:ph type="dt" sz="half" idx="10"/>
          </p:nvPr>
        </p:nvSpPr>
        <p:spPr/>
        <p:txBody>
          <a:bodyPr/>
          <a:lstStyle/>
          <a:p>
            <a:endParaRPr lang="en-GB"/>
          </a:p>
        </p:txBody>
      </p:sp>
      <p:sp>
        <p:nvSpPr>
          <p:cNvPr id="3" name="Fußzeilenplatzhalter 2">
            <a:extLst>
              <a:ext uri="{FF2B5EF4-FFF2-40B4-BE49-F238E27FC236}">
                <a16:creationId xmlns:a16="http://schemas.microsoft.com/office/drawing/2014/main" xmlns="" id="{470F595A-F17A-684C-BF5F-3CC9E4E4B4BA}"/>
              </a:ext>
            </a:extLst>
          </p:cNvPr>
          <p:cNvSpPr>
            <a:spLocks noGrp="1"/>
          </p:cNvSpPr>
          <p:nvPr>
            <p:ph type="ftr" sz="quarter" idx="11"/>
          </p:nvPr>
        </p:nvSpPr>
        <p:spPr/>
        <p:txBody>
          <a:bodyPr/>
          <a:lstStyle/>
          <a:p>
            <a:r>
              <a:rPr lang="en-GB"/>
              <a:t>© 2022 Open Credential Initiative - All Rights Reserved</a:t>
            </a:r>
          </a:p>
        </p:txBody>
      </p:sp>
      <p:sp>
        <p:nvSpPr>
          <p:cNvPr id="4" name="Foliennummernplatzhalter 3">
            <a:extLst>
              <a:ext uri="{FF2B5EF4-FFF2-40B4-BE49-F238E27FC236}">
                <a16:creationId xmlns:a16="http://schemas.microsoft.com/office/drawing/2014/main" xmlns="" id="{787273ED-B23E-B84B-873C-5098B75E9F8C}"/>
              </a:ext>
            </a:extLst>
          </p:cNvPr>
          <p:cNvSpPr>
            <a:spLocks noGrp="1"/>
          </p:cNvSpPr>
          <p:nvPr>
            <p:ph type="sldNum" sz="quarter" idx="12"/>
          </p:nvPr>
        </p:nvSpPr>
        <p:spPr/>
        <p:txBody>
          <a:bodyPr/>
          <a:lstStyle/>
          <a:p>
            <a:fld id="{1AF31E84-F459-2947-A739-093FD59B1CAB}" type="slidenum">
              <a:rPr lang="en-GB" smtClean="0"/>
              <a:pPr/>
              <a:t>‹#›</a:t>
            </a:fld>
            <a:endParaRPr lang="en-GB"/>
          </a:p>
        </p:txBody>
      </p:sp>
      <p:sp>
        <p:nvSpPr>
          <p:cNvPr id="12" name="Rectangle 166">
            <a:extLst>
              <a:ext uri="{FF2B5EF4-FFF2-40B4-BE49-F238E27FC236}">
                <a16:creationId xmlns:a16="http://schemas.microsoft.com/office/drawing/2014/main" xmlns="" id="{8D0D5165-7D74-774E-A466-CFA2120B92E9}"/>
              </a:ext>
            </a:extLst>
          </p:cNvPr>
          <p:cNvSpPr/>
          <p:nvPr userDrawn="1"/>
        </p:nvSpPr>
        <p:spPr>
          <a:xfrm>
            <a:off x="0" y="6131859"/>
            <a:ext cx="12192000" cy="72614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Footer Placeholder 1">
            <a:extLst>
              <a:ext uri="{FF2B5EF4-FFF2-40B4-BE49-F238E27FC236}">
                <a16:creationId xmlns:a16="http://schemas.microsoft.com/office/drawing/2014/main" xmlns="" id="{FC3E20DA-550F-984F-BB83-CBCBCFA15ABB}"/>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2022 Open Credentialing Initiative - All Rights Reserved</a:t>
            </a:r>
          </a:p>
        </p:txBody>
      </p:sp>
      <p:grpSp>
        <p:nvGrpSpPr>
          <p:cNvPr id="14" name="Gruppieren 13">
            <a:extLst>
              <a:ext uri="{FF2B5EF4-FFF2-40B4-BE49-F238E27FC236}">
                <a16:creationId xmlns:a16="http://schemas.microsoft.com/office/drawing/2014/main" xmlns="" id="{00BBC078-C044-1F43-9169-FDF7D85E2554}"/>
              </a:ext>
            </a:extLst>
          </p:cNvPr>
          <p:cNvGrpSpPr>
            <a:grpSpLocks noChangeAspect="1"/>
          </p:cNvGrpSpPr>
          <p:nvPr userDrawn="1"/>
        </p:nvGrpSpPr>
        <p:grpSpPr>
          <a:xfrm>
            <a:off x="225303" y="6265473"/>
            <a:ext cx="576000" cy="517800"/>
            <a:chOff x="1465604" y="1676470"/>
            <a:chExt cx="1080731" cy="971528"/>
          </a:xfrm>
        </p:grpSpPr>
        <p:sp>
          <p:nvSpPr>
            <p:cNvPr id="15" name="Oval 14">
              <a:extLst>
                <a:ext uri="{FF2B5EF4-FFF2-40B4-BE49-F238E27FC236}">
                  <a16:creationId xmlns:a16="http://schemas.microsoft.com/office/drawing/2014/main" xmlns="" id="{B0C0E268-FA05-9648-A1A8-6A440D486201}"/>
                </a:ext>
              </a:extLst>
            </p:cNvPr>
            <p:cNvSpPr/>
            <p:nvPr/>
          </p:nvSpPr>
          <p:spPr>
            <a:xfrm>
              <a:off x="1789604" y="1676470"/>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6" name="Oval 15">
              <a:extLst>
                <a:ext uri="{FF2B5EF4-FFF2-40B4-BE49-F238E27FC236}">
                  <a16:creationId xmlns:a16="http://schemas.microsoft.com/office/drawing/2014/main" xmlns="" id="{FE075314-7DAF-E940-B96B-5A6B4438D9D1}"/>
                </a:ext>
              </a:extLst>
            </p:cNvPr>
            <p:cNvSpPr/>
            <p:nvPr/>
          </p:nvSpPr>
          <p:spPr>
            <a:xfrm>
              <a:off x="2114335" y="2215006"/>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7" name="Oval 16">
              <a:extLst>
                <a:ext uri="{FF2B5EF4-FFF2-40B4-BE49-F238E27FC236}">
                  <a16:creationId xmlns:a16="http://schemas.microsoft.com/office/drawing/2014/main" xmlns="" id="{AB20955C-4FB4-4F49-A75E-0950CD45383D}"/>
                </a:ext>
              </a:extLst>
            </p:cNvPr>
            <p:cNvSpPr/>
            <p:nvPr/>
          </p:nvSpPr>
          <p:spPr>
            <a:xfrm>
              <a:off x="1465604" y="2215006"/>
              <a:ext cx="432000" cy="43299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8" name="Oval 17">
              <a:extLst>
                <a:ext uri="{FF2B5EF4-FFF2-40B4-BE49-F238E27FC236}">
                  <a16:creationId xmlns:a16="http://schemas.microsoft.com/office/drawing/2014/main" xmlns="" id="{EF31C6EF-35C4-B142-B057-5FE5F29D294D}"/>
                </a:ext>
              </a:extLst>
            </p:cNvPr>
            <p:cNvSpPr>
              <a:spLocks noChangeAspect="1"/>
            </p:cNvSpPr>
            <p:nvPr/>
          </p:nvSpPr>
          <p:spPr>
            <a:xfrm>
              <a:off x="1604676" y="1826311"/>
              <a:ext cx="792000" cy="792000"/>
            </a:xfrm>
            <a:prstGeom prst="ellipse">
              <a:avLst/>
            </a:pr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xmlns="" val="29757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650673" y="6390206"/>
            <a:ext cx="4114800" cy="235036"/>
          </a:xfrm>
          <a:prstGeom prst="rect">
            <a:avLst/>
          </a:prstGeom>
        </p:spPr>
        <p:txBody>
          <a:bodyPr/>
          <a:lstStyle>
            <a:lvl1pPr algn="ctr">
              <a:defRPr sz="800">
                <a:solidFill>
                  <a:schemeClr val="bg1"/>
                </a:solidFill>
                <a:latin typeface="Arial" charset="0"/>
                <a:ea typeface="Arial" charset="0"/>
                <a:cs typeface="Arial" charset="0"/>
              </a:defRPr>
            </a:lvl1pPr>
          </a:lstStyle>
          <a:p>
            <a:r>
              <a:rPr lang="en-US"/>
              <a:t>Proprietary &amp; Confidential</a:t>
            </a:r>
          </a:p>
        </p:txBody>
      </p:sp>
      <p:sp>
        <p:nvSpPr>
          <p:cNvPr id="6" name="Slide Number Placeholder 5"/>
          <p:cNvSpPr>
            <a:spLocks noGrp="1"/>
          </p:cNvSpPr>
          <p:nvPr>
            <p:ph type="sldNum" sz="quarter" idx="12"/>
          </p:nvPr>
        </p:nvSpPr>
        <p:spPr>
          <a:xfrm>
            <a:off x="9394075" y="6361459"/>
            <a:ext cx="2743200" cy="197281"/>
          </a:xfrm>
          <a:prstGeom prst="rect">
            <a:avLst/>
          </a:prstGeom>
        </p:spPr>
        <p:txBody>
          <a:bodyPr/>
          <a:lstStyle>
            <a:lvl1pPr algn="r">
              <a:defRPr sz="800">
                <a:solidFill>
                  <a:srgbClr val="52BCC4"/>
                </a:solidFill>
                <a:latin typeface="Arial" charset="0"/>
                <a:ea typeface="Arial" charset="0"/>
                <a:cs typeface="Arial" charset="0"/>
              </a:defRPr>
            </a:lvl1pPr>
          </a:lstStyle>
          <a:p>
            <a:fld id="{9D4DC220-A60D-914E-8EF1-0D2720D9A986}" type="slidenum">
              <a:rPr lang="en-US" smtClean="0"/>
              <a:pPr/>
              <a:t>‹#›</a:t>
            </a:fld>
            <a:endParaRPr lang="en-US"/>
          </a:p>
        </p:txBody>
      </p:sp>
      <p:sp>
        <p:nvSpPr>
          <p:cNvPr id="7" name="Title 1"/>
          <p:cNvSpPr>
            <a:spLocks noGrp="1"/>
          </p:cNvSpPr>
          <p:nvPr>
            <p:ph type="ctrTitle"/>
          </p:nvPr>
        </p:nvSpPr>
        <p:spPr>
          <a:xfrm>
            <a:off x="110838" y="90531"/>
            <a:ext cx="11914908" cy="324052"/>
          </a:xfrm>
        </p:spPr>
        <p:txBody>
          <a:bodyPr anchor="ctr">
            <a:noAutofit/>
          </a:bodyPr>
          <a:lstStyle>
            <a:lvl1pPr algn="l">
              <a:defRPr sz="2400" b="1">
                <a:solidFill>
                  <a:srgbClr val="52BCC4"/>
                </a:solidFill>
                <a:latin typeface="Calibri" charset="0"/>
                <a:ea typeface="Calibri" charset="0"/>
                <a:cs typeface="Calibri" charset="0"/>
              </a:defRPr>
            </a:lvl1pPr>
          </a:lstStyle>
          <a:p>
            <a:r>
              <a:rPr lang="en-US" dirty="0"/>
              <a:t>Click to edit Master title style</a:t>
            </a:r>
          </a:p>
        </p:txBody>
      </p:sp>
      <p:sp>
        <p:nvSpPr>
          <p:cNvPr id="8" name="Rectangle 7"/>
          <p:cNvSpPr/>
          <p:nvPr userDrawn="1"/>
        </p:nvSpPr>
        <p:spPr>
          <a:xfrm>
            <a:off x="0" y="90531"/>
            <a:ext cx="110837" cy="324052"/>
          </a:xfrm>
          <a:prstGeom prst="rect">
            <a:avLst/>
          </a:prstGeom>
          <a:solidFill>
            <a:srgbClr val="FAE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xmlns="" id="{C9312F83-9011-5D4C-ABCD-42887C5C3315}"/>
              </a:ext>
            </a:extLst>
          </p:cNvPr>
          <p:cNvSpPr>
            <a:spLocks noGrp="1"/>
          </p:cNvSpPr>
          <p:nvPr>
            <p:ph idx="1"/>
          </p:nvPr>
        </p:nvSpPr>
        <p:spPr>
          <a:xfrm>
            <a:off x="394855" y="1122355"/>
            <a:ext cx="10515600" cy="4351338"/>
          </a:xfrm>
        </p:spPr>
        <p:txBody>
          <a:bodyPr/>
          <a:lstStyle>
            <a:lvl1pPr>
              <a:defRPr sz="2000">
                <a:solidFill>
                  <a:srgbClr val="52BCC4"/>
                </a:solidFill>
                <a:latin typeface="Arial" charset="0"/>
                <a:ea typeface="Arial" charset="0"/>
                <a:cs typeface="Arial" charset="0"/>
              </a:defRPr>
            </a:lvl1pPr>
            <a:lvl2pPr>
              <a:defRPr sz="1800">
                <a:latin typeface="Arial" charset="0"/>
                <a:ea typeface="Arial" charset="0"/>
                <a:cs typeface="Arial" charset="0"/>
              </a:defRPr>
            </a:lvl2pPr>
            <a:lvl3pPr>
              <a:defRPr sz="1400">
                <a:latin typeface="Arial" charset="0"/>
                <a:ea typeface="Arial" charset="0"/>
                <a:cs typeface="Arial" charset="0"/>
              </a:defRPr>
            </a:lvl3pPr>
            <a:lvl4pPr>
              <a:defRPr sz="14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34327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Titel/Textbox">
  <p:cSld name="Content-Titel/Textbox">
    <p:spTree>
      <p:nvGrpSpPr>
        <p:cNvPr id="1" name="Shape 15"/>
        <p:cNvGrpSpPr/>
        <p:nvPr/>
      </p:nvGrpSpPr>
      <p:grpSpPr>
        <a:xfrm>
          <a:off x="0" y="0"/>
          <a:ext cx="0" cy="0"/>
          <a:chOff x="0" y="0"/>
          <a:chExt cx="0" cy="0"/>
        </a:xfrm>
      </p:grpSpPr>
      <p:sp>
        <p:nvSpPr>
          <p:cNvPr id="16" name="Google Shape;16;p30"/>
          <p:cNvSpPr txBox="1">
            <a:spLocks noGrp="1"/>
          </p:cNvSpPr>
          <p:nvPr>
            <p:ph type="sldNum" idx="12"/>
          </p:nvPr>
        </p:nvSpPr>
        <p:spPr>
          <a:xfrm>
            <a:off x="11365991" y="6464853"/>
            <a:ext cx="457771" cy="174371"/>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de-DE"/>
              <a:pPr marL="0" lvl="0" indent="0" algn="r" rtl="0">
                <a:spcBef>
                  <a:spcPts val="0"/>
                </a:spcBef>
                <a:spcAft>
                  <a:spcPts val="0"/>
                </a:spcAft>
                <a:buNone/>
              </a:pPr>
              <a:t>‹#›</a:t>
            </a:fld>
            <a:endParaRPr/>
          </a:p>
        </p:txBody>
      </p:sp>
      <p:cxnSp>
        <p:nvCxnSpPr>
          <p:cNvPr id="17" name="Google Shape;17;p30"/>
          <p:cNvCxnSpPr/>
          <p:nvPr/>
        </p:nvCxnSpPr>
        <p:spPr>
          <a:xfrm>
            <a:off x="340326" y="243171"/>
            <a:ext cx="682898" cy="0"/>
          </a:xfrm>
          <a:prstGeom prst="straightConnector1">
            <a:avLst/>
          </a:prstGeom>
          <a:noFill/>
          <a:ln w="25400" cap="rnd" cmpd="sng">
            <a:solidFill>
              <a:schemeClr val="accent1"/>
            </a:solidFill>
            <a:prstDash val="solid"/>
            <a:miter lim="800000"/>
            <a:headEnd type="none" w="sm" len="sm"/>
            <a:tailEnd type="none" w="sm" len="sm"/>
          </a:ln>
        </p:spPr>
      </p:cxnSp>
      <p:sp>
        <p:nvSpPr>
          <p:cNvPr id="18" name="Google Shape;18;p30"/>
          <p:cNvSpPr txBox="1">
            <a:spLocks noGrp="1"/>
          </p:cNvSpPr>
          <p:nvPr>
            <p:ph type="body" idx="1"/>
          </p:nvPr>
        </p:nvSpPr>
        <p:spPr>
          <a:xfrm>
            <a:off x="350374" y="465892"/>
            <a:ext cx="8242560" cy="13010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2"/>
              </a:buClr>
              <a:buSzPts val="1200"/>
              <a:buNone/>
              <a:defRPr sz="1200"/>
            </a:lvl1pPr>
            <a:lvl2pPr marL="914400" lvl="1" indent="-228600" algn="l">
              <a:lnSpc>
                <a:spcPct val="90000"/>
              </a:lnSpc>
              <a:spcBef>
                <a:spcPts val="500"/>
              </a:spcBef>
              <a:spcAft>
                <a:spcPts val="0"/>
              </a:spcAft>
              <a:buClr>
                <a:schemeClr val="dk2"/>
              </a:buClr>
              <a:buSzPts val="1200"/>
              <a:buNone/>
              <a:defRPr sz="12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200"/>
              <a:buNone/>
              <a:defRPr sz="1200"/>
            </a:lvl4pPr>
            <a:lvl5pPr marL="2286000" lvl="4" indent="-228600" algn="l">
              <a:lnSpc>
                <a:spcPct val="90000"/>
              </a:lnSpc>
              <a:spcBef>
                <a:spcPts val="500"/>
              </a:spcBef>
              <a:spcAft>
                <a:spcPts val="0"/>
              </a:spcAft>
              <a:buClr>
                <a:schemeClr val="dk2"/>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0"/>
          <p:cNvSpPr txBox="1">
            <a:spLocks noGrp="1"/>
          </p:cNvSpPr>
          <p:nvPr>
            <p:ph type="title"/>
          </p:nvPr>
        </p:nvSpPr>
        <p:spPr>
          <a:xfrm>
            <a:off x="350374" y="668744"/>
            <a:ext cx="11491249" cy="75871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405212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9DDDA933-6CCA-5047-95F5-C7A2D72E83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xmlns="" id="{85A312E6-992E-D442-91DC-F1F648C330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xmlns="" id="{61B73000-F73A-DA41-9583-60B75CCE1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ußzeilenplatzhalter 4">
            <a:extLst>
              <a:ext uri="{FF2B5EF4-FFF2-40B4-BE49-F238E27FC236}">
                <a16:creationId xmlns:a16="http://schemas.microsoft.com/office/drawing/2014/main" xmlns="" id="{84C776CF-50FF-A346-A40F-A1F5395E4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2022 Open Credential Initiative - All Rights Reserved</a:t>
            </a:r>
          </a:p>
        </p:txBody>
      </p:sp>
      <p:sp>
        <p:nvSpPr>
          <p:cNvPr id="6" name="Foliennummernplatzhalter 5">
            <a:extLst>
              <a:ext uri="{FF2B5EF4-FFF2-40B4-BE49-F238E27FC236}">
                <a16:creationId xmlns:a16="http://schemas.microsoft.com/office/drawing/2014/main" xmlns="" id="{B3F3B4D5-7FA6-5745-A79F-11D762647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31E84-F459-2947-A739-093FD59B1CAB}" type="slidenum">
              <a:rPr lang="en-GB" smtClean="0"/>
              <a:pPr/>
              <a:t>‹#›</a:t>
            </a:fld>
            <a:endParaRPr lang="en-GB"/>
          </a:p>
        </p:txBody>
      </p:sp>
    </p:spTree>
    <p:extLst>
      <p:ext uri="{BB962C8B-B14F-4D97-AF65-F5344CB8AC3E}">
        <p14:creationId xmlns:p14="http://schemas.microsoft.com/office/powerpoint/2010/main" xmlns="" val="6551706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tif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Open-Credentialing-Initiative"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riangle 33">
            <a:extLst>
              <a:ext uri="{FF2B5EF4-FFF2-40B4-BE49-F238E27FC236}">
                <a16:creationId xmlns:a16="http://schemas.microsoft.com/office/drawing/2014/main" xmlns="" id="{C8B4DE14-0FA6-7672-A566-17B43E9C8BD7}"/>
              </a:ext>
            </a:extLst>
          </p:cNvPr>
          <p:cNvSpPr/>
          <p:nvPr/>
        </p:nvSpPr>
        <p:spPr>
          <a:xfrm>
            <a:off x="-104504" y="4293704"/>
            <a:ext cx="6359994" cy="2564296"/>
          </a:xfrm>
          <a:prstGeom prst="triangle">
            <a:avLst>
              <a:gd name="adj" fmla="val 4960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xmlns="" id="{A2F45486-7D03-8370-AD92-08495CEDC487}"/>
              </a:ext>
            </a:extLst>
          </p:cNvPr>
          <p:cNvSpPr/>
          <p:nvPr/>
        </p:nvSpPr>
        <p:spPr>
          <a:xfrm>
            <a:off x="-78378" y="-313509"/>
            <a:ext cx="8530775" cy="6858000"/>
          </a:xfrm>
          <a:custGeom>
            <a:avLst/>
            <a:gdLst>
              <a:gd name="connsiteX0" fmla="*/ 0 w 6418217"/>
              <a:gd name="connsiteY0" fmla="*/ 5434149 h 5434149"/>
              <a:gd name="connsiteX1" fmla="*/ 0 w 6418217"/>
              <a:gd name="connsiteY1" fmla="*/ 0 h 5434149"/>
              <a:gd name="connsiteX2" fmla="*/ 6418217 w 6418217"/>
              <a:gd name="connsiteY2" fmla="*/ 5434149 h 5434149"/>
              <a:gd name="connsiteX3" fmla="*/ 0 w 6418217"/>
              <a:gd name="connsiteY3" fmla="*/ 5434149 h 5434149"/>
              <a:gd name="connsiteX0" fmla="*/ 0 w 7167154"/>
              <a:gd name="connsiteY0" fmla="*/ 5442857 h 5442857"/>
              <a:gd name="connsiteX1" fmla="*/ 0 w 7167154"/>
              <a:gd name="connsiteY1" fmla="*/ 8708 h 5442857"/>
              <a:gd name="connsiteX2" fmla="*/ 7167154 w 7167154"/>
              <a:gd name="connsiteY2" fmla="*/ 0 h 5442857"/>
              <a:gd name="connsiteX3" fmla="*/ 0 w 7167154"/>
              <a:gd name="connsiteY3" fmla="*/ 5442857 h 5442857"/>
              <a:gd name="connsiteX0" fmla="*/ 0 w 7167154"/>
              <a:gd name="connsiteY0" fmla="*/ 5442857 h 5442857"/>
              <a:gd name="connsiteX1" fmla="*/ 0 w 7167154"/>
              <a:gd name="connsiteY1" fmla="*/ 1796 h 5442857"/>
              <a:gd name="connsiteX2" fmla="*/ 7167154 w 7167154"/>
              <a:gd name="connsiteY2" fmla="*/ 0 h 5442857"/>
              <a:gd name="connsiteX3" fmla="*/ 0 w 7167154"/>
              <a:gd name="connsiteY3" fmla="*/ 5442857 h 5442857"/>
            </a:gdLst>
            <a:ahLst/>
            <a:cxnLst>
              <a:cxn ang="0">
                <a:pos x="connsiteX0" y="connsiteY0"/>
              </a:cxn>
              <a:cxn ang="0">
                <a:pos x="connsiteX1" y="connsiteY1"/>
              </a:cxn>
              <a:cxn ang="0">
                <a:pos x="connsiteX2" y="connsiteY2"/>
              </a:cxn>
              <a:cxn ang="0">
                <a:pos x="connsiteX3" y="connsiteY3"/>
              </a:cxn>
            </a:cxnLst>
            <a:rect l="l" t="t" r="r" b="b"/>
            <a:pathLst>
              <a:path w="7167154" h="5442857">
                <a:moveTo>
                  <a:pt x="0" y="5442857"/>
                </a:moveTo>
                <a:lnTo>
                  <a:pt x="0" y="1796"/>
                </a:lnTo>
                <a:lnTo>
                  <a:pt x="7167154" y="0"/>
                </a:lnTo>
                <a:lnTo>
                  <a:pt x="0" y="5442857"/>
                </a:lnTo>
                <a:close/>
              </a:path>
            </a:pathLst>
          </a:custGeom>
          <a:blipFill dpi="0" rotWithShape="1">
            <a:blip r:embed="rId2" cstate="print"/>
            <a:srcRect/>
            <a:stretch>
              <a:fillRect l="-18313" t="-4602" r="-603" b="-46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iagonal Stripe 26">
            <a:extLst>
              <a:ext uri="{FF2B5EF4-FFF2-40B4-BE49-F238E27FC236}">
                <a16:creationId xmlns:a16="http://schemas.microsoft.com/office/drawing/2014/main" xmlns="" id="{678D605C-C06E-6F10-8AE3-CF66E1F737E5}"/>
              </a:ext>
            </a:extLst>
          </p:cNvPr>
          <p:cNvSpPr/>
          <p:nvPr/>
        </p:nvSpPr>
        <p:spPr>
          <a:xfrm>
            <a:off x="-65315" y="26126"/>
            <a:ext cx="8542116" cy="6858000"/>
          </a:xfrm>
          <a:custGeom>
            <a:avLst/>
            <a:gdLst>
              <a:gd name="connsiteX0" fmla="*/ 0 w 7715794"/>
              <a:gd name="connsiteY0" fmla="*/ 2904309 h 5808617"/>
              <a:gd name="connsiteX1" fmla="*/ 3857897 w 7715794"/>
              <a:gd name="connsiteY1" fmla="*/ 0 h 5808617"/>
              <a:gd name="connsiteX2" fmla="*/ 7715794 w 7715794"/>
              <a:gd name="connsiteY2" fmla="*/ 0 h 5808617"/>
              <a:gd name="connsiteX3" fmla="*/ 0 w 7715794"/>
              <a:gd name="connsiteY3" fmla="*/ 5808617 h 5808617"/>
              <a:gd name="connsiteX4" fmla="*/ 0 w 7715794"/>
              <a:gd name="connsiteY4" fmla="*/ 2904309 h 5808617"/>
              <a:gd name="connsiteX0" fmla="*/ 0 w 7715794"/>
              <a:gd name="connsiteY0" fmla="*/ 2904309 h 5808617"/>
              <a:gd name="connsiteX1" fmla="*/ 7219405 w 7715794"/>
              <a:gd name="connsiteY1" fmla="*/ 0 h 5808617"/>
              <a:gd name="connsiteX2" fmla="*/ 7715794 w 7715794"/>
              <a:gd name="connsiteY2" fmla="*/ 0 h 5808617"/>
              <a:gd name="connsiteX3" fmla="*/ 0 w 7715794"/>
              <a:gd name="connsiteY3" fmla="*/ 5808617 h 5808617"/>
              <a:gd name="connsiteX4" fmla="*/ 0 w 7715794"/>
              <a:gd name="connsiteY4" fmla="*/ 2904309 h 5808617"/>
              <a:gd name="connsiteX0" fmla="*/ 0 w 7715794"/>
              <a:gd name="connsiteY0" fmla="*/ 5412378 h 5808617"/>
              <a:gd name="connsiteX1" fmla="*/ 7219405 w 7715794"/>
              <a:gd name="connsiteY1" fmla="*/ 0 h 5808617"/>
              <a:gd name="connsiteX2" fmla="*/ 7715794 w 7715794"/>
              <a:gd name="connsiteY2" fmla="*/ 0 h 5808617"/>
              <a:gd name="connsiteX3" fmla="*/ 0 w 7715794"/>
              <a:gd name="connsiteY3" fmla="*/ 5808617 h 5808617"/>
              <a:gd name="connsiteX4" fmla="*/ 0 w 7715794"/>
              <a:gd name="connsiteY4" fmla="*/ 5412378 h 580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794" h="5808617">
                <a:moveTo>
                  <a:pt x="0" y="5412378"/>
                </a:moveTo>
                <a:lnTo>
                  <a:pt x="7219405" y="0"/>
                </a:lnTo>
                <a:lnTo>
                  <a:pt x="7715794" y="0"/>
                </a:lnTo>
                <a:lnTo>
                  <a:pt x="0" y="5808617"/>
                </a:lnTo>
                <a:lnTo>
                  <a:pt x="0" y="5412378"/>
                </a:lnTo>
                <a:close/>
              </a:path>
            </a:pathLst>
          </a:custGeom>
          <a:solidFill>
            <a:schemeClr val="bg1">
              <a:alpha val="637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xmlns="" id="{E21292D5-E981-D14C-989B-7CEC2C8200F3}"/>
              </a:ext>
            </a:extLst>
          </p:cNvPr>
          <p:cNvSpPr/>
          <p:nvPr/>
        </p:nvSpPr>
        <p:spPr>
          <a:xfrm>
            <a:off x="7355722" y="2626138"/>
            <a:ext cx="4576247" cy="707886"/>
          </a:xfrm>
          <a:prstGeom prst="rect">
            <a:avLst/>
          </a:prstGeom>
        </p:spPr>
        <p:txBody>
          <a:bodyPr wrap="square">
            <a:spAutoFit/>
          </a:bodyPr>
          <a:lstStyle/>
          <a:p>
            <a:r>
              <a:rPr lang="en-US" sz="2000" dirty="0">
                <a:solidFill>
                  <a:schemeClr val="bg2">
                    <a:lumMod val="50000"/>
                  </a:schemeClr>
                </a:solidFill>
                <a:latin typeface="Arial" panose="020B0604020202020204" pitchFamily="34" charset="0"/>
                <a:cs typeface="Arial" panose="020B0604020202020204" pitchFamily="34" charset="0"/>
              </a:rPr>
              <a:t>Bob Celeste, Founder, Center for </a:t>
            </a:r>
            <a:endParaRPr lang="en-US" sz="2000" dirty="0" smtClean="0">
              <a:solidFill>
                <a:schemeClr val="bg2">
                  <a:lumMod val="50000"/>
                </a:schemeClr>
              </a:solidFill>
              <a:latin typeface="Arial" panose="020B0604020202020204" pitchFamily="34" charset="0"/>
              <a:cs typeface="Arial" panose="020B0604020202020204" pitchFamily="34" charset="0"/>
            </a:endParaRPr>
          </a:p>
          <a:p>
            <a:r>
              <a:rPr lang="en-US" sz="2000" dirty="0" smtClean="0">
                <a:solidFill>
                  <a:schemeClr val="bg2">
                    <a:lumMod val="50000"/>
                  </a:schemeClr>
                </a:solidFill>
                <a:latin typeface="Arial" panose="020B0604020202020204" pitchFamily="34" charset="0"/>
                <a:cs typeface="Arial" panose="020B0604020202020204" pitchFamily="34" charset="0"/>
              </a:rPr>
              <a:t>Supply Chain Studies </a:t>
            </a:r>
            <a:endParaRPr lang="en-US" sz="2000" b="1" dirty="0">
              <a:solidFill>
                <a:schemeClr val="bg2">
                  <a:lumMod val="5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AF46F97D-C12F-D44D-BDA1-BA2147102035}"/>
              </a:ext>
            </a:extLst>
          </p:cNvPr>
          <p:cNvSpPr/>
          <p:nvPr/>
        </p:nvSpPr>
        <p:spPr>
          <a:xfrm>
            <a:off x="339136" y="2541717"/>
            <a:ext cx="5055325" cy="1569660"/>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Closing a Key Gap in DSCSA Compliance with Credentialing</a:t>
            </a:r>
          </a:p>
        </p:txBody>
      </p:sp>
      <p:sp>
        <p:nvSpPr>
          <p:cNvPr id="9" name="TextBox 8">
            <a:extLst>
              <a:ext uri="{FF2B5EF4-FFF2-40B4-BE49-F238E27FC236}">
                <a16:creationId xmlns:a16="http://schemas.microsoft.com/office/drawing/2014/main" xmlns="" id="{A35B16FB-86BA-8024-5328-2E66380CFFBD}"/>
              </a:ext>
            </a:extLst>
          </p:cNvPr>
          <p:cNvSpPr txBox="1"/>
          <p:nvPr/>
        </p:nvSpPr>
        <p:spPr>
          <a:xfrm>
            <a:off x="365760" y="189613"/>
            <a:ext cx="5416732" cy="1636858"/>
          </a:xfrm>
          <a:prstGeom prst="rect">
            <a:avLst/>
          </a:prstGeom>
          <a:noFill/>
        </p:spPr>
        <p:txBody>
          <a:bodyPr wrap="square">
            <a:spAutoFit/>
          </a:bodyPr>
          <a:lstStyle/>
          <a:p>
            <a:pPr>
              <a:lnSpc>
                <a:spcPts val="4020"/>
              </a:lnSpc>
            </a:pPr>
            <a:r>
              <a:rPr lang="en-US" sz="4400" b="1" i="0" u="none" strike="noStrike" dirty="0">
                <a:effectLst>
                  <a:outerShdw blurRad="50800" dist="38100" dir="2700000" algn="tl" rotWithShape="0">
                    <a:schemeClr val="bg1">
                      <a:alpha val="40000"/>
                    </a:schemeClr>
                  </a:outerShdw>
                </a:effectLst>
                <a:latin typeface="Roboto" panose="02000000000000000000" pitchFamily="2" charset="0"/>
              </a:rPr>
              <a:t>Blockchain in Healthcare </a:t>
            </a:r>
            <a:br>
              <a:rPr lang="en-US" sz="4400" b="1" i="0" u="none" strike="noStrike" dirty="0">
                <a:effectLst>
                  <a:outerShdw blurRad="50800" dist="38100" dir="2700000" algn="tl" rotWithShape="0">
                    <a:schemeClr val="bg1">
                      <a:alpha val="40000"/>
                    </a:schemeClr>
                  </a:outerShdw>
                </a:effectLst>
                <a:latin typeface="Roboto" panose="02000000000000000000" pitchFamily="2" charset="0"/>
              </a:rPr>
            </a:br>
            <a:r>
              <a:rPr lang="en-US" sz="4400" b="1" i="0" u="none" strike="noStrike" dirty="0">
                <a:effectLst>
                  <a:outerShdw blurRad="50800" dist="38100" dir="2700000" algn="tl" rotWithShape="0">
                    <a:schemeClr val="bg1">
                      <a:alpha val="40000"/>
                    </a:schemeClr>
                  </a:outerShdw>
                </a:effectLst>
                <a:latin typeface="Roboto" panose="02000000000000000000" pitchFamily="2" charset="0"/>
              </a:rPr>
              <a:t>Today &amp; </a:t>
            </a:r>
            <a:r>
              <a:rPr lang="en-US" sz="4400" b="1" i="0" u="none" strike="noStrike" dirty="0" smtClean="0">
                <a:effectLst>
                  <a:outerShdw blurRad="50800" dist="38100" dir="2700000" algn="tl" rotWithShape="0">
                    <a:schemeClr val="bg1">
                      <a:alpha val="40000"/>
                    </a:schemeClr>
                  </a:outerShdw>
                </a:effectLst>
                <a:latin typeface="Roboto" panose="02000000000000000000" pitchFamily="2" charset="0"/>
              </a:rPr>
              <a:t>Tomorrow</a:t>
            </a:r>
          </a:p>
        </p:txBody>
      </p:sp>
      <p:pic>
        <p:nvPicPr>
          <p:cNvPr id="29" name="Picture 28">
            <a:extLst>
              <a:ext uri="{FF2B5EF4-FFF2-40B4-BE49-F238E27FC236}">
                <a16:creationId xmlns:a16="http://schemas.microsoft.com/office/drawing/2014/main" xmlns="" id="{DB247252-4211-03EC-30CF-1AC11539555C}"/>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2215133" y="5447403"/>
            <a:ext cx="2065710" cy="958318"/>
          </a:xfrm>
          <a:prstGeom prst="rect">
            <a:avLst/>
          </a:prstGeom>
        </p:spPr>
      </p:pic>
      <p:grpSp>
        <p:nvGrpSpPr>
          <p:cNvPr id="2" name="Group 36">
            <a:extLst>
              <a:ext uri="{FF2B5EF4-FFF2-40B4-BE49-F238E27FC236}">
                <a16:creationId xmlns:a16="http://schemas.microsoft.com/office/drawing/2014/main" xmlns="" id="{00FF01A1-0AC9-66D6-36AA-6B7153118590}"/>
              </a:ext>
            </a:extLst>
          </p:cNvPr>
          <p:cNvGrpSpPr/>
          <p:nvPr/>
        </p:nvGrpSpPr>
        <p:grpSpPr>
          <a:xfrm>
            <a:off x="7831763" y="5458286"/>
            <a:ext cx="4088146" cy="1098050"/>
            <a:chOff x="7494104" y="749459"/>
            <a:chExt cx="4060526" cy="1220049"/>
          </a:xfrm>
        </p:grpSpPr>
        <p:sp>
          <p:nvSpPr>
            <p:cNvPr id="22" name="Rectangle 21">
              <a:extLst>
                <a:ext uri="{FF2B5EF4-FFF2-40B4-BE49-F238E27FC236}">
                  <a16:creationId xmlns:a16="http://schemas.microsoft.com/office/drawing/2014/main" xmlns="" id="{D76886AE-FAF5-D046-BC08-8CA71270A5FE}"/>
                </a:ext>
              </a:extLst>
            </p:cNvPr>
            <p:cNvSpPr/>
            <p:nvPr/>
          </p:nvSpPr>
          <p:spPr>
            <a:xfrm>
              <a:off x="10125365" y="1446288"/>
              <a:ext cx="1429265" cy="523220"/>
            </a:xfrm>
            <a:prstGeom prst="rect">
              <a:avLst/>
            </a:prstGeom>
          </p:spPr>
          <p:txBody>
            <a:bodyPr wrap="square">
              <a:spAutoFit/>
            </a:bodyPr>
            <a:lstStyle/>
            <a:p>
              <a:pPr algn="r"/>
              <a:r>
                <a:rPr lang="en-US" sz="2800" b="1" dirty="0">
                  <a:solidFill>
                    <a:srgbClr val="E72625"/>
                  </a:solidFill>
                  <a:cs typeface="Arial" panose="020B0604020202020204" pitchFamily="34" charset="0"/>
                </a:rPr>
                <a:t>2022</a:t>
              </a:r>
            </a:p>
          </p:txBody>
        </p:sp>
        <p:pic>
          <p:nvPicPr>
            <p:cNvPr id="36" name="Picture 35">
              <a:extLst>
                <a:ext uri="{FF2B5EF4-FFF2-40B4-BE49-F238E27FC236}">
                  <a16:creationId xmlns:a16="http://schemas.microsoft.com/office/drawing/2014/main" xmlns="" id="{8A700317-99D7-8FBE-8310-65CF3E63C3D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94104" y="749459"/>
              <a:ext cx="3940036" cy="1197947"/>
            </a:xfrm>
            <a:prstGeom prst="rect">
              <a:avLst/>
            </a:prstGeom>
          </p:spPr>
        </p:pic>
      </p:grpSp>
      <p:sp>
        <p:nvSpPr>
          <p:cNvPr id="14" name="Oval 13">
            <a:extLst>
              <a:ext uri="{FF2B5EF4-FFF2-40B4-BE49-F238E27FC236}">
                <a16:creationId xmlns:a16="http://schemas.microsoft.com/office/drawing/2014/main" xmlns="" id="{D566CCEE-A373-CF6D-FE03-CAF2E5D65789}"/>
              </a:ext>
            </a:extLst>
          </p:cNvPr>
          <p:cNvSpPr>
            <a:spLocks noChangeAspect="1"/>
          </p:cNvSpPr>
          <p:nvPr/>
        </p:nvSpPr>
        <p:spPr>
          <a:xfrm>
            <a:off x="8056002" y="235131"/>
            <a:ext cx="1619795" cy="1619795"/>
          </a:xfrm>
          <a:prstGeom prst="ellipse">
            <a:avLst/>
          </a:prstGeom>
          <a:blipFill dpi="0" rotWithShape="1">
            <a:blip r:embed="rId5" cstate="print"/>
            <a:srcRect/>
            <a:stretch>
              <a:fillRect l="-39881" t="-2720" r="-13520" b="-2720"/>
            </a:stretch>
          </a:blip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972812EE-3428-CF42-8A28-F07B3331D4D6}"/>
              </a:ext>
            </a:extLst>
          </p:cNvPr>
          <p:cNvSpPr/>
          <p:nvPr/>
        </p:nvSpPr>
        <p:spPr>
          <a:xfrm>
            <a:off x="9278685" y="604482"/>
            <a:ext cx="2743078" cy="923330"/>
          </a:xfrm>
          <a:prstGeom prst="rect">
            <a:avLst/>
          </a:prstGeom>
        </p:spPr>
        <p:txBody>
          <a:bodyPr wrap="square">
            <a:spAutoFit/>
          </a:bodyPr>
          <a:lstStyle/>
          <a:p>
            <a:pPr algn="r"/>
            <a:r>
              <a:rPr lang="en-US" dirty="0">
                <a:solidFill>
                  <a:schemeClr val="bg2">
                    <a:lumMod val="50000"/>
                  </a:schemeClr>
                </a:solidFill>
                <a:latin typeface="Arial" panose="020B0604020202020204" pitchFamily="34" charset="0"/>
                <a:cs typeface="Arial" panose="020B0604020202020204" pitchFamily="34" charset="0"/>
              </a:rPr>
              <a:t>September 15, 2022</a:t>
            </a:r>
          </a:p>
          <a:p>
            <a:pPr algn="r"/>
            <a:r>
              <a:rPr lang="en-US" dirty="0">
                <a:solidFill>
                  <a:schemeClr val="bg2">
                    <a:lumMod val="50000"/>
                  </a:schemeClr>
                </a:solidFill>
                <a:latin typeface="Arial" panose="020B0604020202020204" pitchFamily="34" charset="0"/>
                <a:cs typeface="Arial" panose="020B0604020202020204" pitchFamily="34" charset="0"/>
              </a:rPr>
              <a:t>Central Public Library</a:t>
            </a:r>
          </a:p>
          <a:p>
            <a:pPr algn="r"/>
            <a:r>
              <a:rPr lang="en-US" dirty="0">
                <a:solidFill>
                  <a:schemeClr val="bg2">
                    <a:lumMod val="50000"/>
                  </a:schemeClr>
                </a:solidFill>
                <a:latin typeface="Arial" panose="020B0604020202020204" pitchFamily="34" charset="0"/>
                <a:cs typeface="Arial" panose="020B0604020202020204" pitchFamily="34" charset="0"/>
              </a:rPr>
              <a:t>Austin, TX  USA</a:t>
            </a:r>
          </a:p>
        </p:txBody>
      </p:sp>
      <p:pic>
        <p:nvPicPr>
          <p:cNvPr id="5" name="Picture 4"/>
          <p:cNvPicPr>
            <a:picLocks noChangeAspect="1"/>
          </p:cNvPicPr>
          <p:nvPr/>
        </p:nvPicPr>
        <p:blipFill>
          <a:blip r:embed="rId6"/>
          <a:stretch>
            <a:fillRect/>
          </a:stretch>
        </p:blipFill>
        <p:spPr>
          <a:xfrm>
            <a:off x="5207101" y="1854926"/>
            <a:ext cx="1998619" cy="199861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7"/>
          <a:stretch>
            <a:fillRect/>
          </a:stretch>
        </p:blipFill>
        <p:spPr>
          <a:xfrm rot="21357230">
            <a:off x="5268003" y="3971777"/>
            <a:ext cx="1958227" cy="195822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Rectangle 23">
            <a:extLst>
              <a:ext uri="{FF2B5EF4-FFF2-40B4-BE49-F238E27FC236}">
                <a16:creationId xmlns:a16="http://schemas.microsoft.com/office/drawing/2014/main" xmlns="" id="{E21292D5-E981-D14C-989B-7CEC2C8200F3}"/>
              </a:ext>
            </a:extLst>
          </p:cNvPr>
          <p:cNvSpPr/>
          <p:nvPr/>
        </p:nvSpPr>
        <p:spPr>
          <a:xfrm>
            <a:off x="7156833" y="4672119"/>
            <a:ext cx="4830112" cy="400110"/>
          </a:xfrm>
          <a:prstGeom prst="rect">
            <a:avLst/>
          </a:prstGeom>
        </p:spPr>
        <p:txBody>
          <a:bodyPr wrap="square">
            <a:spAutoFit/>
          </a:bodyPr>
          <a:lstStyle/>
          <a:p>
            <a:pPr algn="r"/>
            <a:r>
              <a:rPr lang="en-US" sz="2000" dirty="0" smtClean="0">
                <a:solidFill>
                  <a:schemeClr val="bg2">
                    <a:lumMod val="50000"/>
                  </a:schemeClr>
                </a:solidFill>
                <a:latin typeface="Arial" panose="020B0604020202020204" pitchFamily="34" charset="0"/>
                <a:cs typeface="Arial" panose="020B0604020202020204" pitchFamily="34" charset="0"/>
              </a:rPr>
              <a:t>David </a:t>
            </a:r>
            <a:r>
              <a:rPr lang="en-US" sz="2000" dirty="0">
                <a:solidFill>
                  <a:schemeClr val="bg2">
                    <a:lumMod val="50000"/>
                  </a:schemeClr>
                </a:solidFill>
                <a:latin typeface="Arial" panose="020B0604020202020204" pitchFamily="34" charset="0"/>
                <a:cs typeface="Arial" panose="020B0604020202020204" pitchFamily="34" charset="0"/>
              </a:rPr>
              <a:t>Kessler, President, Legisym, LLC</a:t>
            </a:r>
            <a:endParaRPr lang="en-US" sz="2000" b="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8391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2021 Open Credential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p:txBody>
          <a:bodyPr/>
          <a:lstStyle/>
          <a:p>
            <a:fld id="{1AF31E84-F459-2947-A739-093FD59B1CAB}" type="slidenum">
              <a:rPr lang="en-GB" smtClean="0"/>
              <a:pPr/>
              <a:t>10</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199861"/>
            <a:ext cx="12192000" cy="237213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0AF4BF1-2EA3-CB41-B1D7-6863622A7FEA}"/>
              </a:ext>
            </a:extLst>
          </p:cNvPr>
          <p:cNvSpPr/>
          <p:nvPr/>
        </p:nvSpPr>
        <p:spPr>
          <a:xfrm>
            <a:off x="0" y="2305877"/>
            <a:ext cx="12192000" cy="2160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244">
            <a:extLst>
              <a:ext uri="{FF2B5EF4-FFF2-40B4-BE49-F238E27FC236}">
                <a16:creationId xmlns:a16="http://schemas.microsoft.com/office/drawing/2014/main" xmlns="" id="{62866E8E-9A6E-6442-B8E4-70427513F7DC}"/>
              </a:ext>
            </a:extLst>
          </p:cNvPr>
          <p:cNvSpPr txBox="1"/>
          <p:nvPr/>
        </p:nvSpPr>
        <p:spPr>
          <a:xfrm>
            <a:off x="3665545" y="2716308"/>
            <a:ext cx="7117796" cy="1200329"/>
          </a:xfrm>
          <a:prstGeom prst="rect">
            <a:avLst/>
          </a:prstGeom>
          <a:noFill/>
        </p:spPr>
        <p:txBody>
          <a:bodyPr wrap="square" rtlCol="0" anchor="ctr">
            <a:spAutoFit/>
          </a:bodyPr>
          <a:lstStyle/>
          <a:p>
            <a:r>
              <a:rPr lang="en-US" altLang="ko-KR" sz="3600" dirty="0">
                <a:solidFill>
                  <a:schemeClr val="bg1"/>
                </a:solidFill>
                <a:latin typeface="Calibri Light" panose="020F0302020204030204" pitchFamily="34" charset="0"/>
                <a:cs typeface="Calibri Light" panose="020F0302020204030204" pitchFamily="34" charset="0"/>
              </a:rPr>
              <a:t>The Drug Supply Chain Security Act</a:t>
            </a:r>
          </a:p>
          <a:p>
            <a:r>
              <a:rPr lang="en-US" altLang="ko-KR" sz="3600" dirty="0">
                <a:solidFill>
                  <a:schemeClr val="bg1"/>
                </a:solidFill>
                <a:latin typeface="Calibri Light" panose="020F0302020204030204" pitchFamily="34" charset="0"/>
                <a:cs typeface="Calibri Light" panose="020F0302020204030204" pitchFamily="34" charset="0"/>
              </a:rPr>
              <a:t>DSCSA </a:t>
            </a:r>
            <a:endParaRPr lang="en-US" altLang="ko-KR" sz="2800" dirty="0">
              <a:solidFill>
                <a:schemeClr val="bg1"/>
              </a:solidFill>
              <a:latin typeface="Calibri Light" panose="020F0302020204030204" pitchFamily="34" charset="0"/>
              <a:cs typeface="Calibri Light" panose="020F0302020204030204" pitchFamily="34" charset="0"/>
            </a:endParaRPr>
          </a:p>
        </p:txBody>
      </p:sp>
      <p:grpSp>
        <p:nvGrpSpPr>
          <p:cNvPr id="21" name="Gruppieren 43">
            <a:extLst>
              <a:ext uri="{FF2B5EF4-FFF2-40B4-BE49-F238E27FC236}">
                <a16:creationId xmlns:a16="http://schemas.microsoft.com/office/drawing/2014/main" xmlns="" id="{0D171844-F051-E84D-8F07-E38F4DD4CC31}"/>
              </a:ext>
            </a:extLst>
          </p:cNvPr>
          <p:cNvGrpSpPr>
            <a:grpSpLocks noChangeAspect="1"/>
          </p:cNvGrpSpPr>
          <p:nvPr/>
        </p:nvGrpSpPr>
        <p:grpSpPr>
          <a:xfrm>
            <a:off x="2969311" y="3067307"/>
            <a:ext cx="576000" cy="517800"/>
            <a:chOff x="1465604" y="1676470"/>
            <a:chExt cx="1080731" cy="971528"/>
          </a:xfrm>
        </p:grpSpPr>
        <p:sp>
          <p:nvSpPr>
            <p:cNvPr id="22" name="Oval 21">
              <a:extLst>
                <a:ext uri="{FF2B5EF4-FFF2-40B4-BE49-F238E27FC236}">
                  <a16:creationId xmlns:a16="http://schemas.microsoft.com/office/drawing/2014/main" xmlns="" id="{D47DA8EE-E1CD-D84D-A711-7BF55FC05D81}"/>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3D3659BF-0C58-3743-B3E0-5B3A51FBFA6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6240877F-2E52-6D48-9402-4875EAFB02F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806D994-8495-BB45-A7CE-B6360ADD5A89}"/>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xmlns="" val="264533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Isosceles Triangle 77">
            <a:extLst>
              <a:ext uri="{FF2B5EF4-FFF2-40B4-BE49-F238E27FC236}">
                <a16:creationId xmlns:a16="http://schemas.microsoft.com/office/drawing/2014/main" xmlns="" id="{F744164A-EF8E-DBDB-6ABD-5B20C3463739}"/>
              </a:ext>
            </a:extLst>
          </p:cNvPr>
          <p:cNvSpPr/>
          <p:nvPr/>
        </p:nvSpPr>
        <p:spPr>
          <a:xfrm>
            <a:off x="9251023" y="3245345"/>
            <a:ext cx="2658437" cy="519761"/>
          </a:xfrm>
          <a:prstGeom prst="triangle">
            <a:avLst>
              <a:gd name="adj" fmla="val 76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Isosceles Triangle 75">
            <a:extLst>
              <a:ext uri="{FF2B5EF4-FFF2-40B4-BE49-F238E27FC236}">
                <a16:creationId xmlns:a16="http://schemas.microsoft.com/office/drawing/2014/main" xmlns="" id="{68208992-40F0-BF79-486B-6E7C2FB4E54F}"/>
              </a:ext>
            </a:extLst>
          </p:cNvPr>
          <p:cNvSpPr/>
          <p:nvPr/>
        </p:nvSpPr>
        <p:spPr>
          <a:xfrm>
            <a:off x="6028465" y="3242390"/>
            <a:ext cx="2658437" cy="519761"/>
          </a:xfrm>
          <a:prstGeom prst="triangle">
            <a:avLst>
              <a:gd name="adj" fmla="val 915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Isosceles Triangle 72">
            <a:extLst>
              <a:ext uri="{FF2B5EF4-FFF2-40B4-BE49-F238E27FC236}">
                <a16:creationId xmlns:a16="http://schemas.microsoft.com/office/drawing/2014/main" xmlns="" id="{B317A2FB-8358-1C94-853D-078F88A5AD2E}"/>
              </a:ext>
            </a:extLst>
          </p:cNvPr>
          <p:cNvSpPr/>
          <p:nvPr/>
        </p:nvSpPr>
        <p:spPr>
          <a:xfrm>
            <a:off x="2847933" y="3244800"/>
            <a:ext cx="2658437" cy="519761"/>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xmlns="" id="{D8A1EA29-FADA-F966-349E-7184ED17DB24}"/>
              </a:ext>
            </a:extLst>
          </p:cNvPr>
          <p:cNvSpPr>
            <a:spLocks noGrp="1"/>
          </p:cNvSpPr>
          <p:nvPr>
            <p:ph type="sldNum" sz="quarter" idx="12"/>
          </p:nvPr>
        </p:nvSpPr>
        <p:spPr>
          <a:xfrm>
            <a:off x="9080485" y="6356350"/>
            <a:ext cx="2743200" cy="365125"/>
          </a:xfrm>
        </p:spPr>
        <p:txBody>
          <a:bodyPr/>
          <a:lstStyle/>
          <a:p>
            <a:fld id="{1AF31E84-F459-2947-A739-093FD59B1CAB}" type="slidenum">
              <a:rPr lang="en-GB" smtClean="0">
                <a:solidFill>
                  <a:schemeClr val="bg1"/>
                </a:solidFill>
              </a:rPr>
              <a:pPr/>
              <a:t>11</a:t>
            </a:fld>
            <a:endParaRPr lang="en-GB" dirty="0">
              <a:solidFill>
                <a:schemeClr val="bg1"/>
              </a:solidFill>
            </a:endParaRPr>
          </a:p>
        </p:txBody>
      </p:sp>
      <p:sp>
        <p:nvSpPr>
          <p:cNvPr id="4" name="Text Placeholder 3">
            <a:extLst>
              <a:ext uri="{FF2B5EF4-FFF2-40B4-BE49-F238E27FC236}">
                <a16:creationId xmlns:a16="http://schemas.microsoft.com/office/drawing/2014/main" xmlns="" id="{E367C49B-0008-3EAB-46EF-77DEE4DB5112}"/>
              </a:ext>
            </a:extLst>
          </p:cNvPr>
          <p:cNvSpPr txBox="1">
            <a:spLocks/>
          </p:cNvSpPr>
          <p:nvPr/>
        </p:nvSpPr>
        <p:spPr>
          <a:xfrm>
            <a:off x="209426" y="222459"/>
            <a:ext cx="3647871" cy="482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DSCSA Timeline</a:t>
            </a:r>
          </a:p>
        </p:txBody>
      </p:sp>
      <p:grpSp>
        <p:nvGrpSpPr>
          <p:cNvPr id="67" name="Group 66">
            <a:extLst>
              <a:ext uri="{FF2B5EF4-FFF2-40B4-BE49-F238E27FC236}">
                <a16:creationId xmlns:a16="http://schemas.microsoft.com/office/drawing/2014/main" xmlns="" id="{26C43651-0017-40AA-812B-2989EB18F2E0}"/>
              </a:ext>
            </a:extLst>
          </p:cNvPr>
          <p:cNvGrpSpPr/>
          <p:nvPr/>
        </p:nvGrpSpPr>
        <p:grpSpPr>
          <a:xfrm>
            <a:off x="5988873" y="3773581"/>
            <a:ext cx="2698029" cy="1228450"/>
            <a:chOff x="6536262" y="3773581"/>
            <a:chExt cx="2698029" cy="1228450"/>
          </a:xfrm>
          <a:solidFill>
            <a:schemeClr val="bg1"/>
          </a:solidFill>
          <a:effectLst>
            <a:outerShdw blurRad="50800" dist="38100" dir="8100000" algn="tr" rotWithShape="0">
              <a:prstClr val="black">
                <a:alpha val="40000"/>
              </a:prstClr>
            </a:outerShdw>
          </a:effectLst>
        </p:grpSpPr>
        <p:pic>
          <p:nvPicPr>
            <p:cNvPr id="44" name="Picture 43">
              <a:extLst>
                <a:ext uri="{FF2B5EF4-FFF2-40B4-BE49-F238E27FC236}">
                  <a16:creationId xmlns:a16="http://schemas.microsoft.com/office/drawing/2014/main" xmlns="" id="{0FB92A1C-63B0-1DCB-C303-47BD265C2304}"/>
                </a:ext>
              </a:extLst>
            </p:cNvPr>
            <p:cNvPicPr>
              <a:picLocks noChangeAspect="1"/>
            </p:cNvPicPr>
            <p:nvPr/>
          </p:nvPicPr>
          <p:blipFill>
            <a:blip r:embed="rId2" cstate="print"/>
            <a:stretch>
              <a:fillRect/>
            </a:stretch>
          </p:blipFill>
          <p:spPr>
            <a:xfrm>
              <a:off x="6536262" y="3773581"/>
              <a:ext cx="2698029" cy="1228450"/>
            </a:xfrm>
            <a:prstGeom prst="rect">
              <a:avLst/>
            </a:prstGeom>
            <a:grpFill/>
            <a:ln>
              <a:solidFill>
                <a:schemeClr val="accent1"/>
              </a:solidFill>
            </a:ln>
          </p:spPr>
        </p:pic>
        <p:sp>
          <p:nvSpPr>
            <p:cNvPr id="46" name="Oval 45">
              <a:extLst>
                <a:ext uri="{FF2B5EF4-FFF2-40B4-BE49-F238E27FC236}">
                  <a16:creationId xmlns:a16="http://schemas.microsoft.com/office/drawing/2014/main" xmlns="" id="{30691B85-44F6-7AD7-951E-35C2411355E0}"/>
                </a:ext>
              </a:extLst>
            </p:cNvPr>
            <p:cNvSpPr/>
            <p:nvPr/>
          </p:nvSpPr>
          <p:spPr>
            <a:xfrm>
              <a:off x="6821210" y="4272090"/>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xmlns="" id="{06CD7360-D8E6-7408-AB17-7BA5EA6343BE}"/>
                </a:ext>
              </a:extLst>
            </p:cNvPr>
            <p:cNvSpPr/>
            <p:nvPr/>
          </p:nvSpPr>
          <p:spPr>
            <a:xfrm>
              <a:off x="8709761" y="3929022"/>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Connector: Curved 53">
              <a:extLst>
                <a:ext uri="{FF2B5EF4-FFF2-40B4-BE49-F238E27FC236}">
                  <a16:creationId xmlns:a16="http://schemas.microsoft.com/office/drawing/2014/main" xmlns="" id="{F0F69313-3E49-514A-C1E7-D1C7F95AD431}"/>
                </a:ext>
              </a:extLst>
            </p:cNvPr>
            <p:cNvCxnSpPr>
              <a:cxnSpLocks/>
              <a:stCxn id="41" idx="2"/>
              <a:endCxn id="46" idx="0"/>
            </p:cNvCxnSpPr>
            <p:nvPr/>
          </p:nvCxnSpPr>
          <p:spPr>
            <a:xfrm rot="10800000" flipV="1">
              <a:off x="6844071" y="3951882"/>
              <a:ext cx="1865691" cy="320208"/>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grpSp>
      <p:grpSp>
        <p:nvGrpSpPr>
          <p:cNvPr id="74" name="Group 73">
            <a:extLst>
              <a:ext uri="{FF2B5EF4-FFF2-40B4-BE49-F238E27FC236}">
                <a16:creationId xmlns:a16="http://schemas.microsoft.com/office/drawing/2014/main" xmlns="" id="{D67048D7-3941-AE9C-8887-8B1BF8D6A349}"/>
              </a:ext>
            </a:extLst>
          </p:cNvPr>
          <p:cNvGrpSpPr/>
          <p:nvPr/>
        </p:nvGrpSpPr>
        <p:grpSpPr>
          <a:xfrm>
            <a:off x="9211431" y="3773581"/>
            <a:ext cx="2698029" cy="1228450"/>
            <a:chOff x="9211431" y="3773581"/>
            <a:chExt cx="2698029" cy="1228450"/>
          </a:xfrm>
          <a:solidFill>
            <a:schemeClr val="bg1"/>
          </a:solidFill>
          <a:effectLst>
            <a:outerShdw blurRad="50800" dist="38100" dir="8100000" algn="tr" rotWithShape="0">
              <a:prstClr val="black">
                <a:alpha val="40000"/>
              </a:prstClr>
            </a:outerShdw>
          </a:effectLst>
        </p:grpSpPr>
        <p:pic>
          <p:nvPicPr>
            <p:cNvPr id="57" name="Picture 56">
              <a:extLst>
                <a:ext uri="{FF2B5EF4-FFF2-40B4-BE49-F238E27FC236}">
                  <a16:creationId xmlns:a16="http://schemas.microsoft.com/office/drawing/2014/main" xmlns="" id="{BF4CB336-6A90-E922-6C95-B5F81C91B7B2}"/>
                </a:ext>
              </a:extLst>
            </p:cNvPr>
            <p:cNvPicPr>
              <a:picLocks noChangeAspect="1"/>
            </p:cNvPicPr>
            <p:nvPr/>
          </p:nvPicPr>
          <p:blipFill>
            <a:blip r:embed="rId2" cstate="print"/>
            <a:stretch>
              <a:fillRect/>
            </a:stretch>
          </p:blipFill>
          <p:spPr>
            <a:xfrm>
              <a:off x="9211431" y="3773581"/>
              <a:ext cx="2698029" cy="1228450"/>
            </a:xfrm>
            <a:prstGeom prst="rect">
              <a:avLst/>
            </a:prstGeom>
            <a:grpFill/>
            <a:ln>
              <a:solidFill>
                <a:schemeClr val="accent1"/>
              </a:solidFill>
            </a:ln>
          </p:spPr>
        </p:pic>
        <p:sp>
          <p:nvSpPr>
            <p:cNvPr id="58" name="Oval 57">
              <a:extLst>
                <a:ext uri="{FF2B5EF4-FFF2-40B4-BE49-F238E27FC236}">
                  <a16:creationId xmlns:a16="http://schemas.microsoft.com/office/drawing/2014/main" xmlns="" id="{D4710A12-25AD-2FA5-B2C0-7EB28F4597D6}"/>
                </a:ext>
              </a:extLst>
            </p:cNvPr>
            <p:cNvSpPr/>
            <p:nvPr/>
          </p:nvSpPr>
          <p:spPr>
            <a:xfrm>
              <a:off x="9496379" y="4272090"/>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xmlns="" id="{228E14C6-0C43-3B39-2947-9D29B7725439}"/>
                </a:ext>
              </a:extLst>
            </p:cNvPr>
            <p:cNvSpPr/>
            <p:nvPr/>
          </p:nvSpPr>
          <p:spPr>
            <a:xfrm>
              <a:off x="10992946" y="4272089"/>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xmlns="" id="{2D7F7E41-CB48-E54D-7CF9-8B0E1B79A6BF}"/>
                </a:ext>
              </a:extLst>
            </p:cNvPr>
            <p:cNvSpPr/>
            <p:nvPr/>
          </p:nvSpPr>
          <p:spPr>
            <a:xfrm>
              <a:off x="10267523" y="4263891"/>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xmlns="" id="{2EF9880E-8BC5-D55F-7B71-9E7380783800}"/>
                </a:ext>
              </a:extLst>
            </p:cNvPr>
            <p:cNvSpPr/>
            <p:nvPr/>
          </p:nvSpPr>
          <p:spPr>
            <a:xfrm>
              <a:off x="11384930" y="3929022"/>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Connector: Curved 61">
              <a:extLst>
                <a:ext uri="{FF2B5EF4-FFF2-40B4-BE49-F238E27FC236}">
                  <a16:creationId xmlns:a16="http://schemas.microsoft.com/office/drawing/2014/main" xmlns="" id="{EF2B3219-2240-5707-A46E-A4077C18F7F9}"/>
                </a:ext>
              </a:extLst>
            </p:cNvPr>
            <p:cNvCxnSpPr>
              <a:cxnSpLocks/>
              <a:stCxn id="61" idx="2"/>
              <a:endCxn id="59" idx="0"/>
            </p:cNvCxnSpPr>
            <p:nvPr/>
          </p:nvCxnSpPr>
          <p:spPr>
            <a:xfrm rot="10800000" flipV="1">
              <a:off x="11015806" y="3951881"/>
              <a:ext cx="369124" cy="320207"/>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63" name="Connector: Curved 62">
              <a:extLst>
                <a:ext uri="{FF2B5EF4-FFF2-40B4-BE49-F238E27FC236}">
                  <a16:creationId xmlns:a16="http://schemas.microsoft.com/office/drawing/2014/main" xmlns="" id="{33AD5D96-71C1-DF6A-6664-02E4920C208B}"/>
                </a:ext>
              </a:extLst>
            </p:cNvPr>
            <p:cNvCxnSpPr>
              <a:cxnSpLocks/>
              <a:endCxn id="60" idx="0"/>
            </p:cNvCxnSpPr>
            <p:nvPr/>
          </p:nvCxnSpPr>
          <p:spPr>
            <a:xfrm rot="10800000" flipV="1">
              <a:off x="10290384" y="3940175"/>
              <a:ext cx="1094549" cy="323716"/>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64" name="Connector: Curved 63">
              <a:extLst>
                <a:ext uri="{FF2B5EF4-FFF2-40B4-BE49-F238E27FC236}">
                  <a16:creationId xmlns:a16="http://schemas.microsoft.com/office/drawing/2014/main" xmlns="" id="{1833CF45-E21A-D8C5-3CEC-88459607C484}"/>
                </a:ext>
              </a:extLst>
            </p:cNvPr>
            <p:cNvCxnSpPr>
              <a:cxnSpLocks/>
              <a:stCxn id="61" idx="2"/>
              <a:endCxn id="58" idx="0"/>
            </p:cNvCxnSpPr>
            <p:nvPr/>
          </p:nvCxnSpPr>
          <p:spPr>
            <a:xfrm rot="10800000" flipV="1">
              <a:off x="9519240" y="3951882"/>
              <a:ext cx="1865691" cy="320208"/>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grpSp>
      <p:pic>
        <p:nvPicPr>
          <p:cNvPr id="69" name="Picture 68">
            <a:extLst>
              <a:ext uri="{FF2B5EF4-FFF2-40B4-BE49-F238E27FC236}">
                <a16:creationId xmlns:a16="http://schemas.microsoft.com/office/drawing/2014/main" xmlns="" id="{A82A4C87-7C59-C081-EB86-5AE0A0E1BF35}"/>
              </a:ext>
            </a:extLst>
          </p:cNvPr>
          <p:cNvPicPr>
            <a:picLocks noChangeAspect="1"/>
          </p:cNvPicPr>
          <p:nvPr/>
        </p:nvPicPr>
        <p:blipFill>
          <a:blip r:embed="rId2" cstate="print"/>
          <a:stretch>
            <a:fillRect/>
          </a:stretch>
        </p:blipFill>
        <p:spPr>
          <a:xfrm>
            <a:off x="2808341" y="3773581"/>
            <a:ext cx="2698029" cy="1228450"/>
          </a:xfrm>
          <a:prstGeom prst="rect">
            <a:avLst/>
          </a:prstGeom>
          <a:solidFill>
            <a:schemeClr val="bg1"/>
          </a:solidFill>
          <a:ln>
            <a:solidFill>
              <a:schemeClr val="accent1"/>
            </a:solidFill>
          </a:ln>
        </p:spPr>
      </p:pic>
      <p:pic>
        <p:nvPicPr>
          <p:cNvPr id="80" name="Picture 79">
            <a:extLst>
              <a:ext uri="{FF2B5EF4-FFF2-40B4-BE49-F238E27FC236}">
                <a16:creationId xmlns:a16="http://schemas.microsoft.com/office/drawing/2014/main" xmlns="" id="{9EF2468A-2D2E-3837-0251-504D4BC75DC8}"/>
              </a:ext>
            </a:extLst>
          </p:cNvPr>
          <p:cNvPicPr>
            <a:picLocks noChangeAspect="1"/>
          </p:cNvPicPr>
          <p:nvPr/>
        </p:nvPicPr>
        <p:blipFill>
          <a:blip r:embed="rId3" cstate="print"/>
          <a:stretch>
            <a:fillRect/>
          </a:stretch>
        </p:blipFill>
        <p:spPr>
          <a:xfrm>
            <a:off x="3209142" y="5275590"/>
            <a:ext cx="2042123" cy="674018"/>
          </a:xfrm>
          <a:prstGeom prst="rect">
            <a:avLst/>
          </a:prstGeom>
        </p:spPr>
      </p:pic>
      <p:sp>
        <p:nvSpPr>
          <p:cNvPr id="81" name="TextBox 80">
            <a:extLst>
              <a:ext uri="{FF2B5EF4-FFF2-40B4-BE49-F238E27FC236}">
                <a16:creationId xmlns:a16="http://schemas.microsoft.com/office/drawing/2014/main" xmlns="" id="{E0D25A83-75CC-B9EF-0F79-36076CD0D8B6}"/>
              </a:ext>
            </a:extLst>
          </p:cNvPr>
          <p:cNvSpPr txBox="1"/>
          <p:nvPr/>
        </p:nvSpPr>
        <p:spPr>
          <a:xfrm>
            <a:off x="3075158" y="4996817"/>
            <a:ext cx="2224776" cy="307777"/>
          </a:xfrm>
          <a:prstGeom prst="rect">
            <a:avLst/>
          </a:prstGeom>
          <a:noFill/>
        </p:spPr>
        <p:txBody>
          <a:bodyPr wrap="none" rtlCol="0">
            <a:spAutoFit/>
          </a:bodyPr>
          <a:lstStyle/>
          <a:p>
            <a:r>
              <a:rPr lang="en-US" sz="1400" b="1" cap="small" dirty="0">
                <a:solidFill>
                  <a:srgbClr val="69B3AA"/>
                </a:solidFill>
              </a:rPr>
              <a:t>Package &amp; Case Serialization</a:t>
            </a:r>
          </a:p>
        </p:txBody>
      </p:sp>
      <p:sp>
        <p:nvSpPr>
          <p:cNvPr id="83" name="TextBox 82">
            <a:extLst>
              <a:ext uri="{FF2B5EF4-FFF2-40B4-BE49-F238E27FC236}">
                <a16:creationId xmlns:a16="http://schemas.microsoft.com/office/drawing/2014/main" xmlns="" id="{66EA2638-DD98-F6FA-2EC3-C69BE775560B}"/>
              </a:ext>
            </a:extLst>
          </p:cNvPr>
          <p:cNvSpPr txBox="1"/>
          <p:nvPr/>
        </p:nvSpPr>
        <p:spPr>
          <a:xfrm>
            <a:off x="6555779" y="4996816"/>
            <a:ext cx="1677960" cy="307777"/>
          </a:xfrm>
          <a:prstGeom prst="rect">
            <a:avLst/>
          </a:prstGeom>
          <a:noFill/>
        </p:spPr>
        <p:txBody>
          <a:bodyPr wrap="none" rtlCol="0">
            <a:spAutoFit/>
          </a:bodyPr>
          <a:lstStyle/>
          <a:p>
            <a:r>
              <a:rPr lang="en-US" sz="1400" b="1" cap="small" dirty="0">
                <a:solidFill>
                  <a:srgbClr val="69B3AA"/>
                </a:solidFill>
              </a:rPr>
              <a:t>Product Verification</a:t>
            </a:r>
          </a:p>
        </p:txBody>
      </p:sp>
      <p:sp>
        <p:nvSpPr>
          <p:cNvPr id="85" name="TextBox 84">
            <a:extLst>
              <a:ext uri="{FF2B5EF4-FFF2-40B4-BE49-F238E27FC236}">
                <a16:creationId xmlns:a16="http://schemas.microsoft.com/office/drawing/2014/main" xmlns="" id="{8BC36C5C-9CFC-8467-DCE1-320C2826B77F}"/>
              </a:ext>
            </a:extLst>
          </p:cNvPr>
          <p:cNvSpPr txBox="1"/>
          <p:nvPr/>
        </p:nvSpPr>
        <p:spPr>
          <a:xfrm>
            <a:off x="9842114" y="4992718"/>
            <a:ext cx="1379737" cy="307777"/>
          </a:xfrm>
          <a:prstGeom prst="rect">
            <a:avLst/>
          </a:prstGeom>
          <a:noFill/>
        </p:spPr>
        <p:txBody>
          <a:bodyPr wrap="none" rtlCol="0">
            <a:spAutoFit/>
          </a:bodyPr>
          <a:lstStyle/>
          <a:p>
            <a:r>
              <a:rPr lang="en-US" sz="1400" b="1" cap="small" dirty="0">
                <a:solidFill>
                  <a:srgbClr val="69B3AA"/>
                </a:solidFill>
              </a:rPr>
              <a:t>Product Tracing</a:t>
            </a:r>
          </a:p>
        </p:txBody>
      </p:sp>
      <p:grpSp>
        <p:nvGrpSpPr>
          <p:cNvPr id="8" name="Group 7">
            <a:extLst>
              <a:ext uri="{FF2B5EF4-FFF2-40B4-BE49-F238E27FC236}">
                <a16:creationId xmlns:a16="http://schemas.microsoft.com/office/drawing/2014/main" xmlns="" id="{5C2F8E7B-64AF-A94B-9A4E-532F7A38639A}"/>
              </a:ext>
            </a:extLst>
          </p:cNvPr>
          <p:cNvGrpSpPr/>
          <p:nvPr/>
        </p:nvGrpSpPr>
        <p:grpSpPr>
          <a:xfrm>
            <a:off x="997933" y="537192"/>
            <a:ext cx="10609643" cy="2872674"/>
            <a:chOff x="997933" y="537192"/>
            <a:chExt cx="10609643" cy="2872674"/>
          </a:xfrm>
        </p:grpSpPr>
        <p:pic>
          <p:nvPicPr>
            <p:cNvPr id="39" name="Picture 38">
              <a:extLst>
                <a:ext uri="{FF2B5EF4-FFF2-40B4-BE49-F238E27FC236}">
                  <a16:creationId xmlns:a16="http://schemas.microsoft.com/office/drawing/2014/main" xmlns="" id="{2AB8647B-5603-B955-896B-26BDD50AF81A}"/>
                </a:ext>
              </a:extLst>
            </p:cNvPr>
            <p:cNvPicPr>
              <a:picLocks noChangeAspect="1"/>
            </p:cNvPicPr>
            <p:nvPr/>
          </p:nvPicPr>
          <p:blipFill>
            <a:blip r:embed="rId4"/>
            <a:stretch>
              <a:fillRect/>
            </a:stretch>
          </p:blipFill>
          <p:spPr>
            <a:xfrm>
              <a:off x="997933" y="537192"/>
              <a:ext cx="10609643" cy="2872674"/>
            </a:xfrm>
            <a:prstGeom prst="rect">
              <a:avLst/>
            </a:prstGeom>
          </p:spPr>
        </p:pic>
        <p:grpSp>
          <p:nvGrpSpPr>
            <p:cNvPr id="6" name="Group 5">
              <a:extLst>
                <a:ext uri="{FF2B5EF4-FFF2-40B4-BE49-F238E27FC236}">
                  <a16:creationId xmlns:a16="http://schemas.microsoft.com/office/drawing/2014/main" xmlns="" id="{922FAB2D-CF6A-AD41-AB7D-EF0582B2D4C6}"/>
                </a:ext>
              </a:extLst>
            </p:cNvPr>
            <p:cNvGrpSpPr/>
            <p:nvPr/>
          </p:nvGrpSpPr>
          <p:grpSpPr>
            <a:xfrm>
              <a:off x="1202108" y="3076571"/>
              <a:ext cx="10219267" cy="254000"/>
              <a:chOff x="1202108" y="3076571"/>
              <a:chExt cx="10219267" cy="254000"/>
            </a:xfrm>
          </p:grpSpPr>
          <p:sp>
            <p:nvSpPr>
              <p:cNvPr id="5" name="Rounded Rectangle 4">
                <a:extLst>
                  <a:ext uri="{FF2B5EF4-FFF2-40B4-BE49-F238E27FC236}">
                    <a16:creationId xmlns:a16="http://schemas.microsoft.com/office/drawing/2014/main" xmlns="" id="{2E0005DD-E534-244C-A219-38942F0B727A}"/>
                  </a:ext>
                </a:extLst>
              </p:cNvPr>
              <p:cNvSpPr/>
              <p:nvPr/>
            </p:nvSpPr>
            <p:spPr>
              <a:xfrm>
                <a:off x="1202108" y="3076571"/>
                <a:ext cx="842352"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xmlns="" id="{D7694648-8AA2-9746-97B8-50843EBAF225}"/>
                  </a:ext>
                </a:extLst>
              </p:cNvPr>
              <p:cNvSpPr/>
              <p:nvPr/>
            </p:nvSpPr>
            <p:spPr>
              <a:xfrm>
                <a:off x="2129447" y="3076571"/>
                <a:ext cx="859606"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xmlns="" id="{FF2B42D0-4431-294D-88D9-35349EAC91B5}"/>
                  </a:ext>
                </a:extLst>
              </p:cNvPr>
              <p:cNvSpPr/>
              <p:nvPr/>
            </p:nvSpPr>
            <p:spPr>
              <a:xfrm>
                <a:off x="3078352"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xmlns="" id="{E8F68DC8-8DB9-EC4B-A7B7-69482795D3EF}"/>
                  </a:ext>
                </a:extLst>
              </p:cNvPr>
              <p:cNvSpPr/>
              <p:nvPr/>
            </p:nvSpPr>
            <p:spPr>
              <a:xfrm>
                <a:off x="4014318"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xmlns="" id="{1432241A-740F-E140-9F8E-1221352C3194}"/>
                  </a:ext>
                </a:extLst>
              </p:cNvPr>
              <p:cNvSpPr/>
              <p:nvPr/>
            </p:nvSpPr>
            <p:spPr>
              <a:xfrm>
                <a:off x="495028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xmlns="" id="{67E172E1-4F44-6F4E-8D88-6A2BF00B7809}"/>
                  </a:ext>
                </a:extLst>
              </p:cNvPr>
              <p:cNvSpPr/>
              <p:nvPr/>
            </p:nvSpPr>
            <p:spPr>
              <a:xfrm>
                <a:off x="589056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xmlns="" id="{3A5F70CE-9E05-334B-9F3C-CC887CEC3259}"/>
                  </a:ext>
                </a:extLst>
              </p:cNvPr>
              <p:cNvSpPr/>
              <p:nvPr/>
            </p:nvSpPr>
            <p:spPr>
              <a:xfrm>
                <a:off x="683084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xmlns="" id="{1B7237E1-5DA6-094F-B283-5919A406D8FA}"/>
                  </a:ext>
                </a:extLst>
              </p:cNvPr>
              <p:cNvSpPr/>
              <p:nvPr/>
            </p:nvSpPr>
            <p:spPr>
              <a:xfrm>
                <a:off x="7766810"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xmlns="" id="{6B20E639-48DC-954D-8671-1246F84228CF}"/>
                  </a:ext>
                </a:extLst>
              </p:cNvPr>
              <p:cNvSpPr/>
              <p:nvPr/>
            </p:nvSpPr>
            <p:spPr>
              <a:xfrm>
                <a:off x="8698463"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xmlns="" id="{D4D58882-77B7-C145-9756-EED7533D6BC4}"/>
                  </a:ext>
                </a:extLst>
              </p:cNvPr>
              <p:cNvSpPr/>
              <p:nvPr/>
            </p:nvSpPr>
            <p:spPr>
              <a:xfrm>
                <a:off x="9643055"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xmlns="" id="{21C735F4-F003-524D-9F7E-9D2A73571C7A}"/>
                  </a:ext>
                </a:extLst>
              </p:cNvPr>
              <p:cNvSpPr/>
              <p:nvPr/>
            </p:nvSpPr>
            <p:spPr>
              <a:xfrm>
                <a:off x="10574708"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xmlns="" val="133121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Isosceles Triangle 77">
            <a:extLst>
              <a:ext uri="{FF2B5EF4-FFF2-40B4-BE49-F238E27FC236}">
                <a16:creationId xmlns:a16="http://schemas.microsoft.com/office/drawing/2014/main" xmlns="" id="{F744164A-EF8E-DBDB-6ABD-5B20C3463739}"/>
              </a:ext>
            </a:extLst>
          </p:cNvPr>
          <p:cNvSpPr/>
          <p:nvPr/>
        </p:nvSpPr>
        <p:spPr>
          <a:xfrm>
            <a:off x="9251023" y="3245345"/>
            <a:ext cx="2658437" cy="519761"/>
          </a:xfrm>
          <a:prstGeom prst="triangle">
            <a:avLst>
              <a:gd name="adj" fmla="val 76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Isosceles Triangle 75">
            <a:extLst>
              <a:ext uri="{FF2B5EF4-FFF2-40B4-BE49-F238E27FC236}">
                <a16:creationId xmlns:a16="http://schemas.microsoft.com/office/drawing/2014/main" xmlns="" id="{68208992-40F0-BF79-486B-6E7C2FB4E54F}"/>
              </a:ext>
            </a:extLst>
          </p:cNvPr>
          <p:cNvSpPr/>
          <p:nvPr/>
        </p:nvSpPr>
        <p:spPr>
          <a:xfrm>
            <a:off x="6028465" y="3242390"/>
            <a:ext cx="2658437" cy="519761"/>
          </a:xfrm>
          <a:prstGeom prst="triangle">
            <a:avLst>
              <a:gd name="adj" fmla="val 915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Isosceles Triangle 72">
            <a:extLst>
              <a:ext uri="{FF2B5EF4-FFF2-40B4-BE49-F238E27FC236}">
                <a16:creationId xmlns:a16="http://schemas.microsoft.com/office/drawing/2014/main" xmlns="" id="{B317A2FB-8358-1C94-853D-078F88A5AD2E}"/>
              </a:ext>
            </a:extLst>
          </p:cNvPr>
          <p:cNvSpPr/>
          <p:nvPr/>
        </p:nvSpPr>
        <p:spPr>
          <a:xfrm>
            <a:off x="2847933" y="3244800"/>
            <a:ext cx="2658437" cy="519761"/>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xmlns="" id="{D8A1EA29-FADA-F966-349E-7184ED17DB24}"/>
              </a:ext>
            </a:extLst>
          </p:cNvPr>
          <p:cNvSpPr>
            <a:spLocks noGrp="1"/>
          </p:cNvSpPr>
          <p:nvPr>
            <p:ph type="sldNum" sz="quarter" idx="12"/>
          </p:nvPr>
        </p:nvSpPr>
        <p:spPr>
          <a:xfrm>
            <a:off x="9160382" y="6356350"/>
            <a:ext cx="2743200" cy="365125"/>
          </a:xfrm>
        </p:spPr>
        <p:txBody>
          <a:bodyPr/>
          <a:lstStyle/>
          <a:p>
            <a:fld id="{1AF31E84-F459-2947-A739-093FD59B1CAB}" type="slidenum">
              <a:rPr lang="en-GB" smtClean="0">
                <a:solidFill>
                  <a:schemeClr val="bg1"/>
                </a:solidFill>
              </a:rPr>
              <a:pPr/>
              <a:t>12</a:t>
            </a:fld>
            <a:endParaRPr lang="en-GB" dirty="0">
              <a:solidFill>
                <a:schemeClr val="bg1"/>
              </a:solidFill>
            </a:endParaRPr>
          </a:p>
        </p:txBody>
      </p:sp>
      <p:sp>
        <p:nvSpPr>
          <p:cNvPr id="4" name="Text Placeholder 3">
            <a:extLst>
              <a:ext uri="{FF2B5EF4-FFF2-40B4-BE49-F238E27FC236}">
                <a16:creationId xmlns:a16="http://schemas.microsoft.com/office/drawing/2014/main" xmlns="" id="{E367C49B-0008-3EAB-46EF-77DEE4DB5112}"/>
              </a:ext>
            </a:extLst>
          </p:cNvPr>
          <p:cNvSpPr txBox="1">
            <a:spLocks/>
          </p:cNvSpPr>
          <p:nvPr/>
        </p:nvSpPr>
        <p:spPr>
          <a:xfrm>
            <a:off x="209425" y="222459"/>
            <a:ext cx="8585199" cy="482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DSCSA Timeline - </a:t>
            </a:r>
            <a:r>
              <a:rPr lang="en-US" sz="4000" dirty="0">
                <a:solidFill>
                  <a:srgbClr val="FF0000"/>
                </a:solidFill>
              </a:rPr>
              <a:t>Delay</a:t>
            </a:r>
          </a:p>
        </p:txBody>
      </p:sp>
      <p:pic>
        <p:nvPicPr>
          <p:cNvPr id="39" name="Picture 38">
            <a:extLst>
              <a:ext uri="{FF2B5EF4-FFF2-40B4-BE49-F238E27FC236}">
                <a16:creationId xmlns:a16="http://schemas.microsoft.com/office/drawing/2014/main" xmlns="" id="{2AB8647B-5603-B955-896B-26BDD50AF81A}"/>
              </a:ext>
            </a:extLst>
          </p:cNvPr>
          <p:cNvPicPr>
            <a:picLocks noChangeAspect="1"/>
          </p:cNvPicPr>
          <p:nvPr/>
        </p:nvPicPr>
        <p:blipFill>
          <a:blip r:embed="rId2"/>
          <a:stretch>
            <a:fillRect/>
          </a:stretch>
        </p:blipFill>
        <p:spPr>
          <a:xfrm>
            <a:off x="997933" y="537192"/>
            <a:ext cx="10609643" cy="2872674"/>
          </a:xfrm>
          <a:prstGeom prst="rect">
            <a:avLst/>
          </a:prstGeom>
        </p:spPr>
      </p:pic>
      <p:grpSp>
        <p:nvGrpSpPr>
          <p:cNvPr id="67" name="Group 66">
            <a:extLst>
              <a:ext uri="{FF2B5EF4-FFF2-40B4-BE49-F238E27FC236}">
                <a16:creationId xmlns:a16="http://schemas.microsoft.com/office/drawing/2014/main" xmlns="" id="{26C43651-0017-40AA-812B-2989EB18F2E0}"/>
              </a:ext>
            </a:extLst>
          </p:cNvPr>
          <p:cNvGrpSpPr/>
          <p:nvPr/>
        </p:nvGrpSpPr>
        <p:grpSpPr>
          <a:xfrm>
            <a:off x="5988873" y="3773581"/>
            <a:ext cx="2698029" cy="1228450"/>
            <a:chOff x="6536262" y="3773581"/>
            <a:chExt cx="2698029" cy="1228450"/>
          </a:xfrm>
          <a:solidFill>
            <a:schemeClr val="bg1"/>
          </a:solidFill>
          <a:effectLst>
            <a:outerShdw blurRad="50800" dist="38100" dir="8100000" algn="tr" rotWithShape="0">
              <a:prstClr val="black">
                <a:alpha val="40000"/>
              </a:prstClr>
            </a:outerShdw>
          </a:effectLst>
        </p:grpSpPr>
        <p:pic>
          <p:nvPicPr>
            <p:cNvPr id="44" name="Picture 43">
              <a:extLst>
                <a:ext uri="{FF2B5EF4-FFF2-40B4-BE49-F238E27FC236}">
                  <a16:creationId xmlns:a16="http://schemas.microsoft.com/office/drawing/2014/main" xmlns="" id="{0FB92A1C-63B0-1DCB-C303-47BD265C2304}"/>
                </a:ext>
              </a:extLst>
            </p:cNvPr>
            <p:cNvPicPr>
              <a:picLocks noChangeAspect="1"/>
            </p:cNvPicPr>
            <p:nvPr/>
          </p:nvPicPr>
          <p:blipFill>
            <a:blip r:embed="rId3" cstate="print"/>
            <a:stretch>
              <a:fillRect/>
            </a:stretch>
          </p:blipFill>
          <p:spPr>
            <a:xfrm>
              <a:off x="6536262" y="3773581"/>
              <a:ext cx="2698029" cy="1228450"/>
            </a:xfrm>
            <a:prstGeom prst="rect">
              <a:avLst/>
            </a:prstGeom>
            <a:grpFill/>
            <a:ln>
              <a:solidFill>
                <a:schemeClr val="accent1"/>
              </a:solidFill>
            </a:ln>
          </p:spPr>
        </p:pic>
        <p:sp>
          <p:nvSpPr>
            <p:cNvPr id="46" name="Oval 45">
              <a:extLst>
                <a:ext uri="{FF2B5EF4-FFF2-40B4-BE49-F238E27FC236}">
                  <a16:creationId xmlns:a16="http://schemas.microsoft.com/office/drawing/2014/main" xmlns="" id="{30691B85-44F6-7AD7-951E-35C2411355E0}"/>
                </a:ext>
              </a:extLst>
            </p:cNvPr>
            <p:cNvSpPr/>
            <p:nvPr/>
          </p:nvSpPr>
          <p:spPr>
            <a:xfrm>
              <a:off x="6821210" y="4272090"/>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xmlns="" id="{06CD7360-D8E6-7408-AB17-7BA5EA6343BE}"/>
                </a:ext>
              </a:extLst>
            </p:cNvPr>
            <p:cNvSpPr/>
            <p:nvPr/>
          </p:nvSpPr>
          <p:spPr>
            <a:xfrm>
              <a:off x="8709761" y="3929022"/>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Connector: Curved 53">
              <a:extLst>
                <a:ext uri="{FF2B5EF4-FFF2-40B4-BE49-F238E27FC236}">
                  <a16:creationId xmlns:a16="http://schemas.microsoft.com/office/drawing/2014/main" xmlns="" id="{F0F69313-3E49-514A-C1E7-D1C7F95AD431}"/>
                </a:ext>
              </a:extLst>
            </p:cNvPr>
            <p:cNvCxnSpPr>
              <a:cxnSpLocks/>
              <a:stCxn id="41" idx="2"/>
              <a:endCxn id="46" idx="0"/>
            </p:cNvCxnSpPr>
            <p:nvPr/>
          </p:nvCxnSpPr>
          <p:spPr>
            <a:xfrm rot="10800000" flipV="1">
              <a:off x="6844071" y="3951882"/>
              <a:ext cx="1865691" cy="320208"/>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grpSp>
      <p:grpSp>
        <p:nvGrpSpPr>
          <p:cNvPr id="74" name="Group 73">
            <a:extLst>
              <a:ext uri="{FF2B5EF4-FFF2-40B4-BE49-F238E27FC236}">
                <a16:creationId xmlns:a16="http://schemas.microsoft.com/office/drawing/2014/main" xmlns="" id="{D67048D7-3941-AE9C-8887-8B1BF8D6A349}"/>
              </a:ext>
            </a:extLst>
          </p:cNvPr>
          <p:cNvGrpSpPr/>
          <p:nvPr/>
        </p:nvGrpSpPr>
        <p:grpSpPr>
          <a:xfrm>
            <a:off x="9211431" y="3773581"/>
            <a:ext cx="2698029" cy="1228450"/>
            <a:chOff x="9211431" y="3773581"/>
            <a:chExt cx="2698029" cy="1228450"/>
          </a:xfrm>
          <a:solidFill>
            <a:schemeClr val="bg1"/>
          </a:solidFill>
          <a:effectLst>
            <a:outerShdw blurRad="50800" dist="38100" dir="8100000" algn="tr" rotWithShape="0">
              <a:prstClr val="black">
                <a:alpha val="40000"/>
              </a:prstClr>
            </a:outerShdw>
          </a:effectLst>
        </p:grpSpPr>
        <p:pic>
          <p:nvPicPr>
            <p:cNvPr id="57" name="Picture 56">
              <a:extLst>
                <a:ext uri="{FF2B5EF4-FFF2-40B4-BE49-F238E27FC236}">
                  <a16:creationId xmlns:a16="http://schemas.microsoft.com/office/drawing/2014/main" xmlns="" id="{BF4CB336-6A90-E922-6C95-B5F81C91B7B2}"/>
                </a:ext>
              </a:extLst>
            </p:cNvPr>
            <p:cNvPicPr>
              <a:picLocks noChangeAspect="1"/>
            </p:cNvPicPr>
            <p:nvPr/>
          </p:nvPicPr>
          <p:blipFill>
            <a:blip r:embed="rId3" cstate="print"/>
            <a:stretch>
              <a:fillRect/>
            </a:stretch>
          </p:blipFill>
          <p:spPr>
            <a:xfrm>
              <a:off x="9211431" y="3773581"/>
              <a:ext cx="2698029" cy="1228450"/>
            </a:xfrm>
            <a:prstGeom prst="rect">
              <a:avLst/>
            </a:prstGeom>
            <a:grpFill/>
            <a:ln>
              <a:solidFill>
                <a:schemeClr val="accent1"/>
              </a:solidFill>
            </a:ln>
          </p:spPr>
        </p:pic>
        <p:sp>
          <p:nvSpPr>
            <p:cNvPr id="58" name="Oval 57">
              <a:extLst>
                <a:ext uri="{FF2B5EF4-FFF2-40B4-BE49-F238E27FC236}">
                  <a16:creationId xmlns:a16="http://schemas.microsoft.com/office/drawing/2014/main" xmlns="" id="{D4710A12-25AD-2FA5-B2C0-7EB28F4597D6}"/>
                </a:ext>
              </a:extLst>
            </p:cNvPr>
            <p:cNvSpPr/>
            <p:nvPr/>
          </p:nvSpPr>
          <p:spPr>
            <a:xfrm>
              <a:off x="9496379" y="4272090"/>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xmlns="" id="{228E14C6-0C43-3B39-2947-9D29B7725439}"/>
                </a:ext>
              </a:extLst>
            </p:cNvPr>
            <p:cNvSpPr/>
            <p:nvPr/>
          </p:nvSpPr>
          <p:spPr>
            <a:xfrm>
              <a:off x="10992946" y="4272089"/>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xmlns="" id="{2D7F7E41-CB48-E54D-7CF9-8B0E1B79A6BF}"/>
                </a:ext>
              </a:extLst>
            </p:cNvPr>
            <p:cNvSpPr/>
            <p:nvPr/>
          </p:nvSpPr>
          <p:spPr>
            <a:xfrm>
              <a:off x="10267523" y="4263891"/>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xmlns="" id="{2EF9880E-8BC5-D55F-7B71-9E7380783800}"/>
                </a:ext>
              </a:extLst>
            </p:cNvPr>
            <p:cNvSpPr/>
            <p:nvPr/>
          </p:nvSpPr>
          <p:spPr>
            <a:xfrm>
              <a:off x="11384930" y="3929022"/>
              <a:ext cx="45719" cy="45719"/>
            </a:xfrm>
            <a:prstGeom prst="ellipse">
              <a:avLst/>
            </a:prstGeom>
            <a:solidFill>
              <a:srgbClr val="69B3AA"/>
            </a:solidFill>
            <a:ln>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Connector: Curved 61">
              <a:extLst>
                <a:ext uri="{FF2B5EF4-FFF2-40B4-BE49-F238E27FC236}">
                  <a16:creationId xmlns:a16="http://schemas.microsoft.com/office/drawing/2014/main" xmlns="" id="{EF2B3219-2240-5707-A46E-A4077C18F7F9}"/>
                </a:ext>
              </a:extLst>
            </p:cNvPr>
            <p:cNvCxnSpPr>
              <a:cxnSpLocks/>
              <a:stCxn id="61" idx="2"/>
              <a:endCxn id="59" idx="0"/>
            </p:cNvCxnSpPr>
            <p:nvPr/>
          </p:nvCxnSpPr>
          <p:spPr>
            <a:xfrm rot="10800000" flipV="1">
              <a:off x="11015806" y="3951881"/>
              <a:ext cx="369124" cy="320207"/>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63" name="Connector: Curved 62">
              <a:extLst>
                <a:ext uri="{FF2B5EF4-FFF2-40B4-BE49-F238E27FC236}">
                  <a16:creationId xmlns:a16="http://schemas.microsoft.com/office/drawing/2014/main" xmlns="" id="{33AD5D96-71C1-DF6A-6664-02E4920C208B}"/>
                </a:ext>
              </a:extLst>
            </p:cNvPr>
            <p:cNvCxnSpPr>
              <a:cxnSpLocks/>
              <a:endCxn id="60" idx="0"/>
            </p:cNvCxnSpPr>
            <p:nvPr/>
          </p:nvCxnSpPr>
          <p:spPr>
            <a:xfrm rot="10800000" flipV="1">
              <a:off x="10290384" y="3940175"/>
              <a:ext cx="1094549" cy="323716"/>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64" name="Connector: Curved 63">
              <a:extLst>
                <a:ext uri="{FF2B5EF4-FFF2-40B4-BE49-F238E27FC236}">
                  <a16:creationId xmlns:a16="http://schemas.microsoft.com/office/drawing/2014/main" xmlns="" id="{1833CF45-E21A-D8C5-3CEC-88459607C484}"/>
                </a:ext>
              </a:extLst>
            </p:cNvPr>
            <p:cNvCxnSpPr>
              <a:cxnSpLocks/>
              <a:stCxn id="61" idx="2"/>
              <a:endCxn id="58" idx="0"/>
            </p:cNvCxnSpPr>
            <p:nvPr/>
          </p:nvCxnSpPr>
          <p:spPr>
            <a:xfrm rot="10800000" flipV="1">
              <a:off x="9519240" y="3951882"/>
              <a:ext cx="1865691" cy="320208"/>
            </a:xfrm>
            <a:prstGeom prst="curvedConnector2">
              <a:avLst/>
            </a:prstGeom>
            <a:grpFill/>
            <a:ln w="57150">
              <a:solidFill>
                <a:srgbClr val="69B3AA"/>
              </a:solidFill>
            </a:ln>
          </p:spPr>
          <p:style>
            <a:lnRef idx="1">
              <a:schemeClr val="accent2"/>
            </a:lnRef>
            <a:fillRef idx="0">
              <a:schemeClr val="accent2"/>
            </a:fillRef>
            <a:effectRef idx="0">
              <a:schemeClr val="accent2"/>
            </a:effectRef>
            <a:fontRef idx="minor">
              <a:schemeClr val="tx1"/>
            </a:fontRef>
          </p:style>
        </p:cxnSp>
      </p:grpSp>
      <p:pic>
        <p:nvPicPr>
          <p:cNvPr id="69" name="Picture 68">
            <a:extLst>
              <a:ext uri="{FF2B5EF4-FFF2-40B4-BE49-F238E27FC236}">
                <a16:creationId xmlns:a16="http://schemas.microsoft.com/office/drawing/2014/main" xmlns="" id="{A82A4C87-7C59-C081-EB86-5AE0A0E1BF35}"/>
              </a:ext>
            </a:extLst>
          </p:cNvPr>
          <p:cNvPicPr>
            <a:picLocks noChangeAspect="1"/>
          </p:cNvPicPr>
          <p:nvPr/>
        </p:nvPicPr>
        <p:blipFill>
          <a:blip r:embed="rId3" cstate="print"/>
          <a:stretch>
            <a:fillRect/>
          </a:stretch>
        </p:blipFill>
        <p:spPr>
          <a:xfrm>
            <a:off x="2808341" y="3773581"/>
            <a:ext cx="2698029" cy="1228450"/>
          </a:xfrm>
          <a:prstGeom prst="rect">
            <a:avLst/>
          </a:prstGeom>
          <a:solidFill>
            <a:schemeClr val="bg1"/>
          </a:solidFill>
          <a:ln>
            <a:solidFill>
              <a:schemeClr val="accent1"/>
            </a:solidFill>
          </a:ln>
        </p:spPr>
      </p:pic>
      <p:pic>
        <p:nvPicPr>
          <p:cNvPr id="80" name="Picture 79">
            <a:extLst>
              <a:ext uri="{FF2B5EF4-FFF2-40B4-BE49-F238E27FC236}">
                <a16:creationId xmlns:a16="http://schemas.microsoft.com/office/drawing/2014/main" xmlns="" id="{9EF2468A-2D2E-3837-0251-504D4BC75DC8}"/>
              </a:ext>
            </a:extLst>
          </p:cNvPr>
          <p:cNvPicPr>
            <a:picLocks noChangeAspect="1"/>
          </p:cNvPicPr>
          <p:nvPr/>
        </p:nvPicPr>
        <p:blipFill>
          <a:blip r:embed="rId4" cstate="print"/>
          <a:stretch>
            <a:fillRect/>
          </a:stretch>
        </p:blipFill>
        <p:spPr>
          <a:xfrm>
            <a:off x="3209142" y="5275590"/>
            <a:ext cx="2042123" cy="674018"/>
          </a:xfrm>
          <a:prstGeom prst="rect">
            <a:avLst/>
          </a:prstGeom>
        </p:spPr>
      </p:pic>
      <p:sp>
        <p:nvSpPr>
          <p:cNvPr id="81" name="TextBox 80">
            <a:extLst>
              <a:ext uri="{FF2B5EF4-FFF2-40B4-BE49-F238E27FC236}">
                <a16:creationId xmlns:a16="http://schemas.microsoft.com/office/drawing/2014/main" xmlns="" id="{E0D25A83-75CC-B9EF-0F79-36076CD0D8B6}"/>
              </a:ext>
            </a:extLst>
          </p:cNvPr>
          <p:cNvSpPr txBox="1"/>
          <p:nvPr/>
        </p:nvSpPr>
        <p:spPr>
          <a:xfrm>
            <a:off x="3075158" y="4996817"/>
            <a:ext cx="2224776" cy="307777"/>
          </a:xfrm>
          <a:prstGeom prst="rect">
            <a:avLst/>
          </a:prstGeom>
          <a:noFill/>
        </p:spPr>
        <p:txBody>
          <a:bodyPr wrap="none" rtlCol="0">
            <a:spAutoFit/>
          </a:bodyPr>
          <a:lstStyle/>
          <a:p>
            <a:r>
              <a:rPr lang="en-US" sz="1400" b="1" cap="small" dirty="0">
                <a:solidFill>
                  <a:srgbClr val="69B3AA"/>
                </a:solidFill>
              </a:rPr>
              <a:t>Package &amp; Case Serialization</a:t>
            </a:r>
          </a:p>
        </p:txBody>
      </p:sp>
      <p:sp>
        <p:nvSpPr>
          <p:cNvPr id="83" name="TextBox 82">
            <a:extLst>
              <a:ext uri="{FF2B5EF4-FFF2-40B4-BE49-F238E27FC236}">
                <a16:creationId xmlns:a16="http://schemas.microsoft.com/office/drawing/2014/main" xmlns="" id="{66EA2638-DD98-F6FA-2EC3-C69BE775560B}"/>
              </a:ext>
            </a:extLst>
          </p:cNvPr>
          <p:cNvSpPr txBox="1"/>
          <p:nvPr/>
        </p:nvSpPr>
        <p:spPr>
          <a:xfrm>
            <a:off x="6555779" y="4996816"/>
            <a:ext cx="1677960" cy="307777"/>
          </a:xfrm>
          <a:prstGeom prst="rect">
            <a:avLst/>
          </a:prstGeom>
          <a:noFill/>
        </p:spPr>
        <p:txBody>
          <a:bodyPr wrap="none" rtlCol="0">
            <a:spAutoFit/>
          </a:bodyPr>
          <a:lstStyle/>
          <a:p>
            <a:r>
              <a:rPr lang="en-US" sz="1400" b="1" cap="small" dirty="0">
                <a:solidFill>
                  <a:srgbClr val="69B3AA"/>
                </a:solidFill>
              </a:rPr>
              <a:t>Product Verification</a:t>
            </a:r>
          </a:p>
        </p:txBody>
      </p:sp>
      <p:sp>
        <p:nvSpPr>
          <p:cNvPr id="85" name="TextBox 84">
            <a:extLst>
              <a:ext uri="{FF2B5EF4-FFF2-40B4-BE49-F238E27FC236}">
                <a16:creationId xmlns:a16="http://schemas.microsoft.com/office/drawing/2014/main" xmlns="" id="{8BC36C5C-9CFC-8467-DCE1-320C2826B77F}"/>
              </a:ext>
            </a:extLst>
          </p:cNvPr>
          <p:cNvSpPr txBox="1"/>
          <p:nvPr/>
        </p:nvSpPr>
        <p:spPr>
          <a:xfrm>
            <a:off x="9842114" y="4992718"/>
            <a:ext cx="1379737" cy="307777"/>
          </a:xfrm>
          <a:prstGeom prst="rect">
            <a:avLst/>
          </a:prstGeom>
          <a:noFill/>
        </p:spPr>
        <p:txBody>
          <a:bodyPr wrap="none" rtlCol="0">
            <a:spAutoFit/>
          </a:bodyPr>
          <a:lstStyle/>
          <a:p>
            <a:r>
              <a:rPr lang="en-US" sz="1400" b="1" cap="small" dirty="0">
                <a:solidFill>
                  <a:srgbClr val="69B3AA"/>
                </a:solidFill>
              </a:rPr>
              <a:t>Product Tracing</a:t>
            </a:r>
          </a:p>
        </p:txBody>
      </p:sp>
      <p:cxnSp>
        <p:nvCxnSpPr>
          <p:cNvPr id="5" name="Straight Arrow Connector 4">
            <a:extLst>
              <a:ext uri="{FF2B5EF4-FFF2-40B4-BE49-F238E27FC236}">
                <a16:creationId xmlns:a16="http://schemas.microsoft.com/office/drawing/2014/main" xmlns="" id="{939754AB-E318-AB13-173E-361655AFCA8A}"/>
              </a:ext>
            </a:extLst>
          </p:cNvPr>
          <p:cNvCxnSpPr/>
          <p:nvPr/>
        </p:nvCxnSpPr>
        <p:spPr>
          <a:xfrm flipV="1">
            <a:off x="7476328" y="2179253"/>
            <a:ext cx="3770389" cy="28197"/>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6" name="Straight Arrow Connector 5">
            <a:extLst>
              <a:ext uri="{FF2B5EF4-FFF2-40B4-BE49-F238E27FC236}">
                <a16:creationId xmlns:a16="http://schemas.microsoft.com/office/drawing/2014/main" xmlns="" id="{0FC03D6A-2E5E-3716-9A16-76A4C3356C4C}"/>
              </a:ext>
            </a:extLst>
          </p:cNvPr>
          <p:cNvCxnSpPr>
            <a:cxnSpLocks/>
          </p:cNvCxnSpPr>
          <p:nvPr/>
        </p:nvCxnSpPr>
        <p:spPr>
          <a:xfrm flipV="1">
            <a:off x="8428047" y="2847933"/>
            <a:ext cx="2814642" cy="20045"/>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grpSp>
        <p:nvGrpSpPr>
          <p:cNvPr id="30" name="Group 29">
            <a:extLst>
              <a:ext uri="{FF2B5EF4-FFF2-40B4-BE49-F238E27FC236}">
                <a16:creationId xmlns:a16="http://schemas.microsoft.com/office/drawing/2014/main" xmlns="" id="{0F5294FB-FFD1-D54E-AD16-8ACDDF25DE22}"/>
              </a:ext>
            </a:extLst>
          </p:cNvPr>
          <p:cNvGrpSpPr/>
          <p:nvPr/>
        </p:nvGrpSpPr>
        <p:grpSpPr>
          <a:xfrm>
            <a:off x="1202108" y="3076571"/>
            <a:ext cx="10219267" cy="254000"/>
            <a:chOff x="1202108" y="3076571"/>
            <a:chExt cx="10219267" cy="254000"/>
          </a:xfrm>
        </p:grpSpPr>
        <p:sp>
          <p:nvSpPr>
            <p:cNvPr id="31" name="Rounded Rectangle 30">
              <a:extLst>
                <a:ext uri="{FF2B5EF4-FFF2-40B4-BE49-F238E27FC236}">
                  <a16:creationId xmlns:a16="http://schemas.microsoft.com/office/drawing/2014/main" xmlns="" id="{22DD9398-44C9-0946-87AF-EC46CC42510A}"/>
                </a:ext>
              </a:extLst>
            </p:cNvPr>
            <p:cNvSpPr/>
            <p:nvPr/>
          </p:nvSpPr>
          <p:spPr>
            <a:xfrm>
              <a:off x="1202108" y="3076571"/>
              <a:ext cx="842352"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xmlns="" id="{1A24C03F-1D51-064F-B5D7-F6F6793F874C}"/>
                </a:ext>
              </a:extLst>
            </p:cNvPr>
            <p:cNvSpPr/>
            <p:nvPr/>
          </p:nvSpPr>
          <p:spPr>
            <a:xfrm>
              <a:off x="2129447" y="3076571"/>
              <a:ext cx="859606"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xmlns="" id="{67592B25-2541-244C-B0E4-B1F9E901E953}"/>
                </a:ext>
              </a:extLst>
            </p:cNvPr>
            <p:cNvSpPr/>
            <p:nvPr/>
          </p:nvSpPr>
          <p:spPr>
            <a:xfrm>
              <a:off x="3078352"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xmlns="" id="{3E53760E-D3A4-F64A-906C-D403BCAEA86F}"/>
                </a:ext>
              </a:extLst>
            </p:cNvPr>
            <p:cNvSpPr/>
            <p:nvPr/>
          </p:nvSpPr>
          <p:spPr>
            <a:xfrm>
              <a:off x="4014318"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xmlns="" id="{882E587A-5AD0-8246-9ACB-BADB2C8DCF29}"/>
                </a:ext>
              </a:extLst>
            </p:cNvPr>
            <p:cNvSpPr/>
            <p:nvPr/>
          </p:nvSpPr>
          <p:spPr>
            <a:xfrm>
              <a:off x="495028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xmlns="" id="{DC6CDAD3-4623-974B-8498-39584E4090C0}"/>
                </a:ext>
              </a:extLst>
            </p:cNvPr>
            <p:cNvSpPr/>
            <p:nvPr/>
          </p:nvSpPr>
          <p:spPr>
            <a:xfrm>
              <a:off x="589056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xmlns="" id="{E1448CA5-806A-B84A-9E8D-C46C855FB6A0}"/>
                </a:ext>
              </a:extLst>
            </p:cNvPr>
            <p:cNvSpPr/>
            <p:nvPr/>
          </p:nvSpPr>
          <p:spPr>
            <a:xfrm>
              <a:off x="6830844"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xmlns="" id="{18FC2A8A-F3D6-9E45-8FC2-764EFB72A0D1}"/>
                </a:ext>
              </a:extLst>
            </p:cNvPr>
            <p:cNvSpPr/>
            <p:nvPr/>
          </p:nvSpPr>
          <p:spPr>
            <a:xfrm>
              <a:off x="7766810"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xmlns="" id="{6CBBF895-2F32-6341-A3CD-32F43F2A1A47}"/>
                </a:ext>
              </a:extLst>
            </p:cNvPr>
            <p:cNvSpPr/>
            <p:nvPr/>
          </p:nvSpPr>
          <p:spPr>
            <a:xfrm>
              <a:off x="8698463"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xmlns="" id="{5B20DEE3-B992-6042-9E2C-B1B3A1E38071}"/>
                </a:ext>
              </a:extLst>
            </p:cNvPr>
            <p:cNvSpPr/>
            <p:nvPr/>
          </p:nvSpPr>
          <p:spPr>
            <a:xfrm>
              <a:off x="9643055"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xmlns="" id="{2C846768-FA13-8B4A-AE41-D5A4DCD660BB}"/>
                </a:ext>
              </a:extLst>
            </p:cNvPr>
            <p:cNvSpPr/>
            <p:nvPr/>
          </p:nvSpPr>
          <p:spPr>
            <a:xfrm>
              <a:off x="10574708" y="3076571"/>
              <a:ext cx="846667" cy="254000"/>
            </a:xfrm>
            <a:prstGeom prst="roundRect">
              <a:avLst>
                <a:gd name="adj" fmla="val 50000"/>
              </a:avLst>
            </a:prstGeom>
            <a:noFill/>
            <a:ln w="28575">
              <a:solidFill>
                <a:srgbClr val="69B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90140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011433" y="6356350"/>
            <a:ext cx="2743200" cy="365125"/>
          </a:xfrm>
        </p:spPr>
        <p:txBody>
          <a:bodyPr/>
          <a:lstStyle/>
          <a:p>
            <a:fld id="{1AF31E84-F459-2947-A739-093FD59B1CAB}" type="slidenum">
              <a:rPr lang="en-GB" smtClean="0"/>
              <a:pPr/>
              <a:t>13</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199861"/>
            <a:ext cx="12192000" cy="237213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0AF4BF1-2EA3-CB41-B1D7-6863622A7FEA}"/>
              </a:ext>
            </a:extLst>
          </p:cNvPr>
          <p:cNvSpPr/>
          <p:nvPr/>
        </p:nvSpPr>
        <p:spPr>
          <a:xfrm>
            <a:off x="106017" y="2305877"/>
            <a:ext cx="12192000" cy="2160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244">
            <a:extLst>
              <a:ext uri="{FF2B5EF4-FFF2-40B4-BE49-F238E27FC236}">
                <a16:creationId xmlns:a16="http://schemas.microsoft.com/office/drawing/2014/main" xmlns="" id="{62866E8E-9A6E-6442-B8E4-70427513F7DC}"/>
              </a:ext>
            </a:extLst>
          </p:cNvPr>
          <p:cNvSpPr txBox="1"/>
          <p:nvPr/>
        </p:nvSpPr>
        <p:spPr>
          <a:xfrm>
            <a:off x="5010869" y="2993307"/>
            <a:ext cx="7117796" cy="646331"/>
          </a:xfrm>
          <a:prstGeom prst="rect">
            <a:avLst/>
          </a:prstGeom>
          <a:noFill/>
        </p:spPr>
        <p:txBody>
          <a:bodyPr wrap="square" rtlCol="0" anchor="ctr">
            <a:spAutoFit/>
          </a:bodyPr>
          <a:lstStyle/>
          <a:p>
            <a:r>
              <a:rPr lang="en-US" altLang="ko-KR" sz="3600" dirty="0">
                <a:solidFill>
                  <a:schemeClr val="bg1"/>
                </a:solidFill>
                <a:latin typeface="Calibri Light" panose="020F0302020204030204" pitchFamily="34" charset="0"/>
                <a:cs typeface="Calibri Light" panose="020F0302020204030204" pitchFamily="34" charset="0"/>
              </a:rPr>
              <a:t>The Gaps</a:t>
            </a:r>
            <a:endParaRPr lang="en-US" altLang="ko-KR" sz="2800" dirty="0">
              <a:solidFill>
                <a:schemeClr val="bg1"/>
              </a:solidFill>
              <a:latin typeface="Calibri Light" panose="020F0302020204030204" pitchFamily="34" charset="0"/>
              <a:cs typeface="Calibri Light" panose="020F0302020204030204" pitchFamily="34" charset="0"/>
            </a:endParaRPr>
          </a:p>
        </p:txBody>
      </p:sp>
      <p:grpSp>
        <p:nvGrpSpPr>
          <p:cNvPr id="21" name="Gruppieren 43">
            <a:extLst>
              <a:ext uri="{FF2B5EF4-FFF2-40B4-BE49-F238E27FC236}">
                <a16:creationId xmlns:a16="http://schemas.microsoft.com/office/drawing/2014/main" xmlns="" id="{0D171844-F051-E84D-8F07-E38F4DD4CC31}"/>
              </a:ext>
            </a:extLst>
          </p:cNvPr>
          <p:cNvGrpSpPr>
            <a:grpSpLocks noChangeAspect="1"/>
          </p:cNvGrpSpPr>
          <p:nvPr/>
        </p:nvGrpSpPr>
        <p:grpSpPr>
          <a:xfrm>
            <a:off x="4314635" y="3067307"/>
            <a:ext cx="576000" cy="517800"/>
            <a:chOff x="1465604" y="1676470"/>
            <a:chExt cx="1080731" cy="971528"/>
          </a:xfrm>
        </p:grpSpPr>
        <p:sp>
          <p:nvSpPr>
            <p:cNvPr id="22" name="Oval 21">
              <a:extLst>
                <a:ext uri="{FF2B5EF4-FFF2-40B4-BE49-F238E27FC236}">
                  <a16:creationId xmlns:a16="http://schemas.microsoft.com/office/drawing/2014/main" xmlns="" id="{D47DA8EE-E1CD-D84D-A711-7BF55FC05D81}"/>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3D3659BF-0C58-3743-B3E0-5B3A51FBFA6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6240877F-2E52-6D48-9402-4875EAFB02F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806D994-8495-BB45-A7CE-B6360ADD5A89}"/>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xmlns="" val="501017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6CD29D3F-2DEE-6AF9-A1D2-A1D713CF73BE}"/>
              </a:ext>
            </a:extLst>
          </p:cNvPr>
          <p:cNvSpPr/>
          <p:nvPr/>
        </p:nvSpPr>
        <p:spPr>
          <a:xfrm>
            <a:off x="4379400" y="1189566"/>
            <a:ext cx="7376567" cy="4639733"/>
          </a:xfrm>
          <a:prstGeom prst="rect">
            <a:avLst/>
          </a:prstGeom>
          <a:solidFill>
            <a:schemeClr val="bg1"/>
          </a:solidFill>
          <a:ln>
            <a:prstDash val="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xmlns="" id="{7A450ABD-3879-045A-322D-3A86C568E37A}"/>
              </a:ext>
            </a:extLst>
          </p:cNvPr>
          <p:cNvSpPr/>
          <p:nvPr/>
        </p:nvSpPr>
        <p:spPr>
          <a:xfrm>
            <a:off x="376767" y="1189567"/>
            <a:ext cx="3649133" cy="4639733"/>
          </a:xfrm>
          <a:prstGeom prst="rect">
            <a:avLst/>
          </a:prstGeom>
          <a:solidFill>
            <a:schemeClr val="bg1"/>
          </a:solidFill>
          <a:ln>
            <a:prstDash val="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xmlns="" id="{D8A1EA29-FADA-F966-349E-7184ED17DB24}"/>
              </a:ext>
            </a:extLst>
          </p:cNvPr>
          <p:cNvSpPr>
            <a:spLocks noGrp="1"/>
          </p:cNvSpPr>
          <p:nvPr>
            <p:ph type="sldNum" sz="quarter" idx="12"/>
          </p:nvPr>
        </p:nvSpPr>
        <p:spPr>
          <a:xfrm>
            <a:off x="9012767" y="6356350"/>
            <a:ext cx="2743200" cy="365125"/>
          </a:xfrm>
        </p:spPr>
        <p:txBody>
          <a:bodyPr/>
          <a:lstStyle/>
          <a:p>
            <a:fld id="{1AF31E84-F459-2947-A739-093FD59B1CAB}" type="slidenum">
              <a:rPr lang="en-GB" smtClean="0">
                <a:solidFill>
                  <a:schemeClr val="bg1"/>
                </a:solidFill>
              </a:rPr>
              <a:pPr/>
              <a:t>14</a:t>
            </a:fld>
            <a:endParaRPr lang="en-GB" dirty="0">
              <a:solidFill>
                <a:schemeClr val="bg1"/>
              </a:solidFill>
            </a:endParaRPr>
          </a:p>
        </p:txBody>
      </p:sp>
      <p:sp>
        <p:nvSpPr>
          <p:cNvPr id="4" name="Text Placeholder 3">
            <a:extLst>
              <a:ext uri="{FF2B5EF4-FFF2-40B4-BE49-F238E27FC236}">
                <a16:creationId xmlns:a16="http://schemas.microsoft.com/office/drawing/2014/main" xmlns="" id="{E367C49B-0008-3EAB-46EF-77DEE4DB5112}"/>
              </a:ext>
            </a:extLst>
          </p:cNvPr>
          <p:cNvSpPr txBox="1">
            <a:spLocks/>
          </p:cNvSpPr>
          <p:nvPr/>
        </p:nvSpPr>
        <p:spPr>
          <a:xfrm>
            <a:off x="288837" y="126179"/>
            <a:ext cx="8585199" cy="497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000" dirty="0"/>
              <a:t>DSCSA Product Verification and Tracing</a:t>
            </a:r>
            <a:endParaRPr lang="en-US" sz="3200" dirty="0"/>
          </a:p>
        </p:txBody>
      </p:sp>
      <p:pic>
        <p:nvPicPr>
          <p:cNvPr id="26" name="Picture 25">
            <a:extLst>
              <a:ext uri="{FF2B5EF4-FFF2-40B4-BE49-F238E27FC236}">
                <a16:creationId xmlns:a16="http://schemas.microsoft.com/office/drawing/2014/main" xmlns="" id="{4ECCDE15-CDD5-1178-BD57-BDD8D9C249A6}"/>
              </a:ext>
            </a:extLst>
          </p:cNvPr>
          <p:cNvPicPr>
            <a:picLocks noChangeAspect="1"/>
          </p:cNvPicPr>
          <p:nvPr/>
        </p:nvPicPr>
        <p:blipFill>
          <a:blip r:embed="rId2"/>
          <a:stretch>
            <a:fillRect/>
          </a:stretch>
        </p:blipFill>
        <p:spPr>
          <a:xfrm>
            <a:off x="4446079" y="1439730"/>
            <a:ext cx="3249703" cy="1869980"/>
          </a:xfrm>
          <a:prstGeom prst="rect">
            <a:avLst/>
          </a:prstGeom>
        </p:spPr>
      </p:pic>
      <p:pic>
        <p:nvPicPr>
          <p:cNvPr id="38" name="Picture 37">
            <a:extLst>
              <a:ext uri="{FF2B5EF4-FFF2-40B4-BE49-F238E27FC236}">
                <a16:creationId xmlns:a16="http://schemas.microsoft.com/office/drawing/2014/main" xmlns="" id="{4A566E01-8764-679B-FF14-E9B3CB8F0D44}"/>
              </a:ext>
            </a:extLst>
          </p:cNvPr>
          <p:cNvPicPr>
            <a:picLocks noChangeAspect="1"/>
          </p:cNvPicPr>
          <p:nvPr/>
        </p:nvPicPr>
        <p:blipFill>
          <a:blip r:embed="rId3"/>
          <a:stretch>
            <a:fillRect/>
          </a:stretch>
        </p:blipFill>
        <p:spPr>
          <a:xfrm>
            <a:off x="8382034" y="1445826"/>
            <a:ext cx="3242700" cy="1862977"/>
          </a:xfrm>
          <a:prstGeom prst="rect">
            <a:avLst/>
          </a:prstGeom>
        </p:spPr>
      </p:pic>
      <p:pic>
        <p:nvPicPr>
          <p:cNvPr id="42" name="Picture 41">
            <a:extLst>
              <a:ext uri="{FF2B5EF4-FFF2-40B4-BE49-F238E27FC236}">
                <a16:creationId xmlns:a16="http://schemas.microsoft.com/office/drawing/2014/main" xmlns="" id="{CC0658CD-AD8F-BFFB-DC99-D7EB72438D8A}"/>
              </a:ext>
            </a:extLst>
          </p:cNvPr>
          <p:cNvPicPr>
            <a:picLocks noChangeAspect="1"/>
          </p:cNvPicPr>
          <p:nvPr/>
        </p:nvPicPr>
        <p:blipFill>
          <a:blip r:embed="rId4"/>
          <a:stretch>
            <a:fillRect/>
          </a:stretch>
        </p:blipFill>
        <p:spPr>
          <a:xfrm>
            <a:off x="636188" y="1464116"/>
            <a:ext cx="3123638" cy="1841966"/>
          </a:xfrm>
          <a:prstGeom prst="rect">
            <a:avLst/>
          </a:prstGeom>
        </p:spPr>
      </p:pic>
      <p:sp>
        <p:nvSpPr>
          <p:cNvPr id="43" name="TextBox 42">
            <a:extLst>
              <a:ext uri="{FF2B5EF4-FFF2-40B4-BE49-F238E27FC236}">
                <a16:creationId xmlns:a16="http://schemas.microsoft.com/office/drawing/2014/main" xmlns="" id="{C2F3185E-9A2B-87DE-C717-DA4E0AD1B1C4}"/>
              </a:ext>
            </a:extLst>
          </p:cNvPr>
          <p:cNvSpPr txBox="1"/>
          <p:nvPr/>
        </p:nvSpPr>
        <p:spPr>
          <a:xfrm>
            <a:off x="673726" y="3941233"/>
            <a:ext cx="3086100" cy="1538883"/>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r>
              <a:rPr lang="en-US" dirty="0"/>
              <a:t>Established Relationships</a:t>
            </a:r>
          </a:p>
          <a:p>
            <a:pPr marL="228600" lvl="1"/>
            <a:r>
              <a:rPr lang="en-US" sz="1200" dirty="0"/>
              <a:t>Know Your Customer Processes</a:t>
            </a:r>
          </a:p>
          <a:p>
            <a:pPr marL="228600" lvl="1"/>
            <a:r>
              <a:rPr lang="en-US" sz="1200" dirty="0"/>
              <a:t>Know Your Supplier Processes</a:t>
            </a:r>
          </a:p>
          <a:p>
            <a:pPr marL="228600" lvl="1"/>
            <a:r>
              <a:rPr lang="en-US" sz="1200" dirty="0"/>
              <a:t>Authorized Trading Partner</a:t>
            </a:r>
          </a:p>
          <a:p>
            <a:pPr marL="228600" lvl="1"/>
            <a:endParaRPr lang="en-US" sz="1200" dirty="0"/>
          </a:p>
          <a:p>
            <a:r>
              <a:rPr lang="en-US" sz="1600" dirty="0"/>
              <a:t>Direct System Connections</a:t>
            </a:r>
          </a:p>
          <a:p>
            <a:pPr marL="228600" lvl="1"/>
            <a:r>
              <a:rPr lang="en-US" sz="1200" dirty="0"/>
              <a:t>AS2</a:t>
            </a:r>
          </a:p>
        </p:txBody>
      </p:sp>
      <p:sp>
        <p:nvSpPr>
          <p:cNvPr id="47" name="TextBox 46">
            <a:extLst>
              <a:ext uri="{FF2B5EF4-FFF2-40B4-BE49-F238E27FC236}">
                <a16:creationId xmlns:a16="http://schemas.microsoft.com/office/drawing/2014/main" xmlns="" id="{B7656CA1-5233-B839-F631-6522FFB121BC}"/>
              </a:ext>
            </a:extLst>
          </p:cNvPr>
          <p:cNvSpPr txBox="1"/>
          <p:nvPr/>
        </p:nvSpPr>
        <p:spPr>
          <a:xfrm>
            <a:off x="6524633" y="3941233"/>
            <a:ext cx="3086100" cy="1292662"/>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r>
              <a:rPr lang="en-US" dirty="0"/>
              <a:t>Ad Hoc Relationships</a:t>
            </a:r>
          </a:p>
          <a:p>
            <a:pPr marL="228600" lvl="1"/>
            <a:r>
              <a:rPr lang="en-US" sz="1400" dirty="0"/>
              <a:t>Authorized Trading Partner?</a:t>
            </a:r>
          </a:p>
          <a:p>
            <a:pPr marL="228600" lvl="1"/>
            <a:endParaRPr lang="en-US" sz="1400" dirty="0"/>
          </a:p>
          <a:p>
            <a:pPr indent="-228600"/>
            <a:r>
              <a:rPr lang="en-US" dirty="0"/>
              <a:t>Ad Hoc Connections</a:t>
            </a:r>
          </a:p>
          <a:p>
            <a:pPr lvl="1" indent="-228600"/>
            <a:r>
              <a:rPr lang="en-US" sz="1400" dirty="0"/>
              <a:t>API</a:t>
            </a:r>
            <a:endParaRPr lang="en-US" sz="1600" dirty="0"/>
          </a:p>
        </p:txBody>
      </p:sp>
      <p:sp>
        <p:nvSpPr>
          <p:cNvPr id="52" name="Text Placeholder 3">
            <a:extLst>
              <a:ext uri="{FF2B5EF4-FFF2-40B4-BE49-F238E27FC236}">
                <a16:creationId xmlns:a16="http://schemas.microsoft.com/office/drawing/2014/main" xmlns="" id="{42C5CAB2-A3A4-EA49-F93E-FBCC28E134C5}"/>
              </a:ext>
            </a:extLst>
          </p:cNvPr>
          <p:cNvSpPr txBox="1">
            <a:spLocks/>
          </p:cNvSpPr>
          <p:nvPr/>
        </p:nvSpPr>
        <p:spPr>
          <a:xfrm>
            <a:off x="288837" y="649258"/>
            <a:ext cx="5057863" cy="404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69B3AA"/>
                </a:solidFill>
              </a:rPr>
              <a:t>Authentication and Authorization</a:t>
            </a:r>
          </a:p>
        </p:txBody>
      </p:sp>
      <p:grpSp>
        <p:nvGrpSpPr>
          <p:cNvPr id="2" name="Group 1">
            <a:extLst>
              <a:ext uri="{FF2B5EF4-FFF2-40B4-BE49-F238E27FC236}">
                <a16:creationId xmlns:a16="http://schemas.microsoft.com/office/drawing/2014/main" xmlns="" id="{06C091F6-8284-234A-8C70-188F5AED795E}"/>
              </a:ext>
            </a:extLst>
          </p:cNvPr>
          <p:cNvGrpSpPr/>
          <p:nvPr/>
        </p:nvGrpSpPr>
        <p:grpSpPr>
          <a:xfrm>
            <a:off x="4885891" y="1666399"/>
            <a:ext cx="2208873" cy="443982"/>
            <a:chOff x="4894056" y="1713429"/>
            <a:chExt cx="1934270" cy="388787"/>
          </a:xfrm>
        </p:grpSpPr>
        <p:sp>
          <p:nvSpPr>
            <p:cNvPr id="12" name="Oval 11">
              <a:extLst>
                <a:ext uri="{FF2B5EF4-FFF2-40B4-BE49-F238E27FC236}">
                  <a16:creationId xmlns:a16="http://schemas.microsoft.com/office/drawing/2014/main" xmlns="" id="{D54A8EB2-F81E-A944-916F-08E297820FF1}"/>
                </a:ext>
              </a:extLst>
            </p:cNvPr>
            <p:cNvSpPr/>
            <p:nvPr/>
          </p:nvSpPr>
          <p:spPr>
            <a:xfrm>
              <a:off x="4894056" y="2056497"/>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6FFA52C4-017F-E240-8D18-D9B00922D9CC}"/>
                </a:ext>
              </a:extLst>
            </p:cNvPr>
            <p:cNvSpPr/>
            <p:nvPr/>
          </p:nvSpPr>
          <p:spPr>
            <a:xfrm>
              <a:off x="6782607" y="1713429"/>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Connector: Curved 53">
              <a:extLst>
                <a:ext uri="{FF2B5EF4-FFF2-40B4-BE49-F238E27FC236}">
                  <a16:creationId xmlns:a16="http://schemas.microsoft.com/office/drawing/2014/main" xmlns="" id="{936E12D8-E6C3-6B4B-9145-20B451E5C8AD}"/>
                </a:ext>
              </a:extLst>
            </p:cNvPr>
            <p:cNvCxnSpPr>
              <a:cxnSpLocks/>
              <a:stCxn id="13" idx="2"/>
              <a:endCxn id="12" idx="0"/>
            </p:cNvCxnSpPr>
            <p:nvPr/>
          </p:nvCxnSpPr>
          <p:spPr>
            <a:xfrm rot="10800000" flipV="1">
              <a:off x="4916917" y="1736289"/>
              <a:ext cx="1865691" cy="320208"/>
            </a:xfrm>
            <a:prstGeom prst="curvedConnector2">
              <a:avLst/>
            </a:prstGeom>
            <a:solidFill>
              <a:schemeClr val="bg1"/>
            </a:solidFill>
            <a:ln w="57150">
              <a:solidFill>
                <a:srgbClr val="69B3AA"/>
              </a:solidFill>
            </a:ln>
          </p:spPr>
          <p:style>
            <a:lnRef idx="1">
              <a:schemeClr val="accent2"/>
            </a:lnRef>
            <a:fillRef idx="0">
              <a:schemeClr val="accent2"/>
            </a:fillRef>
            <a:effectRef idx="0">
              <a:schemeClr val="accent2"/>
            </a:effectRef>
            <a:fontRef idx="minor">
              <a:schemeClr val="tx1"/>
            </a:fontRef>
          </p:style>
        </p:cxnSp>
      </p:grpSp>
      <p:grpSp>
        <p:nvGrpSpPr>
          <p:cNvPr id="5" name="Group 4">
            <a:extLst>
              <a:ext uri="{FF2B5EF4-FFF2-40B4-BE49-F238E27FC236}">
                <a16:creationId xmlns:a16="http://schemas.microsoft.com/office/drawing/2014/main" xmlns="" id="{AA56B527-5835-0543-AC9E-CE1577A66AB4}"/>
              </a:ext>
            </a:extLst>
          </p:cNvPr>
          <p:cNvGrpSpPr/>
          <p:nvPr/>
        </p:nvGrpSpPr>
        <p:grpSpPr>
          <a:xfrm>
            <a:off x="8814253" y="1672372"/>
            <a:ext cx="2219779" cy="446174"/>
            <a:chOff x="8834664" y="1721594"/>
            <a:chExt cx="1934270" cy="388787"/>
          </a:xfrm>
        </p:grpSpPr>
        <p:sp>
          <p:nvSpPr>
            <p:cNvPr id="16" name="Oval 15">
              <a:extLst>
                <a:ext uri="{FF2B5EF4-FFF2-40B4-BE49-F238E27FC236}">
                  <a16:creationId xmlns:a16="http://schemas.microsoft.com/office/drawing/2014/main" xmlns="" id="{FBF487A4-62D8-114B-A0AB-5FCC3239CAFD}"/>
                </a:ext>
              </a:extLst>
            </p:cNvPr>
            <p:cNvSpPr/>
            <p:nvPr/>
          </p:nvSpPr>
          <p:spPr>
            <a:xfrm>
              <a:off x="8834664" y="2064662"/>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xmlns="" id="{15BF0E9E-CBDF-6F4B-824A-A10AAFB30E30}"/>
                </a:ext>
              </a:extLst>
            </p:cNvPr>
            <p:cNvSpPr/>
            <p:nvPr/>
          </p:nvSpPr>
          <p:spPr>
            <a:xfrm>
              <a:off x="10331231" y="2064661"/>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xmlns="" id="{39687623-C997-6646-B494-0A9D79C7B338}"/>
                </a:ext>
              </a:extLst>
            </p:cNvPr>
            <p:cNvSpPr/>
            <p:nvPr/>
          </p:nvSpPr>
          <p:spPr>
            <a:xfrm>
              <a:off x="9605808" y="2056463"/>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xmlns="" id="{AB264CD8-EA1D-ED41-B7E9-FB5243D78BA8}"/>
                </a:ext>
              </a:extLst>
            </p:cNvPr>
            <p:cNvSpPr/>
            <p:nvPr/>
          </p:nvSpPr>
          <p:spPr>
            <a:xfrm>
              <a:off x="10723215" y="1721594"/>
              <a:ext cx="45719" cy="45719"/>
            </a:xfrm>
            <a:prstGeom prst="ellipse">
              <a:avLst/>
            </a:prstGeom>
            <a:solidFill>
              <a:srgbClr val="69B3AA"/>
            </a:solidFill>
            <a:ln w="57150">
              <a:solidFill>
                <a:srgbClr val="69B3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Connector: Curved 61">
              <a:extLst>
                <a:ext uri="{FF2B5EF4-FFF2-40B4-BE49-F238E27FC236}">
                  <a16:creationId xmlns:a16="http://schemas.microsoft.com/office/drawing/2014/main" xmlns="" id="{17532013-193A-D04D-84A6-A39440527471}"/>
                </a:ext>
              </a:extLst>
            </p:cNvPr>
            <p:cNvCxnSpPr>
              <a:cxnSpLocks/>
              <a:stCxn id="19" idx="2"/>
              <a:endCxn id="17" idx="0"/>
            </p:cNvCxnSpPr>
            <p:nvPr/>
          </p:nvCxnSpPr>
          <p:spPr>
            <a:xfrm rot="10800000" flipV="1">
              <a:off x="10354091" y="1744453"/>
              <a:ext cx="369124" cy="320207"/>
            </a:xfrm>
            <a:prstGeom prst="curvedConnector2">
              <a:avLst/>
            </a:prstGeom>
            <a:solidFill>
              <a:schemeClr val="bg1"/>
            </a:solid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21" name="Connector: Curved 62">
              <a:extLst>
                <a:ext uri="{FF2B5EF4-FFF2-40B4-BE49-F238E27FC236}">
                  <a16:creationId xmlns:a16="http://schemas.microsoft.com/office/drawing/2014/main" xmlns="" id="{E2E934B3-518C-8A47-9982-716706477DC1}"/>
                </a:ext>
              </a:extLst>
            </p:cNvPr>
            <p:cNvCxnSpPr>
              <a:cxnSpLocks/>
              <a:endCxn id="18" idx="0"/>
            </p:cNvCxnSpPr>
            <p:nvPr/>
          </p:nvCxnSpPr>
          <p:spPr>
            <a:xfrm rot="10800000" flipV="1">
              <a:off x="9628669" y="1732747"/>
              <a:ext cx="1094549" cy="323716"/>
            </a:xfrm>
            <a:prstGeom prst="curvedConnector2">
              <a:avLst/>
            </a:prstGeom>
            <a:solidFill>
              <a:schemeClr val="bg1"/>
            </a:solidFill>
            <a:ln w="57150">
              <a:solidFill>
                <a:srgbClr val="69B3AA"/>
              </a:solidFill>
            </a:ln>
          </p:spPr>
          <p:style>
            <a:lnRef idx="1">
              <a:schemeClr val="accent2"/>
            </a:lnRef>
            <a:fillRef idx="0">
              <a:schemeClr val="accent2"/>
            </a:fillRef>
            <a:effectRef idx="0">
              <a:schemeClr val="accent2"/>
            </a:effectRef>
            <a:fontRef idx="minor">
              <a:schemeClr val="tx1"/>
            </a:fontRef>
          </p:style>
        </p:cxnSp>
        <p:cxnSp>
          <p:nvCxnSpPr>
            <p:cNvPr id="22" name="Connector: Curved 63">
              <a:extLst>
                <a:ext uri="{FF2B5EF4-FFF2-40B4-BE49-F238E27FC236}">
                  <a16:creationId xmlns:a16="http://schemas.microsoft.com/office/drawing/2014/main" xmlns="" id="{971E3D84-E4E3-034C-87D6-8E1E671A160C}"/>
                </a:ext>
              </a:extLst>
            </p:cNvPr>
            <p:cNvCxnSpPr>
              <a:cxnSpLocks/>
              <a:stCxn id="19" idx="2"/>
              <a:endCxn id="16" idx="0"/>
            </p:cNvCxnSpPr>
            <p:nvPr/>
          </p:nvCxnSpPr>
          <p:spPr>
            <a:xfrm rot="10800000" flipV="1">
              <a:off x="8857525" y="1744454"/>
              <a:ext cx="1865691" cy="320208"/>
            </a:xfrm>
            <a:prstGeom prst="curvedConnector2">
              <a:avLst/>
            </a:prstGeom>
            <a:solidFill>
              <a:schemeClr val="bg1"/>
            </a:solidFill>
            <a:ln w="57150">
              <a:solidFill>
                <a:srgbClr val="69B3AA"/>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xmlns="" val="362051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5"/>
          <p:cNvSpPr txBox="1">
            <a:spLocks noGrp="1"/>
          </p:cNvSpPr>
          <p:nvPr>
            <p:ph type="sldNum" sz="quarter" idx="12"/>
          </p:nvPr>
        </p:nvSpPr>
        <p:spPr>
          <a:xfrm>
            <a:off x="9249428" y="6356350"/>
            <a:ext cx="2743200" cy="365125"/>
          </a:xfrm>
          <a:prstGeom prst="rect">
            <a:avLst/>
          </a:prstGeom>
        </p:spPr>
        <p:txBody>
          <a:bodyPr spcFirstLastPara="1" vert="horz" wrap="square" lIns="121900" tIns="121900" rIns="121900" bIns="121900" rtlCol="0" anchor="ctr" anchorCtr="0">
            <a:normAutofit fontScale="85000" lnSpcReduction="20000"/>
          </a:bodyPr>
          <a:lstStyle/>
          <a:p>
            <a:fld id="{00000000-1234-1234-1234-123412341234}" type="slidenum">
              <a:rPr lang="en" sz="1000">
                <a:solidFill>
                  <a:schemeClr val="bg1"/>
                </a:solidFill>
              </a:rPr>
              <a:pPr/>
              <a:t>15</a:t>
            </a:fld>
            <a:endParaRPr sz="1000" dirty="0">
              <a:solidFill>
                <a:schemeClr val="bg1"/>
              </a:solidFill>
            </a:endParaRPr>
          </a:p>
        </p:txBody>
      </p:sp>
      <p:sp>
        <p:nvSpPr>
          <p:cNvPr id="989" name="Google Shape;989;p45"/>
          <p:cNvSpPr txBox="1"/>
          <p:nvPr/>
        </p:nvSpPr>
        <p:spPr>
          <a:xfrm>
            <a:off x="574411" y="329148"/>
            <a:ext cx="8197056" cy="894800"/>
          </a:xfrm>
          <a:prstGeom prst="rect">
            <a:avLst/>
          </a:prstGeom>
          <a:noFill/>
          <a:ln>
            <a:noFill/>
          </a:ln>
        </p:spPr>
        <p:txBody>
          <a:bodyPr spcFirstLastPara="1" wrap="square" lIns="121900" tIns="60933" rIns="121900" bIns="60933" anchor="ctr" anchorCtr="0">
            <a:noAutofit/>
          </a:bodyPr>
          <a:lstStyle/>
          <a:p>
            <a:pPr>
              <a:lnSpc>
                <a:spcPct val="90000"/>
              </a:lnSpc>
              <a:buClr>
                <a:srgbClr val="000000"/>
              </a:buClr>
              <a:buSzPts val="6753"/>
            </a:pPr>
            <a:r>
              <a:rPr lang="en" sz="4000" dirty="0">
                <a:latin typeface="Calibri"/>
                <a:ea typeface="Calibri"/>
                <a:cs typeface="Calibri"/>
                <a:sym typeface="Calibri"/>
              </a:rPr>
              <a:t>OCI solves the DSCSA ATP challenge</a:t>
            </a:r>
            <a:endParaRPr sz="4000" dirty="0">
              <a:solidFill>
                <a:srgbClr val="000000"/>
              </a:solidFill>
              <a:latin typeface="Calibri"/>
              <a:ea typeface="Calibri"/>
              <a:cs typeface="Calibri"/>
              <a:sym typeface="Calibri"/>
            </a:endParaRPr>
          </a:p>
        </p:txBody>
      </p:sp>
      <p:sp>
        <p:nvSpPr>
          <p:cNvPr id="990" name="Google Shape;990;p45"/>
          <p:cNvSpPr/>
          <p:nvPr/>
        </p:nvSpPr>
        <p:spPr>
          <a:xfrm>
            <a:off x="660476" y="2196251"/>
            <a:ext cx="4800523" cy="2997200"/>
          </a:xfrm>
          <a:prstGeom prst="rect">
            <a:avLst/>
          </a:prstGeom>
          <a:solidFill>
            <a:srgbClr val="D8D8D8"/>
          </a:solidFill>
          <a:ln>
            <a:noFill/>
          </a:ln>
        </p:spPr>
        <p:txBody>
          <a:bodyPr spcFirstLastPara="1" wrap="square" lIns="240000" tIns="240000" rIns="240000" bIns="240000" anchor="ctr" anchorCtr="0">
            <a:noAutofit/>
          </a:bodyPr>
          <a:lstStyle/>
          <a:p>
            <a:pPr>
              <a:lnSpc>
                <a:spcPct val="163333"/>
              </a:lnSpc>
              <a:buClr>
                <a:srgbClr val="000000"/>
              </a:buClr>
              <a:buSzPts val="1800"/>
            </a:pPr>
            <a:r>
              <a:rPr lang="en" sz="2400" b="1" dirty="0">
                <a:solidFill>
                  <a:schemeClr val="dk1"/>
                </a:solidFill>
                <a:latin typeface="Calibri"/>
                <a:ea typeface="Calibri"/>
                <a:cs typeface="Calibri"/>
                <a:sym typeface="Calibri"/>
              </a:rPr>
              <a:t>Key Requirements</a:t>
            </a:r>
            <a:endParaRPr sz="2400" b="1" dirty="0">
              <a:solidFill>
                <a:schemeClr val="dk1"/>
              </a:solidFill>
              <a:latin typeface="Calibri"/>
              <a:ea typeface="Calibri"/>
              <a:cs typeface="Calibri"/>
              <a:sym typeface="Calibri"/>
            </a:endParaRPr>
          </a:p>
          <a:p>
            <a:pPr marL="285750" indent="-285750">
              <a:lnSpc>
                <a:spcPct val="163333"/>
              </a:lnSpc>
              <a:buClr>
                <a:srgbClr val="000000"/>
              </a:buClr>
              <a:buSzPts val="1800"/>
              <a:buFont typeface="Arial" panose="020B0604020202020204" pitchFamily="34" charset="0"/>
              <a:buChar char="•"/>
            </a:pPr>
            <a:r>
              <a:rPr lang="en-US" dirty="0">
                <a:solidFill>
                  <a:schemeClr val="dk1"/>
                </a:solidFill>
                <a:latin typeface="Calibri"/>
                <a:ea typeface="Calibri"/>
                <a:cs typeface="Calibri"/>
                <a:sym typeface="Calibri"/>
              </a:rPr>
              <a:t>Systems and processes in place to verify product information and trace back to the Manufacturer</a:t>
            </a:r>
          </a:p>
          <a:p>
            <a:pPr>
              <a:lnSpc>
                <a:spcPct val="163333"/>
              </a:lnSpc>
              <a:buClr>
                <a:srgbClr val="000000"/>
              </a:buClr>
              <a:buSzPts val="1800"/>
            </a:pPr>
            <a:endParaRPr lang="en-US" sz="1100" dirty="0">
              <a:solidFill>
                <a:schemeClr val="dk1"/>
              </a:solidFill>
              <a:latin typeface="Calibri"/>
              <a:ea typeface="Calibri"/>
              <a:cs typeface="Calibri"/>
              <a:sym typeface="Calibri"/>
            </a:endParaRPr>
          </a:p>
          <a:p>
            <a:pPr marL="285750" indent="-285750">
              <a:lnSpc>
                <a:spcPct val="163333"/>
              </a:lnSpc>
              <a:buClr>
                <a:srgbClr val="000000"/>
              </a:buClr>
              <a:buSzPts val="1800"/>
              <a:buFont typeface="Arial" panose="020B0604020202020204" pitchFamily="34" charset="0"/>
              <a:buChar char="•"/>
            </a:pPr>
            <a:r>
              <a:rPr lang="en-US" sz="1600" dirty="0">
                <a:solidFill>
                  <a:schemeClr val="dk1"/>
                </a:solidFill>
                <a:latin typeface="Calibri"/>
                <a:ea typeface="Calibri"/>
                <a:cs typeface="Calibri"/>
                <a:sym typeface="Calibri"/>
              </a:rPr>
              <a:t>Transact with “Authorized” Trading Partners only.</a:t>
            </a:r>
            <a:endParaRPr sz="1600" dirty="0">
              <a:solidFill>
                <a:schemeClr val="dk1"/>
              </a:solidFill>
              <a:latin typeface="Calibri"/>
              <a:ea typeface="Calibri"/>
              <a:cs typeface="Calibri"/>
              <a:sym typeface="Calibri"/>
            </a:endParaRPr>
          </a:p>
          <a:p>
            <a:pPr algn="ctr">
              <a:buClr>
                <a:srgbClr val="000000"/>
              </a:buClr>
              <a:buSzPts val="1800"/>
            </a:pPr>
            <a:endParaRPr sz="2400" dirty="0">
              <a:solidFill>
                <a:srgbClr val="FFFFFF"/>
              </a:solidFill>
              <a:latin typeface="Calibri"/>
              <a:ea typeface="Calibri"/>
              <a:cs typeface="Calibri"/>
              <a:sym typeface="Calibri"/>
            </a:endParaRPr>
          </a:p>
        </p:txBody>
      </p:sp>
      <p:sp>
        <p:nvSpPr>
          <p:cNvPr id="991" name="Google Shape;991;p45"/>
          <p:cNvSpPr/>
          <p:nvPr/>
        </p:nvSpPr>
        <p:spPr>
          <a:xfrm>
            <a:off x="5663544" y="2209800"/>
            <a:ext cx="2966000" cy="1486800"/>
          </a:xfrm>
          <a:prstGeom prst="rect">
            <a:avLst/>
          </a:prstGeom>
          <a:solidFill>
            <a:srgbClr val="67758B"/>
          </a:solidFill>
          <a:ln>
            <a:noFill/>
          </a:ln>
        </p:spPr>
        <p:txBody>
          <a:bodyPr spcFirstLastPara="1" wrap="square" lIns="240000" tIns="240000" rIns="240000" bIns="240000" anchor="t" anchorCtr="0">
            <a:noAutofit/>
          </a:bodyPr>
          <a:lstStyle/>
          <a:p>
            <a:pPr>
              <a:lnSpc>
                <a:spcPct val="107000"/>
              </a:lnSpc>
              <a:buClr>
                <a:srgbClr val="000000"/>
              </a:buClr>
              <a:buSzPts val="1800"/>
            </a:pPr>
            <a:r>
              <a:rPr lang="en" sz="2133" dirty="0">
                <a:solidFill>
                  <a:srgbClr val="FFFFFF"/>
                </a:solidFill>
                <a:latin typeface="Calibri"/>
                <a:ea typeface="Calibri"/>
                <a:cs typeface="Calibri"/>
                <a:sym typeface="Calibri"/>
              </a:rPr>
              <a:t>Authorized Trading Partners (ATP)</a:t>
            </a:r>
            <a:endParaRPr sz="2133" dirty="0">
              <a:solidFill>
                <a:srgbClr val="FFFFFF"/>
              </a:solidFill>
              <a:latin typeface="Calibri"/>
              <a:ea typeface="Calibri"/>
              <a:cs typeface="Calibri"/>
              <a:sym typeface="Calibri"/>
            </a:endParaRPr>
          </a:p>
        </p:txBody>
      </p:sp>
      <p:sp>
        <p:nvSpPr>
          <p:cNvPr id="992" name="Google Shape;992;p45"/>
          <p:cNvSpPr/>
          <p:nvPr/>
        </p:nvSpPr>
        <p:spPr>
          <a:xfrm>
            <a:off x="5663544" y="3694851"/>
            <a:ext cx="2966000" cy="1486800"/>
          </a:xfrm>
          <a:prstGeom prst="rect">
            <a:avLst/>
          </a:prstGeom>
          <a:solidFill>
            <a:srgbClr val="0A417D"/>
          </a:solidFill>
          <a:ln>
            <a:noFill/>
          </a:ln>
        </p:spPr>
        <p:txBody>
          <a:bodyPr spcFirstLastPara="1" wrap="square" lIns="240000" tIns="240000" rIns="240000" bIns="240000" anchor="b" anchorCtr="0">
            <a:noAutofit/>
          </a:bodyPr>
          <a:lstStyle/>
          <a:p>
            <a:pPr>
              <a:lnSpc>
                <a:spcPct val="107000"/>
              </a:lnSpc>
              <a:buClr>
                <a:srgbClr val="000000"/>
              </a:buClr>
              <a:buSzPts val="1800"/>
            </a:pPr>
            <a:r>
              <a:rPr lang="en" sz="2133" dirty="0">
                <a:solidFill>
                  <a:schemeClr val="lt1"/>
                </a:solidFill>
                <a:latin typeface="Calibri"/>
                <a:ea typeface="Calibri"/>
                <a:cs typeface="Calibri"/>
                <a:sym typeface="Calibri"/>
              </a:rPr>
              <a:t>Product Tracing</a:t>
            </a:r>
            <a:endParaRPr sz="2133" dirty="0">
              <a:solidFill>
                <a:schemeClr val="lt1"/>
              </a:solidFill>
              <a:latin typeface="Calibri"/>
              <a:ea typeface="Calibri"/>
              <a:cs typeface="Calibri"/>
              <a:sym typeface="Calibri"/>
            </a:endParaRPr>
          </a:p>
        </p:txBody>
      </p:sp>
      <p:sp>
        <p:nvSpPr>
          <p:cNvPr id="993" name="Google Shape;993;p45"/>
          <p:cNvSpPr/>
          <p:nvPr/>
        </p:nvSpPr>
        <p:spPr>
          <a:xfrm>
            <a:off x="8620777" y="2209800"/>
            <a:ext cx="2966000" cy="1486800"/>
          </a:xfrm>
          <a:prstGeom prst="rect">
            <a:avLst/>
          </a:prstGeom>
          <a:solidFill>
            <a:srgbClr val="69B3AA"/>
          </a:solidFill>
          <a:ln>
            <a:noFill/>
          </a:ln>
        </p:spPr>
        <p:txBody>
          <a:bodyPr spcFirstLastPara="1" wrap="square" lIns="240000" tIns="240000" rIns="240000" bIns="240000" anchor="t" anchorCtr="0">
            <a:noAutofit/>
          </a:bodyPr>
          <a:lstStyle/>
          <a:p>
            <a:pPr algn="r">
              <a:lnSpc>
                <a:spcPct val="107000"/>
              </a:lnSpc>
              <a:buClr>
                <a:srgbClr val="000000"/>
              </a:buClr>
              <a:buSzPts val="1800"/>
            </a:pPr>
            <a:r>
              <a:rPr lang="en" sz="2133" dirty="0">
                <a:solidFill>
                  <a:schemeClr val="lt1"/>
                </a:solidFill>
                <a:latin typeface="Calibri"/>
                <a:ea typeface="Calibri"/>
                <a:cs typeface="Calibri"/>
                <a:sym typeface="Calibri"/>
              </a:rPr>
              <a:t>Verification</a:t>
            </a:r>
            <a:endParaRPr sz="2133" dirty="0">
              <a:solidFill>
                <a:schemeClr val="lt1"/>
              </a:solidFill>
              <a:latin typeface="Calibri"/>
              <a:ea typeface="Calibri"/>
              <a:cs typeface="Calibri"/>
              <a:sym typeface="Calibri"/>
            </a:endParaRPr>
          </a:p>
        </p:txBody>
      </p:sp>
      <p:sp>
        <p:nvSpPr>
          <p:cNvPr id="994" name="Google Shape;994;p45"/>
          <p:cNvSpPr/>
          <p:nvPr/>
        </p:nvSpPr>
        <p:spPr>
          <a:xfrm>
            <a:off x="8620777" y="3694851"/>
            <a:ext cx="2966000" cy="1486800"/>
          </a:xfrm>
          <a:prstGeom prst="rect">
            <a:avLst/>
          </a:prstGeom>
          <a:solidFill>
            <a:srgbClr val="67758B"/>
          </a:solidFill>
          <a:ln>
            <a:noFill/>
          </a:ln>
        </p:spPr>
        <p:txBody>
          <a:bodyPr spcFirstLastPara="1" wrap="square" lIns="240000" tIns="240000" rIns="240000" bIns="240000" anchor="b" anchorCtr="0">
            <a:noAutofit/>
          </a:bodyPr>
          <a:lstStyle/>
          <a:p>
            <a:pPr algn="r">
              <a:lnSpc>
                <a:spcPct val="107000"/>
              </a:lnSpc>
              <a:buClr>
                <a:srgbClr val="000000"/>
              </a:buClr>
              <a:buSzPts val="1800"/>
            </a:pPr>
            <a:r>
              <a:rPr lang="en" sz="2133" dirty="0">
                <a:solidFill>
                  <a:srgbClr val="FFFFFF"/>
                </a:solidFill>
                <a:latin typeface="Calibri"/>
                <a:ea typeface="Calibri"/>
                <a:cs typeface="Calibri"/>
                <a:sym typeface="Calibri"/>
              </a:rPr>
              <a:t>(Serialization)</a:t>
            </a:r>
            <a:endParaRPr sz="2133" dirty="0">
              <a:solidFill>
                <a:srgbClr val="000000"/>
              </a:solidFill>
              <a:latin typeface="Calibri"/>
              <a:ea typeface="Calibri"/>
              <a:cs typeface="Calibri"/>
              <a:sym typeface="Calibri"/>
            </a:endParaRPr>
          </a:p>
          <a:p>
            <a:pPr algn="r">
              <a:lnSpc>
                <a:spcPct val="107000"/>
              </a:lnSpc>
              <a:buClr>
                <a:srgbClr val="000000"/>
              </a:buClr>
              <a:buSzPts val="1800"/>
            </a:pPr>
            <a:r>
              <a:rPr lang="en" sz="2133" dirty="0">
                <a:solidFill>
                  <a:srgbClr val="FFFFFF"/>
                </a:solidFill>
                <a:latin typeface="Calibri"/>
                <a:ea typeface="Calibri"/>
                <a:cs typeface="Calibri"/>
                <a:sym typeface="Calibri"/>
              </a:rPr>
              <a:t>Product Identification</a:t>
            </a:r>
            <a:endParaRPr sz="2133" dirty="0">
              <a:solidFill>
                <a:srgbClr val="FFFFFF"/>
              </a:solidFill>
              <a:latin typeface="Calibri"/>
              <a:ea typeface="Calibri"/>
              <a:cs typeface="Calibri"/>
              <a:sym typeface="Calibri"/>
            </a:endParaRPr>
          </a:p>
        </p:txBody>
      </p:sp>
      <p:sp>
        <p:nvSpPr>
          <p:cNvPr id="995" name="Google Shape;995;p45"/>
          <p:cNvSpPr/>
          <p:nvPr/>
        </p:nvSpPr>
        <p:spPr>
          <a:xfrm>
            <a:off x="7702196" y="3137757"/>
            <a:ext cx="1833200" cy="1142000"/>
          </a:xfrm>
          <a:prstGeom prst="rect">
            <a:avLst/>
          </a:prstGeom>
          <a:solidFill>
            <a:schemeClr val="bg1"/>
          </a:solidFill>
          <a:ln>
            <a:noFill/>
          </a:ln>
        </p:spPr>
        <p:txBody>
          <a:bodyPr spcFirstLastPara="1" wrap="square" lIns="240000" tIns="240000" rIns="240000" bIns="240000" anchor="ctr" anchorCtr="0">
            <a:noAutofit/>
          </a:bodyPr>
          <a:lstStyle/>
          <a:p>
            <a:pPr algn="ctr">
              <a:lnSpc>
                <a:spcPct val="107000"/>
              </a:lnSpc>
              <a:buClr>
                <a:srgbClr val="000000"/>
              </a:buClr>
              <a:buSzPts val="1800"/>
            </a:pPr>
            <a:r>
              <a:rPr lang="en" sz="2400" b="1" dirty="0">
                <a:solidFill>
                  <a:srgbClr val="0A417D"/>
                </a:solidFill>
                <a:latin typeface="Calibri"/>
                <a:ea typeface="Calibri"/>
                <a:cs typeface="Calibri"/>
                <a:sym typeface="Calibri"/>
              </a:rPr>
              <a:t>DSCSA</a:t>
            </a:r>
            <a:endParaRPr sz="1867" dirty="0">
              <a:solidFill>
                <a:srgbClr val="0A417D"/>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8A1EA29-FADA-F966-349E-7184ED17DB24}"/>
              </a:ext>
            </a:extLst>
          </p:cNvPr>
          <p:cNvSpPr>
            <a:spLocks noGrp="1"/>
          </p:cNvSpPr>
          <p:nvPr>
            <p:ph type="sldNum" sz="quarter" idx="12"/>
          </p:nvPr>
        </p:nvSpPr>
        <p:spPr>
          <a:xfrm>
            <a:off x="9105901" y="6356350"/>
            <a:ext cx="2743200" cy="365125"/>
          </a:xfrm>
        </p:spPr>
        <p:txBody>
          <a:bodyPr/>
          <a:lstStyle/>
          <a:p>
            <a:fld id="{1AF31E84-F459-2947-A739-093FD59B1CAB}" type="slidenum">
              <a:rPr lang="en-GB" smtClean="0">
                <a:solidFill>
                  <a:schemeClr val="bg1"/>
                </a:solidFill>
              </a:rPr>
              <a:pPr/>
              <a:t>16</a:t>
            </a:fld>
            <a:endParaRPr lang="en-GB" dirty="0">
              <a:solidFill>
                <a:schemeClr val="bg1"/>
              </a:solidFill>
            </a:endParaRPr>
          </a:p>
        </p:txBody>
      </p:sp>
      <p:sp>
        <p:nvSpPr>
          <p:cNvPr id="4" name="Text Placeholder 3">
            <a:extLst>
              <a:ext uri="{FF2B5EF4-FFF2-40B4-BE49-F238E27FC236}">
                <a16:creationId xmlns:a16="http://schemas.microsoft.com/office/drawing/2014/main" xmlns="" id="{E367C49B-0008-3EAB-46EF-77DEE4DB5112}"/>
              </a:ext>
            </a:extLst>
          </p:cNvPr>
          <p:cNvSpPr txBox="1">
            <a:spLocks/>
          </p:cNvSpPr>
          <p:nvPr/>
        </p:nvSpPr>
        <p:spPr>
          <a:xfrm>
            <a:off x="339637" y="250933"/>
            <a:ext cx="8585199" cy="497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000" dirty="0"/>
              <a:t>DSCSA Product Verification and Tracing</a:t>
            </a:r>
          </a:p>
        </p:txBody>
      </p:sp>
      <p:sp>
        <p:nvSpPr>
          <p:cNvPr id="52" name="Text Placeholder 3">
            <a:extLst>
              <a:ext uri="{FF2B5EF4-FFF2-40B4-BE49-F238E27FC236}">
                <a16:creationId xmlns:a16="http://schemas.microsoft.com/office/drawing/2014/main" xmlns="" id="{42C5CAB2-A3A4-EA49-F93E-FBCC28E134C5}"/>
              </a:ext>
            </a:extLst>
          </p:cNvPr>
          <p:cNvSpPr txBox="1">
            <a:spLocks/>
          </p:cNvSpPr>
          <p:nvPr/>
        </p:nvSpPr>
        <p:spPr>
          <a:xfrm>
            <a:off x="356571" y="851109"/>
            <a:ext cx="10120930" cy="4040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69B3AA"/>
                </a:solidFill>
              </a:rPr>
              <a:t>Adapting Current Processes to use W3C Verifiable Credentials and Decentralized Identifiers</a:t>
            </a:r>
          </a:p>
        </p:txBody>
      </p:sp>
      <p:pic>
        <p:nvPicPr>
          <p:cNvPr id="1034" name="Picture 10">
            <a:extLst>
              <a:ext uri="{FF2B5EF4-FFF2-40B4-BE49-F238E27FC236}">
                <a16:creationId xmlns:a16="http://schemas.microsoft.com/office/drawing/2014/main" xmlns="" id="{7DF40C3C-CDE8-4D4C-2513-48EFBED2179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300" t="4497" r="3175" b="3905"/>
          <a:stretch/>
        </p:blipFill>
        <p:spPr bwMode="auto">
          <a:xfrm>
            <a:off x="356571" y="1837266"/>
            <a:ext cx="5398822" cy="347133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Diagram, schematic&#10;&#10;Description automatically generated">
            <a:extLst>
              <a:ext uri="{FF2B5EF4-FFF2-40B4-BE49-F238E27FC236}">
                <a16:creationId xmlns:a16="http://schemas.microsoft.com/office/drawing/2014/main" xmlns="" id="{D49F866D-4EF4-6C23-7BBE-8F8C46F627C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1661" y="1255183"/>
            <a:ext cx="5626349" cy="4347633"/>
          </a:xfrm>
          <a:prstGeom prst="rect">
            <a:avLst/>
          </a:prstGeom>
        </p:spPr>
      </p:pic>
    </p:spTree>
    <p:extLst>
      <p:ext uri="{BB962C8B-B14F-4D97-AF65-F5344CB8AC3E}">
        <p14:creationId xmlns:p14="http://schemas.microsoft.com/office/powerpoint/2010/main" xmlns="" val="1096351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8986381" y="6356350"/>
            <a:ext cx="2743200" cy="365125"/>
          </a:xfrm>
        </p:spPr>
        <p:txBody>
          <a:bodyPr/>
          <a:lstStyle/>
          <a:p>
            <a:fld id="{1AF31E84-F459-2947-A739-093FD59B1CAB}" type="slidenum">
              <a:rPr lang="en-GB" smtClean="0"/>
              <a:pPr/>
              <a:t>17</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199861"/>
            <a:ext cx="12192000" cy="237213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0AF4BF1-2EA3-CB41-B1D7-6863622A7FEA}"/>
              </a:ext>
            </a:extLst>
          </p:cNvPr>
          <p:cNvSpPr/>
          <p:nvPr/>
        </p:nvSpPr>
        <p:spPr>
          <a:xfrm>
            <a:off x="106017" y="2305877"/>
            <a:ext cx="12192000" cy="2160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244">
            <a:extLst>
              <a:ext uri="{FF2B5EF4-FFF2-40B4-BE49-F238E27FC236}">
                <a16:creationId xmlns:a16="http://schemas.microsoft.com/office/drawing/2014/main" xmlns="" id="{62866E8E-9A6E-6442-B8E4-70427513F7DC}"/>
              </a:ext>
            </a:extLst>
          </p:cNvPr>
          <p:cNvSpPr txBox="1"/>
          <p:nvPr/>
        </p:nvSpPr>
        <p:spPr>
          <a:xfrm>
            <a:off x="5010869" y="2993307"/>
            <a:ext cx="7117796" cy="646331"/>
          </a:xfrm>
          <a:prstGeom prst="rect">
            <a:avLst/>
          </a:prstGeom>
          <a:noFill/>
        </p:spPr>
        <p:txBody>
          <a:bodyPr wrap="square" rtlCol="0" anchor="ctr">
            <a:spAutoFit/>
          </a:bodyPr>
          <a:lstStyle/>
          <a:p>
            <a:r>
              <a:rPr lang="en-US" altLang="ko-KR" sz="3600" dirty="0">
                <a:solidFill>
                  <a:schemeClr val="bg1"/>
                </a:solidFill>
                <a:latin typeface="Calibri Light" panose="020F0302020204030204" pitchFamily="34" charset="0"/>
                <a:cs typeface="Calibri Light" panose="020F0302020204030204" pitchFamily="34" charset="0"/>
              </a:rPr>
              <a:t>Establishing Trust</a:t>
            </a:r>
            <a:endParaRPr lang="en-US" altLang="ko-KR" sz="2800" dirty="0">
              <a:solidFill>
                <a:schemeClr val="bg1"/>
              </a:solidFill>
              <a:latin typeface="Calibri Light" panose="020F0302020204030204" pitchFamily="34" charset="0"/>
              <a:cs typeface="Calibri Light" panose="020F0302020204030204" pitchFamily="34" charset="0"/>
            </a:endParaRPr>
          </a:p>
        </p:txBody>
      </p:sp>
      <p:grpSp>
        <p:nvGrpSpPr>
          <p:cNvPr id="21" name="Gruppieren 43">
            <a:extLst>
              <a:ext uri="{FF2B5EF4-FFF2-40B4-BE49-F238E27FC236}">
                <a16:creationId xmlns:a16="http://schemas.microsoft.com/office/drawing/2014/main" xmlns="" id="{0D171844-F051-E84D-8F07-E38F4DD4CC31}"/>
              </a:ext>
            </a:extLst>
          </p:cNvPr>
          <p:cNvGrpSpPr>
            <a:grpSpLocks noChangeAspect="1"/>
          </p:cNvGrpSpPr>
          <p:nvPr/>
        </p:nvGrpSpPr>
        <p:grpSpPr>
          <a:xfrm>
            <a:off x="4314635" y="3067307"/>
            <a:ext cx="576000" cy="517800"/>
            <a:chOff x="1465604" y="1676470"/>
            <a:chExt cx="1080731" cy="971528"/>
          </a:xfrm>
        </p:grpSpPr>
        <p:sp>
          <p:nvSpPr>
            <p:cNvPr id="22" name="Oval 21">
              <a:extLst>
                <a:ext uri="{FF2B5EF4-FFF2-40B4-BE49-F238E27FC236}">
                  <a16:creationId xmlns:a16="http://schemas.microsoft.com/office/drawing/2014/main" xmlns="" id="{D47DA8EE-E1CD-D84D-A711-7BF55FC05D81}"/>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3D3659BF-0C58-3743-B3E0-5B3A51FBFA6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6240877F-2E52-6D48-9402-4875EAFB02F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806D994-8495-BB45-A7CE-B6360ADD5A89}"/>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xmlns="" val="654723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50"/>
          <p:cNvSpPr/>
          <p:nvPr/>
        </p:nvSpPr>
        <p:spPr>
          <a:xfrm rot="5400000">
            <a:off x="9310400" y="1090274"/>
            <a:ext cx="928000" cy="2918400"/>
          </a:xfrm>
          <a:prstGeom prst="homePlate">
            <a:avLst>
              <a:gd name="adj" fmla="val 24137"/>
            </a:avLst>
          </a:prstGeom>
          <a:solidFill>
            <a:srgbClr val="67758B"/>
          </a:solidFill>
          <a:ln>
            <a:noFill/>
          </a:ln>
        </p:spPr>
        <p:txBody>
          <a:bodyPr spcFirstLastPara="1" wrap="square" lIns="120000" tIns="120000" rIns="120000" bIns="120000" anchor="ctr" anchorCtr="0">
            <a:noAutofit/>
          </a:bodyPr>
          <a:lstStyle/>
          <a:p>
            <a:pPr>
              <a:buClr>
                <a:srgbClr val="000000"/>
              </a:buClr>
              <a:buSzPts val="1200"/>
            </a:pPr>
            <a:r>
              <a:rPr lang="en" sz="1600" dirty="0">
                <a:solidFill>
                  <a:srgbClr val="FFFFFF"/>
                </a:solidFill>
                <a:latin typeface="Calibri"/>
                <a:ea typeface="Calibri"/>
                <a:cs typeface="Calibri"/>
                <a:sym typeface="Calibri"/>
              </a:rPr>
              <a:t>  </a:t>
            </a:r>
            <a:endParaRPr sz="1867" dirty="0">
              <a:solidFill>
                <a:srgbClr val="000000"/>
              </a:solidFill>
              <a:latin typeface="Arial"/>
              <a:ea typeface="Arial"/>
              <a:cs typeface="Arial"/>
              <a:sym typeface="Arial"/>
            </a:endParaRPr>
          </a:p>
        </p:txBody>
      </p:sp>
      <p:sp>
        <p:nvSpPr>
          <p:cNvPr id="1096" name="Google Shape;1096;p50"/>
          <p:cNvSpPr txBox="1">
            <a:spLocks noGrp="1"/>
          </p:cNvSpPr>
          <p:nvPr>
            <p:ph type="sldNum" sz="quarter" idx="12"/>
          </p:nvPr>
        </p:nvSpPr>
        <p:spPr>
          <a:xfrm>
            <a:off x="9099115" y="6356350"/>
            <a:ext cx="2743200" cy="365125"/>
          </a:xfrm>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solidFill>
                  <a:schemeClr val="bg1"/>
                </a:solidFill>
              </a:rPr>
              <a:pPr/>
              <a:t>18</a:t>
            </a:fld>
            <a:endParaRPr dirty="0">
              <a:solidFill>
                <a:schemeClr val="bg1"/>
              </a:solidFill>
            </a:endParaRPr>
          </a:p>
        </p:txBody>
      </p:sp>
      <p:sp>
        <p:nvSpPr>
          <p:cNvPr id="1097" name="Google Shape;1097;p50"/>
          <p:cNvSpPr txBox="1"/>
          <p:nvPr/>
        </p:nvSpPr>
        <p:spPr>
          <a:xfrm>
            <a:off x="386000" y="172290"/>
            <a:ext cx="10972800" cy="986400"/>
          </a:xfrm>
          <a:prstGeom prst="rect">
            <a:avLst/>
          </a:prstGeom>
          <a:noFill/>
          <a:ln>
            <a:noFill/>
          </a:ln>
        </p:spPr>
        <p:txBody>
          <a:bodyPr spcFirstLastPara="1" wrap="square" lIns="121900" tIns="60933" rIns="121900" bIns="60933" anchor="ctr" anchorCtr="0">
            <a:normAutofit/>
          </a:bodyPr>
          <a:lstStyle/>
          <a:p>
            <a:pPr>
              <a:lnSpc>
                <a:spcPct val="90000"/>
              </a:lnSpc>
            </a:pPr>
            <a:r>
              <a:rPr lang="en" sz="4000" dirty="0">
                <a:solidFill>
                  <a:schemeClr val="dk1"/>
                </a:solidFill>
                <a:latin typeface="Calibri"/>
                <a:ea typeface="Calibri"/>
                <a:cs typeface="Calibri"/>
                <a:sym typeface="Calibri"/>
              </a:rPr>
              <a:t>What makes a trading partner authorized?</a:t>
            </a:r>
            <a:endParaRPr sz="4000" dirty="0">
              <a:latin typeface="Calibri"/>
              <a:ea typeface="Calibri"/>
              <a:cs typeface="Calibri"/>
              <a:sym typeface="Calibri"/>
            </a:endParaRPr>
          </a:p>
        </p:txBody>
      </p:sp>
      <p:sp>
        <p:nvSpPr>
          <p:cNvPr id="1098" name="Google Shape;1098;p50"/>
          <p:cNvSpPr txBox="1"/>
          <p:nvPr/>
        </p:nvSpPr>
        <p:spPr>
          <a:xfrm>
            <a:off x="386000" y="1129491"/>
            <a:ext cx="11238000" cy="781584"/>
          </a:xfrm>
          <a:prstGeom prst="rect">
            <a:avLst/>
          </a:prstGeom>
          <a:noFill/>
          <a:ln>
            <a:noFill/>
          </a:ln>
        </p:spPr>
        <p:txBody>
          <a:bodyPr spcFirstLastPara="1" wrap="square" lIns="121900" tIns="121900" rIns="121900" bIns="121900" anchor="t" anchorCtr="0">
            <a:spAutoFit/>
          </a:bodyPr>
          <a:lstStyle/>
          <a:p>
            <a:pPr>
              <a:lnSpc>
                <a:spcPct val="90000"/>
              </a:lnSpc>
              <a:buClr>
                <a:srgbClr val="000000"/>
              </a:buClr>
              <a:buSzPts val="1800"/>
            </a:pPr>
            <a:r>
              <a:rPr lang="en" sz="1933" dirty="0">
                <a:solidFill>
                  <a:srgbClr val="000000"/>
                </a:solidFill>
                <a:latin typeface="Calibri"/>
                <a:ea typeface="Calibri"/>
                <a:cs typeface="Calibri"/>
                <a:sym typeface="Calibri"/>
              </a:rPr>
              <a:t>Entity is a </a:t>
            </a:r>
            <a:r>
              <a:rPr lang="en" sz="1933" b="1" dirty="0">
                <a:solidFill>
                  <a:srgbClr val="000000"/>
                </a:solidFill>
                <a:latin typeface="Calibri"/>
                <a:ea typeface="Calibri"/>
                <a:cs typeface="Calibri"/>
                <a:sym typeface="Calibri"/>
              </a:rPr>
              <a:t>Trading Partner</a:t>
            </a:r>
            <a:r>
              <a:rPr lang="en" sz="1933" dirty="0">
                <a:solidFill>
                  <a:srgbClr val="000000"/>
                </a:solidFill>
                <a:latin typeface="Calibri"/>
                <a:ea typeface="Calibri"/>
                <a:cs typeface="Calibri"/>
                <a:sym typeface="Calibri"/>
              </a:rPr>
              <a:t> when it </a:t>
            </a:r>
            <a:r>
              <a:rPr lang="en" sz="1933" b="1" dirty="0">
                <a:solidFill>
                  <a:srgbClr val="000000"/>
                </a:solidFill>
                <a:latin typeface="Calibri"/>
                <a:ea typeface="Calibri"/>
                <a:cs typeface="Calibri"/>
                <a:sym typeface="Calibri"/>
              </a:rPr>
              <a:t>accepts or transfers direct ownership</a:t>
            </a:r>
            <a:r>
              <a:rPr lang="en" sz="1933" dirty="0">
                <a:solidFill>
                  <a:srgbClr val="000000"/>
                </a:solidFill>
                <a:latin typeface="Calibri"/>
                <a:ea typeface="Calibri"/>
                <a:cs typeface="Calibri"/>
                <a:sym typeface="Calibri"/>
              </a:rPr>
              <a:t> of a product from or to a manufacturer, third-party logistics provider, wholesale distributor or dispenser.</a:t>
            </a:r>
            <a:endParaRPr sz="1933" dirty="0">
              <a:solidFill>
                <a:srgbClr val="000000"/>
              </a:solidFill>
              <a:latin typeface="Calibri"/>
              <a:ea typeface="Calibri"/>
              <a:cs typeface="Calibri"/>
              <a:sym typeface="Calibri"/>
            </a:endParaRPr>
          </a:p>
        </p:txBody>
      </p:sp>
      <p:sp>
        <p:nvSpPr>
          <p:cNvPr id="1099" name="Google Shape;1099;p50"/>
          <p:cNvSpPr/>
          <p:nvPr/>
        </p:nvSpPr>
        <p:spPr>
          <a:xfrm>
            <a:off x="386000" y="3290290"/>
            <a:ext cx="3528400" cy="2609200"/>
          </a:xfrm>
          <a:prstGeom prst="rect">
            <a:avLst/>
          </a:prstGeom>
          <a:solidFill>
            <a:srgbClr val="E7E6E6"/>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rgbClr val="FFFFFF"/>
              </a:solidFill>
              <a:latin typeface="Calibri"/>
              <a:ea typeface="Calibri"/>
              <a:cs typeface="Calibri"/>
              <a:sym typeface="Calibri"/>
            </a:endParaRPr>
          </a:p>
        </p:txBody>
      </p:sp>
      <p:sp>
        <p:nvSpPr>
          <p:cNvPr id="1100" name="Google Shape;1100;p50"/>
          <p:cNvSpPr txBox="1"/>
          <p:nvPr/>
        </p:nvSpPr>
        <p:spPr>
          <a:xfrm>
            <a:off x="4680349" y="5380243"/>
            <a:ext cx="2634800" cy="513089"/>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0A417D"/>
                </a:solidFill>
                <a:latin typeface="Calibri"/>
                <a:ea typeface="Calibri"/>
                <a:cs typeface="Calibri"/>
                <a:sym typeface="Calibri"/>
              </a:rPr>
              <a:t>Has a valid license under state law</a:t>
            </a:r>
            <a:endParaRPr sz="1667" dirty="0">
              <a:solidFill>
                <a:srgbClr val="0A417D"/>
              </a:solidFill>
              <a:latin typeface="Arial"/>
              <a:ea typeface="Arial"/>
              <a:cs typeface="Arial"/>
              <a:sym typeface="Arial"/>
            </a:endParaRPr>
          </a:p>
        </p:txBody>
      </p:sp>
      <p:sp>
        <p:nvSpPr>
          <p:cNvPr id="1101" name="Google Shape;1101;p50"/>
          <p:cNvSpPr txBox="1"/>
          <p:nvPr/>
        </p:nvSpPr>
        <p:spPr>
          <a:xfrm>
            <a:off x="8497197" y="5508643"/>
            <a:ext cx="2634800" cy="256545"/>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67758B"/>
                </a:solidFill>
                <a:latin typeface="Calibri"/>
                <a:ea typeface="Calibri"/>
                <a:cs typeface="Calibri"/>
                <a:sym typeface="Calibri"/>
              </a:rPr>
              <a:t>Database of authorities</a:t>
            </a:r>
            <a:endParaRPr sz="1667" dirty="0">
              <a:solidFill>
                <a:srgbClr val="67758B"/>
              </a:solidFill>
              <a:latin typeface="Arial"/>
              <a:ea typeface="Arial"/>
              <a:cs typeface="Arial"/>
              <a:sym typeface="Arial"/>
            </a:endParaRPr>
          </a:p>
        </p:txBody>
      </p:sp>
      <p:sp>
        <p:nvSpPr>
          <p:cNvPr id="1102" name="Google Shape;1102;p50"/>
          <p:cNvSpPr/>
          <p:nvPr/>
        </p:nvSpPr>
        <p:spPr>
          <a:xfrm rot="5400000">
            <a:off x="5507067" y="1096857"/>
            <a:ext cx="928000" cy="2918400"/>
          </a:xfrm>
          <a:prstGeom prst="homePlate">
            <a:avLst>
              <a:gd name="adj" fmla="val 24137"/>
            </a:avLst>
          </a:prstGeom>
          <a:solidFill>
            <a:srgbClr val="0A417D"/>
          </a:solidFill>
          <a:ln>
            <a:noFill/>
          </a:ln>
        </p:spPr>
        <p:txBody>
          <a:bodyPr spcFirstLastPara="1" wrap="square" lIns="120000" tIns="120000" rIns="120000" bIns="120000" anchor="ctr" anchorCtr="0">
            <a:noAutofit/>
          </a:bodyPr>
          <a:lstStyle/>
          <a:p>
            <a:pPr>
              <a:buClr>
                <a:srgbClr val="000000"/>
              </a:buClr>
              <a:buSzPts val="1200"/>
            </a:pPr>
            <a:r>
              <a:rPr lang="en" sz="1600" dirty="0">
                <a:solidFill>
                  <a:srgbClr val="FFFFFF"/>
                </a:solidFill>
                <a:latin typeface="Calibri"/>
                <a:ea typeface="Calibri"/>
                <a:cs typeface="Calibri"/>
                <a:sym typeface="Calibri"/>
              </a:rPr>
              <a:t>  </a:t>
            </a:r>
            <a:endParaRPr sz="1867" dirty="0">
              <a:solidFill>
                <a:srgbClr val="000000"/>
              </a:solidFill>
              <a:latin typeface="Arial"/>
              <a:ea typeface="Arial"/>
              <a:cs typeface="Arial"/>
              <a:sym typeface="Arial"/>
            </a:endParaRPr>
          </a:p>
        </p:txBody>
      </p:sp>
      <p:sp>
        <p:nvSpPr>
          <p:cNvPr id="1103" name="Google Shape;1103;p50"/>
          <p:cNvSpPr txBox="1"/>
          <p:nvPr/>
        </p:nvSpPr>
        <p:spPr>
          <a:xfrm>
            <a:off x="464920" y="3526187"/>
            <a:ext cx="1526000" cy="285335"/>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Manufacturer</a:t>
            </a:r>
            <a:endParaRPr sz="1733" dirty="0">
              <a:solidFill>
                <a:srgbClr val="0A417D"/>
              </a:solidFill>
              <a:latin typeface="Arial"/>
              <a:ea typeface="Arial"/>
              <a:cs typeface="Arial"/>
              <a:sym typeface="Arial"/>
            </a:endParaRPr>
          </a:p>
        </p:txBody>
      </p:sp>
      <p:sp>
        <p:nvSpPr>
          <p:cNvPr id="1104" name="Google Shape;1104;p50"/>
          <p:cNvSpPr txBox="1"/>
          <p:nvPr/>
        </p:nvSpPr>
        <p:spPr>
          <a:xfrm>
            <a:off x="492720" y="4300840"/>
            <a:ext cx="1526000" cy="570669"/>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Wholesale</a:t>
            </a:r>
            <a:endParaRPr sz="1733" dirty="0">
              <a:solidFill>
                <a:srgbClr val="0A417D"/>
              </a:solidFill>
              <a:latin typeface="Arial"/>
              <a:ea typeface="Arial"/>
              <a:cs typeface="Arial"/>
              <a:sym typeface="Arial"/>
            </a:endParaRPr>
          </a:p>
          <a:p>
            <a:pPr>
              <a:lnSpc>
                <a:spcPct val="107000"/>
              </a:lnSpc>
              <a:buClr>
                <a:srgbClr val="000000"/>
              </a:buClr>
              <a:buSzPts val="1400"/>
            </a:pPr>
            <a:r>
              <a:rPr lang="en" sz="1733" b="1" dirty="0">
                <a:solidFill>
                  <a:srgbClr val="0A417D"/>
                </a:solidFill>
                <a:latin typeface="Calibri"/>
                <a:ea typeface="Calibri"/>
                <a:cs typeface="Calibri"/>
                <a:sym typeface="Calibri"/>
              </a:rPr>
              <a:t>Distributor</a:t>
            </a:r>
            <a:endParaRPr sz="1733" dirty="0">
              <a:solidFill>
                <a:srgbClr val="0A417D"/>
              </a:solidFill>
              <a:latin typeface="Arial"/>
              <a:ea typeface="Arial"/>
              <a:cs typeface="Arial"/>
              <a:sym typeface="Arial"/>
            </a:endParaRPr>
          </a:p>
        </p:txBody>
      </p:sp>
      <p:sp>
        <p:nvSpPr>
          <p:cNvPr id="1105" name="Google Shape;1105;p50"/>
          <p:cNvSpPr txBox="1"/>
          <p:nvPr/>
        </p:nvSpPr>
        <p:spPr>
          <a:xfrm>
            <a:off x="478053" y="5247668"/>
            <a:ext cx="1108800" cy="570669"/>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Dispenser, </a:t>
            </a:r>
            <a:endParaRPr sz="1733" dirty="0">
              <a:solidFill>
                <a:srgbClr val="0A417D"/>
              </a:solidFill>
              <a:latin typeface="Arial"/>
              <a:ea typeface="Arial"/>
              <a:cs typeface="Arial"/>
              <a:sym typeface="Arial"/>
            </a:endParaRPr>
          </a:p>
          <a:p>
            <a:pPr>
              <a:lnSpc>
                <a:spcPct val="107000"/>
              </a:lnSpc>
              <a:buClr>
                <a:srgbClr val="000000"/>
              </a:buClr>
              <a:buSzPts val="1400"/>
            </a:pPr>
            <a:r>
              <a:rPr lang="en" sz="1733" b="1" dirty="0">
                <a:solidFill>
                  <a:srgbClr val="0A417D"/>
                </a:solidFill>
                <a:latin typeface="Calibri"/>
                <a:ea typeface="Calibri"/>
                <a:cs typeface="Calibri"/>
                <a:sym typeface="Calibri"/>
              </a:rPr>
              <a:t>Pharmacy</a:t>
            </a:r>
            <a:endParaRPr sz="1733" dirty="0">
              <a:solidFill>
                <a:srgbClr val="0A417D"/>
              </a:solidFill>
              <a:latin typeface="Arial"/>
              <a:ea typeface="Arial"/>
              <a:cs typeface="Arial"/>
              <a:sym typeface="Arial"/>
            </a:endParaRPr>
          </a:p>
        </p:txBody>
      </p:sp>
      <p:sp>
        <p:nvSpPr>
          <p:cNvPr id="1106" name="Google Shape;1106;p50"/>
          <p:cNvSpPr txBox="1"/>
          <p:nvPr/>
        </p:nvSpPr>
        <p:spPr>
          <a:xfrm>
            <a:off x="2579208" y="4158240"/>
            <a:ext cx="1526000" cy="856004"/>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Third-Party</a:t>
            </a:r>
            <a:endParaRPr sz="1733" dirty="0">
              <a:solidFill>
                <a:srgbClr val="0A417D"/>
              </a:solidFill>
              <a:latin typeface="Arial"/>
              <a:ea typeface="Arial"/>
              <a:cs typeface="Arial"/>
              <a:sym typeface="Arial"/>
            </a:endParaRPr>
          </a:p>
          <a:p>
            <a:pPr>
              <a:lnSpc>
                <a:spcPct val="107000"/>
              </a:lnSpc>
              <a:buClr>
                <a:srgbClr val="000000"/>
              </a:buClr>
              <a:buSzPts val="1400"/>
            </a:pPr>
            <a:r>
              <a:rPr lang="en" sz="1733" b="1" dirty="0">
                <a:solidFill>
                  <a:srgbClr val="0A417D"/>
                </a:solidFill>
                <a:latin typeface="Calibri"/>
                <a:ea typeface="Calibri"/>
                <a:cs typeface="Calibri"/>
                <a:sym typeface="Calibri"/>
              </a:rPr>
              <a:t>Logistic</a:t>
            </a:r>
            <a:endParaRPr sz="1733" dirty="0">
              <a:solidFill>
                <a:srgbClr val="0A417D"/>
              </a:solidFill>
              <a:latin typeface="Arial"/>
              <a:ea typeface="Arial"/>
              <a:cs typeface="Arial"/>
              <a:sym typeface="Arial"/>
            </a:endParaRPr>
          </a:p>
          <a:p>
            <a:pPr>
              <a:lnSpc>
                <a:spcPct val="107000"/>
              </a:lnSpc>
              <a:buClr>
                <a:srgbClr val="000000"/>
              </a:buClr>
              <a:buSzPts val="1400"/>
            </a:pPr>
            <a:r>
              <a:rPr lang="en" sz="1733" b="1" dirty="0">
                <a:solidFill>
                  <a:srgbClr val="0A417D"/>
                </a:solidFill>
                <a:latin typeface="Calibri"/>
                <a:ea typeface="Calibri"/>
                <a:cs typeface="Calibri"/>
                <a:sym typeface="Calibri"/>
              </a:rPr>
              <a:t>Provider</a:t>
            </a:r>
            <a:endParaRPr sz="1733" dirty="0">
              <a:solidFill>
                <a:srgbClr val="0A417D"/>
              </a:solidFill>
              <a:latin typeface="Arial"/>
              <a:ea typeface="Arial"/>
              <a:cs typeface="Arial"/>
              <a:sym typeface="Arial"/>
            </a:endParaRPr>
          </a:p>
        </p:txBody>
      </p:sp>
      <p:cxnSp>
        <p:nvCxnSpPr>
          <p:cNvPr id="1107" name="Google Shape;1107;p50"/>
          <p:cNvCxnSpPr/>
          <p:nvPr/>
        </p:nvCxnSpPr>
        <p:spPr>
          <a:xfrm>
            <a:off x="4597729" y="4049154"/>
            <a:ext cx="6580800" cy="0"/>
          </a:xfrm>
          <a:prstGeom prst="straightConnector1">
            <a:avLst/>
          </a:prstGeom>
          <a:noFill/>
          <a:ln w="9525" cap="flat" cmpd="sng">
            <a:solidFill>
              <a:srgbClr val="4472C4"/>
            </a:solidFill>
            <a:prstDash val="solid"/>
            <a:miter lim="800000"/>
            <a:headEnd type="none" w="sm" len="sm"/>
            <a:tailEnd type="none" w="sm" len="sm"/>
          </a:ln>
        </p:spPr>
      </p:cxnSp>
      <p:sp>
        <p:nvSpPr>
          <p:cNvPr id="1108" name="Google Shape;1108;p50"/>
          <p:cNvSpPr/>
          <p:nvPr/>
        </p:nvSpPr>
        <p:spPr>
          <a:xfrm>
            <a:off x="4511880" y="2210324"/>
            <a:ext cx="2918400" cy="443600"/>
          </a:xfrm>
          <a:prstGeom prst="rect">
            <a:avLst/>
          </a:prstGeom>
          <a:noFill/>
          <a:ln>
            <a:noFill/>
          </a:ln>
        </p:spPr>
        <p:txBody>
          <a:bodyPr spcFirstLastPara="1" wrap="square" lIns="121900" tIns="60933" rIns="121900" bIns="60933" anchor="t" anchorCtr="0">
            <a:noAutofit/>
          </a:bodyPr>
          <a:lstStyle/>
          <a:p>
            <a:pPr algn="ctr">
              <a:buClr>
                <a:srgbClr val="000000"/>
              </a:buClr>
              <a:buSzPts val="1400"/>
            </a:pPr>
            <a:r>
              <a:rPr lang="en" sz="1600" dirty="0">
                <a:solidFill>
                  <a:srgbClr val="FFFFFF"/>
                </a:solidFill>
                <a:latin typeface="Calibri"/>
                <a:ea typeface="Calibri"/>
                <a:cs typeface="Calibri"/>
                <a:sym typeface="Calibri"/>
              </a:rPr>
              <a:t>Entity is </a:t>
            </a:r>
            <a:r>
              <a:rPr lang="en" sz="1600" b="1" u="sng" dirty="0">
                <a:solidFill>
                  <a:srgbClr val="FFFFFF"/>
                </a:solidFill>
                <a:latin typeface="Calibri"/>
                <a:ea typeface="Calibri"/>
                <a:cs typeface="Calibri"/>
                <a:sym typeface="Calibri"/>
              </a:rPr>
              <a:t>Authorized</a:t>
            </a:r>
            <a:r>
              <a:rPr lang="en" sz="1600" dirty="0">
                <a:solidFill>
                  <a:srgbClr val="FFFFFF"/>
                </a:solidFill>
                <a:latin typeface="Calibri"/>
                <a:ea typeface="Calibri"/>
                <a:cs typeface="Calibri"/>
                <a:sym typeface="Calibri"/>
              </a:rPr>
              <a:t> </a:t>
            </a:r>
            <a:endParaRPr sz="1600" dirty="0">
              <a:solidFill>
                <a:srgbClr val="000000"/>
              </a:solidFill>
              <a:latin typeface="Arial"/>
              <a:ea typeface="Arial"/>
              <a:cs typeface="Arial"/>
              <a:sym typeface="Arial"/>
            </a:endParaRPr>
          </a:p>
          <a:p>
            <a:pPr algn="ctr">
              <a:buClr>
                <a:srgbClr val="000000"/>
              </a:buClr>
              <a:buSzPts val="1400"/>
            </a:pPr>
            <a:r>
              <a:rPr lang="en" sz="1600" dirty="0">
                <a:solidFill>
                  <a:srgbClr val="FFFFFF"/>
                </a:solidFill>
                <a:latin typeface="Calibri"/>
                <a:ea typeface="Calibri"/>
                <a:cs typeface="Calibri"/>
                <a:sym typeface="Calibri"/>
              </a:rPr>
              <a:t>when it ...</a:t>
            </a:r>
            <a:endParaRPr sz="1600" dirty="0">
              <a:solidFill>
                <a:srgbClr val="FFFFFF"/>
              </a:solidFill>
              <a:latin typeface="Calibri"/>
              <a:ea typeface="Calibri"/>
              <a:cs typeface="Calibri"/>
              <a:sym typeface="Calibri"/>
            </a:endParaRPr>
          </a:p>
        </p:txBody>
      </p:sp>
      <p:sp>
        <p:nvSpPr>
          <p:cNvPr id="1109" name="Google Shape;1109;p50"/>
          <p:cNvSpPr txBox="1"/>
          <p:nvPr/>
        </p:nvSpPr>
        <p:spPr>
          <a:xfrm>
            <a:off x="8497197" y="4406222"/>
            <a:ext cx="2634800" cy="256545"/>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67758B"/>
                </a:solidFill>
                <a:latin typeface="Calibri"/>
                <a:ea typeface="Calibri"/>
                <a:cs typeface="Calibri"/>
                <a:sym typeface="Calibri"/>
              </a:rPr>
              <a:t>Database of authorities</a:t>
            </a:r>
            <a:endParaRPr sz="1667" dirty="0">
              <a:solidFill>
                <a:srgbClr val="67758B"/>
              </a:solidFill>
              <a:latin typeface="Arial"/>
              <a:ea typeface="Arial"/>
              <a:cs typeface="Arial"/>
              <a:sym typeface="Arial"/>
            </a:endParaRPr>
          </a:p>
        </p:txBody>
      </p:sp>
      <p:sp>
        <p:nvSpPr>
          <p:cNvPr id="1110" name="Google Shape;1110;p50"/>
          <p:cNvSpPr txBox="1"/>
          <p:nvPr/>
        </p:nvSpPr>
        <p:spPr>
          <a:xfrm>
            <a:off x="8497188" y="3328808"/>
            <a:ext cx="2634800" cy="513089"/>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67758B"/>
                </a:solidFill>
                <a:latin typeface="Calibri"/>
                <a:ea typeface="Calibri"/>
                <a:cs typeface="Calibri"/>
                <a:sym typeface="Calibri"/>
              </a:rPr>
              <a:t>FDA´s drug establishment current registration database</a:t>
            </a:r>
            <a:endParaRPr sz="1667" dirty="0">
              <a:solidFill>
                <a:srgbClr val="67758B"/>
              </a:solidFill>
              <a:latin typeface="Arial"/>
              <a:ea typeface="Arial"/>
              <a:cs typeface="Arial"/>
              <a:sym typeface="Arial"/>
            </a:endParaRPr>
          </a:p>
        </p:txBody>
      </p:sp>
      <p:sp>
        <p:nvSpPr>
          <p:cNvPr id="1111" name="Google Shape;1111;p50"/>
          <p:cNvSpPr txBox="1"/>
          <p:nvPr/>
        </p:nvSpPr>
        <p:spPr>
          <a:xfrm>
            <a:off x="4693483" y="3200608"/>
            <a:ext cx="2634800" cy="769634"/>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0A417D"/>
                </a:solidFill>
                <a:latin typeface="Calibri"/>
                <a:ea typeface="Calibri"/>
                <a:cs typeface="Calibri"/>
                <a:sym typeface="Calibri"/>
              </a:rPr>
              <a:t>Is registered with FDA in accordance with section 510 of the FD&amp;C Act</a:t>
            </a:r>
            <a:endParaRPr sz="1667" dirty="0">
              <a:solidFill>
                <a:srgbClr val="0A417D"/>
              </a:solidFill>
              <a:latin typeface="Arial"/>
              <a:ea typeface="Arial"/>
              <a:cs typeface="Arial"/>
              <a:sym typeface="Arial"/>
            </a:endParaRPr>
          </a:p>
        </p:txBody>
      </p:sp>
      <p:sp>
        <p:nvSpPr>
          <p:cNvPr id="1112" name="Google Shape;1112;p50"/>
          <p:cNvSpPr/>
          <p:nvPr/>
        </p:nvSpPr>
        <p:spPr>
          <a:xfrm>
            <a:off x="8496215" y="2071257"/>
            <a:ext cx="2556400" cy="875498"/>
          </a:xfrm>
          <a:prstGeom prst="rect">
            <a:avLst/>
          </a:prstGeom>
          <a:noFill/>
          <a:ln>
            <a:noFill/>
          </a:ln>
        </p:spPr>
        <p:txBody>
          <a:bodyPr spcFirstLastPara="1" wrap="square" lIns="121900" tIns="60933" rIns="121900" bIns="60933" anchor="t" anchorCtr="0">
            <a:noAutofit/>
          </a:bodyPr>
          <a:lstStyle/>
          <a:p>
            <a:pPr algn="ctr">
              <a:buClr>
                <a:srgbClr val="000000"/>
              </a:buClr>
              <a:buSzPts val="1400"/>
            </a:pPr>
            <a:r>
              <a:rPr lang="en" sz="1600" dirty="0">
                <a:solidFill>
                  <a:srgbClr val="FFFFFF"/>
                </a:solidFill>
                <a:latin typeface="Calibri"/>
                <a:ea typeface="Calibri"/>
                <a:cs typeface="Calibri"/>
                <a:sym typeface="Calibri"/>
              </a:rPr>
              <a:t>Where can Trading </a:t>
            </a:r>
          </a:p>
          <a:p>
            <a:pPr algn="ctr">
              <a:buClr>
                <a:srgbClr val="000000"/>
              </a:buClr>
              <a:buSzPts val="1400"/>
            </a:pPr>
            <a:r>
              <a:rPr lang="en" sz="1600" dirty="0">
                <a:solidFill>
                  <a:srgbClr val="FFFFFF"/>
                </a:solidFill>
                <a:latin typeface="Calibri"/>
                <a:ea typeface="Calibri"/>
                <a:cs typeface="Calibri"/>
                <a:sym typeface="Calibri"/>
              </a:rPr>
              <a:t>Partners check each others </a:t>
            </a:r>
            <a:r>
              <a:rPr lang="en" sz="1600" b="1" u="sng" dirty="0">
                <a:solidFill>
                  <a:srgbClr val="FFFFFF"/>
                </a:solidFill>
                <a:latin typeface="Calibri"/>
                <a:ea typeface="Calibri"/>
                <a:cs typeface="Calibri"/>
                <a:sym typeface="Calibri"/>
              </a:rPr>
              <a:t>Authorized</a:t>
            </a:r>
            <a:r>
              <a:rPr lang="en" sz="1600" dirty="0">
                <a:solidFill>
                  <a:srgbClr val="FFFFFF"/>
                </a:solidFill>
                <a:latin typeface="Calibri"/>
                <a:ea typeface="Calibri"/>
                <a:cs typeface="Calibri"/>
                <a:sym typeface="Calibri"/>
              </a:rPr>
              <a:t> status?</a:t>
            </a:r>
            <a:endParaRPr sz="1600" dirty="0">
              <a:solidFill>
                <a:srgbClr val="FFFFFF"/>
              </a:solidFill>
              <a:latin typeface="Calibri"/>
              <a:ea typeface="Calibri"/>
              <a:cs typeface="Calibri"/>
              <a:sym typeface="Calibri"/>
            </a:endParaRPr>
          </a:p>
        </p:txBody>
      </p:sp>
      <p:sp>
        <p:nvSpPr>
          <p:cNvPr id="1113" name="Google Shape;1113;p50"/>
          <p:cNvSpPr txBox="1"/>
          <p:nvPr/>
        </p:nvSpPr>
        <p:spPr>
          <a:xfrm>
            <a:off x="4665657" y="4277822"/>
            <a:ext cx="2634800" cy="513089"/>
          </a:xfrm>
          <a:prstGeom prst="rect">
            <a:avLst/>
          </a:prstGeom>
          <a:noFill/>
          <a:ln>
            <a:noFill/>
          </a:ln>
        </p:spPr>
        <p:txBody>
          <a:bodyPr spcFirstLastPara="1" wrap="square" lIns="0" tIns="0" rIns="0" bIns="0" anchor="t" anchorCtr="0">
            <a:spAutoFit/>
          </a:bodyPr>
          <a:lstStyle/>
          <a:p>
            <a:pPr>
              <a:buClr>
                <a:srgbClr val="000000"/>
              </a:buClr>
              <a:buSzPts val="1400"/>
            </a:pPr>
            <a:r>
              <a:rPr lang="en" sz="1667" b="1" dirty="0">
                <a:solidFill>
                  <a:srgbClr val="0A417D"/>
                </a:solidFill>
                <a:latin typeface="Calibri"/>
                <a:ea typeface="Calibri"/>
                <a:cs typeface="Calibri"/>
                <a:sym typeface="Calibri"/>
              </a:rPr>
              <a:t>Has a valid state or federal license</a:t>
            </a:r>
            <a:endParaRPr sz="1667" dirty="0">
              <a:solidFill>
                <a:srgbClr val="0A417D"/>
              </a:solidFill>
              <a:latin typeface="Arial"/>
              <a:ea typeface="Arial"/>
              <a:cs typeface="Arial"/>
              <a:sym typeface="Arial"/>
            </a:endParaRPr>
          </a:p>
        </p:txBody>
      </p:sp>
      <p:sp>
        <p:nvSpPr>
          <p:cNvPr id="1114" name="Google Shape;1114;p50"/>
          <p:cNvSpPr txBox="1"/>
          <p:nvPr/>
        </p:nvSpPr>
        <p:spPr>
          <a:xfrm>
            <a:off x="2579208" y="3526187"/>
            <a:ext cx="1526000" cy="285335"/>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Repackager</a:t>
            </a:r>
            <a:endParaRPr sz="1733" b="1" dirty="0">
              <a:solidFill>
                <a:srgbClr val="0A417D"/>
              </a:solidFill>
              <a:latin typeface="Calibri"/>
              <a:ea typeface="Calibri"/>
              <a:cs typeface="Calibri"/>
              <a:sym typeface="Calibri"/>
            </a:endParaRPr>
          </a:p>
        </p:txBody>
      </p:sp>
      <p:cxnSp>
        <p:nvCxnSpPr>
          <p:cNvPr id="1115" name="Google Shape;1115;p50"/>
          <p:cNvCxnSpPr/>
          <p:nvPr/>
        </p:nvCxnSpPr>
        <p:spPr>
          <a:xfrm flipH="1">
            <a:off x="393103" y="4055244"/>
            <a:ext cx="3521200" cy="1600"/>
          </a:xfrm>
          <a:prstGeom prst="straightConnector1">
            <a:avLst/>
          </a:prstGeom>
          <a:noFill/>
          <a:ln w="9525" cap="flat" cmpd="sng">
            <a:solidFill>
              <a:srgbClr val="FFFFFF"/>
            </a:solidFill>
            <a:prstDash val="solid"/>
            <a:miter lim="800000"/>
            <a:headEnd type="none" w="sm" len="sm"/>
            <a:tailEnd type="none" w="sm" len="sm"/>
          </a:ln>
        </p:spPr>
      </p:cxnSp>
      <p:cxnSp>
        <p:nvCxnSpPr>
          <p:cNvPr id="1116" name="Google Shape;1116;p50"/>
          <p:cNvCxnSpPr/>
          <p:nvPr/>
        </p:nvCxnSpPr>
        <p:spPr>
          <a:xfrm rot="10800000">
            <a:off x="409000" y="5110989"/>
            <a:ext cx="3488800" cy="1200"/>
          </a:xfrm>
          <a:prstGeom prst="straightConnector1">
            <a:avLst/>
          </a:prstGeom>
          <a:noFill/>
          <a:ln w="9525" cap="flat" cmpd="sng">
            <a:solidFill>
              <a:srgbClr val="FFFFFF"/>
            </a:solidFill>
            <a:prstDash val="solid"/>
            <a:miter lim="800000"/>
            <a:headEnd type="none" w="sm" len="sm"/>
            <a:tailEnd type="none" w="sm" len="sm"/>
          </a:ln>
        </p:spPr>
      </p:cxnSp>
      <p:sp>
        <p:nvSpPr>
          <p:cNvPr id="1117" name="Google Shape;1117;p50"/>
          <p:cNvSpPr txBox="1"/>
          <p:nvPr/>
        </p:nvSpPr>
        <p:spPr>
          <a:xfrm>
            <a:off x="2579208" y="5390468"/>
            <a:ext cx="1108800" cy="285335"/>
          </a:xfrm>
          <a:prstGeom prst="rect">
            <a:avLst/>
          </a:prstGeom>
          <a:noFill/>
          <a:ln>
            <a:noFill/>
          </a:ln>
        </p:spPr>
        <p:txBody>
          <a:bodyPr spcFirstLastPara="1" wrap="square" lIns="0" tIns="0" rIns="0" bIns="0" anchor="t" anchorCtr="0">
            <a:spAutoFit/>
          </a:bodyPr>
          <a:lstStyle/>
          <a:p>
            <a:pPr>
              <a:lnSpc>
                <a:spcPct val="107000"/>
              </a:lnSpc>
              <a:buClr>
                <a:srgbClr val="000000"/>
              </a:buClr>
              <a:buSzPts val="1400"/>
            </a:pPr>
            <a:r>
              <a:rPr lang="en" sz="1733" b="1" dirty="0">
                <a:solidFill>
                  <a:srgbClr val="0A417D"/>
                </a:solidFill>
                <a:latin typeface="Calibri"/>
                <a:ea typeface="Calibri"/>
                <a:cs typeface="Calibri"/>
                <a:sym typeface="Calibri"/>
              </a:rPr>
              <a:t>Clinic</a:t>
            </a:r>
            <a:endParaRPr sz="1733" dirty="0">
              <a:solidFill>
                <a:srgbClr val="0A417D"/>
              </a:solidFill>
              <a:latin typeface="Arial"/>
              <a:ea typeface="Arial"/>
              <a:cs typeface="Arial"/>
              <a:sym typeface="Arial"/>
            </a:endParaRPr>
          </a:p>
        </p:txBody>
      </p:sp>
      <p:cxnSp>
        <p:nvCxnSpPr>
          <p:cNvPr id="1118" name="Google Shape;1118;p50"/>
          <p:cNvCxnSpPr/>
          <p:nvPr/>
        </p:nvCxnSpPr>
        <p:spPr>
          <a:xfrm>
            <a:off x="4665657" y="5112189"/>
            <a:ext cx="6580800" cy="0"/>
          </a:xfrm>
          <a:prstGeom prst="straightConnector1">
            <a:avLst/>
          </a:prstGeom>
          <a:noFill/>
          <a:ln w="9525" cap="flat" cmpd="sng">
            <a:solidFill>
              <a:srgbClr val="4472C4"/>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34f7e956e8_0_445"/>
          <p:cNvSpPr txBox="1">
            <a:spLocks noGrp="1"/>
          </p:cNvSpPr>
          <p:nvPr>
            <p:ph type="sldNum" sz="quarter" idx="12"/>
          </p:nvPr>
        </p:nvSpPr>
        <p:spPr>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mtClean="0"/>
              <a:pPr marL="0" lvl="0" indent="0" algn="r" rtl="0">
                <a:lnSpc>
                  <a:spcPct val="100000"/>
                </a:lnSpc>
                <a:spcBef>
                  <a:spcPts val="0"/>
                </a:spcBef>
                <a:spcAft>
                  <a:spcPts val="0"/>
                </a:spcAft>
                <a:buClr>
                  <a:srgbClr val="000000"/>
                </a:buClr>
                <a:buSzPts val="1000"/>
                <a:buFont typeface="Arial"/>
                <a:buNone/>
              </a:pPr>
              <a:t>19</a:t>
            </a:fld>
            <a:endParaRPr lang="en-US"/>
          </a:p>
        </p:txBody>
      </p:sp>
      <p:sp>
        <p:nvSpPr>
          <p:cNvPr id="492" name="Google Shape;492;g134f7e956e8_0_445"/>
          <p:cNvSpPr txBox="1">
            <a:spLocks noGrp="1"/>
          </p:cNvSpPr>
          <p:nvPr>
            <p:ph type="body" idx="4294967295"/>
          </p:nvPr>
        </p:nvSpPr>
        <p:spPr>
          <a:xfrm>
            <a:off x="217988" y="300772"/>
            <a:ext cx="8242300" cy="31581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200"/>
              <a:buNone/>
            </a:pPr>
            <a:r>
              <a:rPr lang="en-US" sz="1800" b="1" dirty="0">
                <a:solidFill>
                  <a:srgbClr val="69B3AA"/>
                </a:solidFill>
                <a:latin typeface="Calibri" panose="020F0502020204030204" pitchFamily="34" charset="0"/>
                <a:cs typeface="Calibri" panose="020F0502020204030204" pitchFamily="34" charset="0"/>
              </a:rPr>
              <a:t>DSCSA CHALLENGE</a:t>
            </a:r>
          </a:p>
          <a:p>
            <a:pPr marL="0" lvl="0" indent="0" algn="l" rtl="0">
              <a:lnSpc>
                <a:spcPct val="90000"/>
              </a:lnSpc>
              <a:spcBef>
                <a:spcPts val="1000"/>
              </a:spcBef>
              <a:spcAft>
                <a:spcPts val="0"/>
              </a:spcAft>
              <a:buClr>
                <a:schemeClr val="dk2"/>
              </a:buClr>
              <a:buSzPts val="1200"/>
              <a:buNone/>
            </a:pPr>
            <a:endParaRPr lang="en-US" sz="1800" b="1" dirty="0">
              <a:solidFill>
                <a:srgbClr val="69B3AA"/>
              </a:solidFill>
              <a:latin typeface="Calibri" panose="020F0502020204030204" pitchFamily="34" charset="0"/>
              <a:cs typeface="Calibri" panose="020F0502020204030204" pitchFamily="34" charset="0"/>
            </a:endParaRPr>
          </a:p>
        </p:txBody>
      </p:sp>
      <p:sp>
        <p:nvSpPr>
          <p:cNvPr id="493" name="Google Shape;493;g134f7e956e8_0_445"/>
          <p:cNvSpPr txBox="1">
            <a:spLocks noGrp="1"/>
          </p:cNvSpPr>
          <p:nvPr>
            <p:ph type="title" idx="4294967295"/>
          </p:nvPr>
        </p:nvSpPr>
        <p:spPr>
          <a:xfrm>
            <a:off x="190950" y="554590"/>
            <a:ext cx="11823700" cy="7588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2800"/>
              <a:buFont typeface="Roboto"/>
              <a:buNone/>
            </a:pPr>
            <a:r>
              <a:rPr lang="en-US" sz="3600">
                <a:latin typeface="Calibri" panose="020F0502020204030204" pitchFamily="34" charset="0"/>
                <a:cs typeface="Calibri" panose="020F0502020204030204" pitchFamily="34" charset="0"/>
              </a:rPr>
              <a:t>Product Verifications only between Authorized Trading Partners</a:t>
            </a:r>
          </a:p>
        </p:txBody>
      </p:sp>
      <p:sp>
        <p:nvSpPr>
          <p:cNvPr id="494" name="Google Shape;494;g134f7e956e8_0_445"/>
          <p:cNvSpPr txBox="1"/>
          <p:nvPr/>
        </p:nvSpPr>
        <p:spPr>
          <a:xfrm>
            <a:off x="817279" y="4602847"/>
            <a:ext cx="4979400" cy="1046440"/>
          </a:xfrm>
          <a:prstGeom prst="rect">
            <a:avLst/>
          </a:prstGeom>
          <a:noFill/>
          <a:ln>
            <a:noFill/>
          </a:ln>
        </p:spPr>
        <p:txBody>
          <a:bodyPr spcFirstLastPara="1" wrap="square" lIns="0" tIns="0" rIns="0" bIns="0" anchor="t" anchorCtr="0">
            <a:spAutoFit/>
          </a:bodyPr>
          <a:lstStyle/>
          <a:p>
            <a:pPr marL="171450" marR="0" lvl="0" indent="-171450" algn="just" rtl="0">
              <a:lnSpc>
                <a:spcPct val="100000"/>
              </a:lnSpc>
              <a:spcBef>
                <a:spcPts val="0"/>
              </a:spcBef>
              <a:spcAft>
                <a:spcPts val="0"/>
              </a:spcAft>
              <a:buClr>
                <a:schemeClr val="dk2"/>
              </a:buClr>
              <a:buSzPts val="1200"/>
              <a:buFont typeface="Noto Sans Symbols"/>
              <a:buChar char="✔"/>
            </a:pPr>
            <a:r>
              <a:rPr lang="en-US" sz="1200" b="0" i="0" u="none" strike="noStrike" cap="none">
                <a:solidFill>
                  <a:schemeClr val="dk2"/>
                </a:solidFill>
                <a:latin typeface="Roboto"/>
                <a:ea typeface="Roboto"/>
                <a:cs typeface="Roboto"/>
                <a:sym typeface="Roboto"/>
              </a:rPr>
              <a:t>Response within 24h</a:t>
            </a:r>
          </a:p>
          <a:p>
            <a:pPr marL="171450" marR="0" lvl="0" indent="-171450" algn="just" rtl="0">
              <a:lnSpc>
                <a:spcPct val="100000"/>
              </a:lnSpc>
              <a:spcBef>
                <a:spcPts val="600"/>
              </a:spcBef>
              <a:spcAft>
                <a:spcPts val="0"/>
              </a:spcAft>
              <a:buClr>
                <a:schemeClr val="dk2"/>
              </a:buClr>
              <a:buSzPts val="1200"/>
              <a:buFont typeface="Noto Sans Symbols"/>
              <a:buChar char="✔"/>
            </a:pPr>
            <a:r>
              <a:rPr lang="en-US" sz="1200" b="0" i="0" u="none" strike="noStrike" cap="none">
                <a:solidFill>
                  <a:schemeClr val="dk2"/>
                </a:solidFill>
                <a:latin typeface="Roboto"/>
                <a:ea typeface="Roboto"/>
                <a:cs typeface="Roboto"/>
                <a:sym typeface="Roboto"/>
              </a:rPr>
              <a:t>Over 60,000 indirect trading partners can send product verifications</a:t>
            </a:r>
          </a:p>
          <a:p>
            <a:pPr marL="171450" marR="0" lvl="0" indent="-171450" algn="just" rtl="0">
              <a:lnSpc>
                <a:spcPct val="100000"/>
              </a:lnSpc>
              <a:spcBef>
                <a:spcPts val="600"/>
              </a:spcBef>
              <a:spcAft>
                <a:spcPts val="0"/>
              </a:spcAft>
              <a:buClr>
                <a:schemeClr val="dk2"/>
              </a:buClr>
              <a:buSzPts val="1200"/>
              <a:buFont typeface="Noto Sans Symbols"/>
              <a:buChar char="✔"/>
            </a:pPr>
            <a:r>
              <a:rPr lang="en-US" sz="1200" b="0" i="0" u="none" strike="noStrike" cap="none">
                <a:solidFill>
                  <a:schemeClr val="dk2"/>
                </a:solidFill>
                <a:latin typeface="Roboto"/>
                <a:ea typeface="Roboto"/>
                <a:cs typeface="Roboto"/>
                <a:sym typeface="Roboto"/>
              </a:rPr>
              <a:t>No industry solution in place</a:t>
            </a:r>
          </a:p>
          <a:p>
            <a:pPr marL="171450" marR="0" lvl="0" indent="-171450" algn="just" rtl="0">
              <a:lnSpc>
                <a:spcPct val="100000"/>
              </a:lnSpc>
              <a:spcBef>
                <a:spcPts val="600"/>
              </a:spcBef>
              <a:spcAft>
                <a:spcPts val="600"/>
              </a:spcAft>
              <a:buClr>
                <a:schemeClr val="dk2"/>
              </a:buClr>
              <a:buSzPts val="1200"/>
              <a:buFont typeface="Noto Sans Symbols"/>
              <a:buChar char="✔"/>
            </a:pPr>
            <a:r>
              <a:rPr lang="en-US" sz="1200" b="0" i="0" u="none" strike="noStrike" cap="none">
                <a:solidFill>
                  <a:schemeClr val="dk2"/>
                </a:solidFill>
                <a:latin typeface="Roboto"/>
                <a:ea typeface="Roboto"/>
                <a:cs typeface="Roboto"/>
                <a:sym typeface="Roboto"/>
              </a:rPr>
              <a:t>Electronic, interoperable system required by 2023 </a:t>
            </a:r>
          </a:p>
        </p:txBody>
      </p:sp>
      <p:cxnSp>
        <p:nvCxnSpPr>
          <p:cNvPr id="495" name="Google Shape;495;g134f7e956e8_0_445"/>
          <p:cNvCxnSpPr/>
          <p:nvPr/>
        </p:nvCxnSpPr>
        <p:spPr>
          <a:xfrm>
            <a:off x="817279" y="4418787"/>
            <a:ext cx="4794300" cy="0"/>
          </a:xfrm>
          <a:prstGeom prst="straightConnector1">
            <a:avLst/>
          </a:prstGeom>
          <a:noFill/>
          <a:ln w="12700" cap="flat" cmpd="sng">
            <a:solidFill>
              <a:schemeClr val="dk2"/>
            </a:solidFill>
            <a:prstDash val="solid"/>
            <a:miter lim="800000"/>
            <a:headEnd type="none" w="sm" len="sm"/>
            <a:tailEnd type="none" w="sm" len="sm"/>
          </a:ln>
        </p:spPr>
      </p:cxnSp>
      <p:sp>
        <p:nvSpPr>
          <p:cNvPr id="496" name="Google Shape;496;g134f7e956e8_0_445"/>
          <p:cNvSpPr txBox="1"/>
          <p:nvPr/>
        </p:nvSpPr>
        <p:spPr>
          <a:xfrm>
            <a:off x="819322" y="3976352"/>
            <a:ext cx="4488000" cy="31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69B3AA"/>
                </a:solidFill>
                <a:latin typeface="Roboto"/>
                <a:ea typeface="Roboto"/>
                <a:cs typeface="Roboto"/>
                <a:sym typeface="Roboto"/>
              </a:rPr>
              <a:t>Challenge for Trading Partners</a:t>
            </a:r>
          </a:p>
        </p:txBody>
      </p:sp>
      <p:sp>
        <p:nvSpPr>
          <p:cNvPr id="497" name="Google Shape;497;g134f7e956e8_0_445"/>
          <p:cNvSpPr txBox="1"/>
          <p:nvPr/>
        </p:nvSpPr>
        <p:spPr>
          <a:xfrm>
            <a:off x="8585434" y="2755322"/>
            <a:ext cx="1629900" cy="296363"/>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800"/>
              <a:buFont typeface="Arial"/>
              <a:buNone/>
            </a:pPr>
            <a:r>
              <a:rPr lang="en-US" sz="1800" b="1" i="0" u="none" strike="noStrike" cap="none">
                <a:solidFill>
                  <a:schemeClr val="dk2"/>
                </a:solidFill>
                <a:latin typeface="Roboto"/>
                <a:ea typeface="Roboto"/>
                <a:cs typeface="Roboto"/>
                <a:sym typeface="Roboto"/>
              </a:rPr>
              <a:t>Manufacturer</a:t>
            </a:r>
            <a:endParaRPr lang="en-US" sz="1400" b="0" i="0" u="none" strike="noStrike" cap="none">
              <a:solidFill>
                <a:srgbClr val="000000"/>
              </a:solidFill>
              <a:latin typeface="Arial"/>
              <a:ea typeface="Arial"/>
              <a:cs typeface="Arial"/>
              <a:sym typeface="Arial"/>
            </a:endParaRPr>
          </a:p>
        </p:txBody>
      </p:sp>
      <p:sp>
        <p:nvSpPr>
          <p:cNvPr id="498" name="Google Shape;498;g134f7e956e8_0_445"/>
          <p:cNvSpPr txBox="1"/>
          <p:nvPr/>
        </p:nvSpPr>
        <p:spPr>
          <a:xfrm>
            <a:off x="3996510" y="2771769"/>
            <a:ext cx="4253400" cy="526939"/>
          </a:xfrm>
          <a:prstGeom prst="rect">
            <a:avLst/>
          </a:prstGeom>
          <a:noFill/>
          <a:ln>
            <a:noFill/>
          </a:ln>
        </p:spPr>
        <p:txBody>
          <a:bodyPr spcFirstLastPara="1" wrap="square" lIns="0" tIns="0" rIns="0" bIns="0" anchor="ctr" anchorCtr="0">
            <a:spAutoFit/>
          </a:bodyPr>
          <a:lstStyle/>
          <a:p>
            <a:pPr marL="0" marR="0" lvl="0" indent="0" algn="ctr" rtl="0">
              <a:lnSpc>
                <a:spcPct val="107000"/>
              </a:lnSpc>
              <a:spcBef>
                <a:spcPts val="0"/>
              </a:spcBef>
              <a:spcAft>
                <a:spcPts val="0"/>
              </a:spcAft>
              <a:buClr>
                <a:srgbClr val="000000"/>
              </a:buClr>
              <a:buSzPts val="1600"/>
              <a:buFont typeface="Arial"/>
              <a:buNone/>
            </a:pPr>
            <a:r>
              <a:rPr lang="en-US" sz="1600" b="1" i="0" u="none" strike="noStrike" cap="none">
                <a:solidFill>
                  <a:srgbClr val="C00000"/>
                </a:solidFill>
                <a:latin typeface="Roboto"/>
                <a:ea typeface="Roboto"/>
                <a:cs typeface="Roboto"/>
                <a:sym typeface="Roboto"/>
              </a:rPr>
              <a:t>Lack of proof of ATP status </a:t>
            </a:r>
          </a:p>
          <a:p>
            <a:pPr marL="0" marR="0" lvl="0" indent="0" algn="ctr" rtl="0">
              <a:lnSpc>
                <a:spcPct val="107000"/>
              </a:lnSpc>
              <a:spcBef>
                <a:spcPts val="0"/>
              </a:spcBef>
              <a:spcAft>
                <a:spcPts val="0"/>
              </a:spcAft>
              <a:buClr>
                <a:srgbClr val="000000"/>
              </a:buClr>
              <a:buSzPts val="1600"/>
              <a:buFont typeface="Arial"/>
              <a:buNone/>
            </a:pPr>
            <a:r>
              <a:rPr lang="en-US" sz="1600" b="1" i="0" u="none" strike="noStrike" cap="none">
                <a:solidFill>
                  <a:srgbClr val="C00000"/>
                </a:solidFill>
                <a:latin typeface="Roboto"/>
                <a:ea typeface="Roboto"/>
                <a:cs typeface="Roboto"/>
                <a:sym typeface="Roboto"/>
              </a:rPr>
              <a:t>is a compliance gap</a:t>
            </a:r>
          </a:p>
        </p:txBody>
      </p:sp>
      <p:cxnSp>
        <p:nvCxnSpPr>
          <p:cNvPr id="499" name="Google Shape;499;g134f7e956e8_0_445"/>
          <p:cNvCxnSpPr/>
          <p:nvPr/>
        </p:nvCxnSpPr>
        <p:spPr>
          <a:xfrm rot="10800000" flipH="1">
            <a:off x="4839236" y="2519675"/>
            <a:ext cx="2584200" cy="4800"/>
          </a:xfrm>
          <a:prstGeom prst="straightConnector1">
            <a:avLst/>
          </a:prstGeom>
          <a:noFill/>
          <a:ln w="25400" cap="flat" cmpd="sng">
            <a:solidFill>
              <a:srgbClr val="C00000"/>
            </a:solidFill>
            <a:prstDash val="solid"/>
            <a:miter lim="800000"/>
            <a:headEnd type="triangle" w="med" len="med"/>
            <a:tailEnd type="triangle" w="med" len="med"/>
          </a:ln>
        </p:spPr>
      </p:cxnSp>
      <p:sp>
        <p:nvSpPr>
          <p:cNvPr id="500" name="Google Shape;500;g134f7e956e8_0_445"/>
          <p:cNvSpPr/>
          <p:nvPr/>
        </p:nvSpPr>
        <p:spPr>
          <a:xfrm>
            <a:off x="5766519" y="1571625"/>
            <a:ext cx="713400" cy="615000"/>
          </a:xfrm>
          <a:prstGeom prst="triangle">
            <a:avLst>
              <a:gd name="adj" fmla="val 5000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US" sz="1800" b="0" i="0" u="none" strike="noStrike" cap="none">
              <a:solidFill>
                <a:schemeClr val="lt1"/>
              </a:solidFill>
              <a:latin typeface="Arial"/>
              <a:ea typeface="Arial"/>
              <a:cs typeface="Arial"/>
              <a:sym typeface="Arial"/>
            </a:endParaRPr>
          </a:p>
        </p:txBody>
      </p:sp>
      <p:sp>
        <p:nvSpPr>
          <p:cNvPr id="501" name="Google Shape;501;g134f7e956e8_0_445"/>
          <p:cNvSpPr txBox="1"/>
          <p:nvPr/>
        </p:nvSpPr>
        <p:spPr>
          <a:xfrm>
            <a:off x="5766519" y="1725223"/>
            <a:ext cx="713400" cy="487465"/>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2400"/>
              <a:buFont typeface="Arial"/>
              <a:buNone/>
            </a:pPr>
            <a:r>
              <a:rPr lang="en-US" sz="2400" b="1" i="0" u="none" strike="noStrike" cap="none">
                <a:solidFill>
                  <a:srgbClr val="C00000"/>
                </a:solidFill>
                <a:latin typeface="Roboto"/>
                <a:ea typeface="Roboto"/>
                <a:cs typeface="Roboto"/>
                <a:sym typeface="Roboto"/>
              </a:rPr>
              <a:t>!</a:t>
            </a:r>
            <a:endParaRPr lang="en-US" sz="1400" b="0" i="0" u="none" strike="noStrike" cap="none">
              <a:solidFill>
                <a:srgbClr val="000000"/>
              </a:solidFill>
              <a:latin typeface="Arial"/>
              <a:ea typeface="Arial"/>
              <a:cs typeface="Arial"/>
              <a:sym typeface="Arial"/>
            </a:endParaRPr>
          </a:p>
        </p:txBody>
      </p:sp>
      <p:grpSp>
        <p:nvGrpSpPr>
          <p:cNvPr id="502" name="Google Shape;502;g134f7e956e8_0_445"/>
          <p:cNvGrpSpPr/>
          <p:nvPr/>
        </p:nvGrpSpPr>
        <p:grpSpPr>
          <a:xfrm>
            <a:off x="654936" y="2694238"/>
            <a:ext cx="953901" cy="685093"/>
            <a:chOff x="905525" y="2713388"/>
            <a:chExt cx="953901" cy="685093"/>
          </a:xfrm>
        </p:grpSpPr>
        <p:sp>
          <p:nvSpPr>
            <p:cNvPr id="503" name="Google Shape;503;g134f7e956e8_0_445"/>
            <p:cNvSpPr txBox="1"/>
            <p:nvPr/>
          </p:nvSpPr>
          <p:spPr>
            <a:xfrm>
              <a:off x="905525" y="3200863"/>
              <a:ext cx="953901"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Wholesaler</a:t>
              </a:r>
              <a:endParaRPr lang="en-US" sz="800" b="0" i="0" u="none" strike="noStrike" cap="none">
                <a:solidFill>
                  <a:srgbClr val="000000"/>
                </a:solidFill>
                <a:latin typeface="Arial"/>
                <a:ea typeface="Arial"/>
                <a:cs typeface="Arial"/>
                <a:sym typeface="Arial"/>
              </a:endParaRPr>
            </a:p>
          </p:txBody>
        </p:sp>
        <p:pic>
          <p:nvPicPr>
            <p:cNvPr id="504" name="Google Shape;504;g134f7e956e8_0_445"/>
            <p:cNvPicPr preferRelativeResize="0"/>
            <p:nvPr/>
          </p:nvPicPr>
          <p:blipFill rotWithShape="1">
            <a:blip r:embed="rId3" cstate="print">
              <a:alphaModFix/>
            </a:blip>
            <a:srcRect t="-16650" b="16648"/>
            <a:stretch/>
          </p:blipFill>
          <p:spPr>
            <a:xfrm>
              <a:off x="1082400" y="2713388"/>
              <a:ext cx="457750" cy="457750"/>
            </a:xfrm>
            <a:prstGeom prst="rect">
              <a:avLst/>
            </a:prstGeom>
            <a:noFill/>
            <a:ln>
              <a:noFill/>
            </a:ln>
          </p:spPr>
        </p:pic>
      </p:grpSp>
      <p:pic>
        <p:nvPicPr>
          <p:cNvPr id="505" name="Google Shape;505;g134f7e956e8_0_445"/>
          <p:cNvPicPr preferRelativeResize="0"/>
          <p:nvPr/>
        </p:nvPicPr>
        <p:blipFill rotWithShape="1">
          <a:blip r:embed="rId4" cstate="print">
            <a:alphaModFix/>
          </a:blip>
          <a:srcRect/>
          <a:stretch/>
        </p:blipFill>
        <p:spPr>
          <a:xfrm>
            <a:off x="8853839" y="1683289"/>
            <a:ext cx="872430" cy="872430"/>
          </a:xfrm>
          <a:prstGeom prst="rect">
            <a:avLst/>
          </a:prstGeom>
          <a:noFill/>
          <a:ln>
            <a:noFill/>
          </a:ln>
        </p:spPr>
      </p:pic>
      <p:sp>
        <p:nvSpPr>
          <p:cNvPr id="506" name="Google Shape;506;g134f7e956e8_0_445"/>
          <p:cNvSpPr txBox="1"/>
          <p:nvPr/>
        </p:nvSpPr>
        <p:spPr>
          <a:xfrm>
            <a:off x="1944362" y="3183604"/>
            <a:ext cx="811500"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Dispenser</a:t>
            </a:r>
            <a:endParaRPr lang="en-US" sz="800" b="0" i="0" u="none" strike="noStrike" cap="none">
              <a:solidFill>
                <a:srgbClr val="000000"/>
              </a:solidFill>
              <a:latin typeface="Arial"/>
              <a:ea typeface="Arial"/>
              <a:cs typeface="Arial"/>
              <a:sym typeface="Arial"/>
            </a:endParaRPr>
          </a:p>
        </p:txBody>
      </p:sp>
      <p:grpSp>
        <p:nvGrpSpPr>
          <p:cNvPr id="507" name="Google Shape;507;g134f7e956e8_0_445"/>
          <p:cNvGrpSpPr/>
          <p:nvPr/>
        </p:nvGrpSpPr>
        <p:grpSpPr>
          <a:xfrm>
            <a:off x="1311737" y="1571625"/>
            <a:ext cx="905370" cy="670720"/>
            <a:chOff x="876976" y="1575425"/>
            <a:chExt cx="905370" cy="670720"/>
          </a:xfrm>
        </p:grpSpPr>
        <p:sp>
          <p:nvSpPr>
            <p:cNvPr id="508" name="Google Shape;508;g134f7e956e8_0_445"/>
            <p:cNvSpPr txBox="1"/>
            <p:nvPr/>
          </p:nvSpPr>
          <p:spPr>
            <a:xfrm>
              <a:off x="876976" y="2048527"/>
              <a:ext cx="905370"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Wholesaler</a:t>
              </a:r>
              <a:endParaRPr lang="en-US" sz="800" b="0" i="0" u="none" strike="noStrike" cap="none">
                <a:solidFill>
                  <a:srgbClr val="000000"/>
                </a:solidFill>
                <a:latin typeface="Arial"/>
                <a:ea typeface="Arial"/>
                <a:cs typeface="Arial"/>
                <a:sym typeface="Arial"/>
              </a:endParaRPr>
            </a:p>
          </p:txBody>
        </p:sp>
        <p:pic>
          <p:nvPicPr>
            <p:cNvPr id="509" name="Google Shape;509;g134f7e956e8_0_445"/>
            <p:cNvPicPr preferRelativeResize="0"/>
            <p:nvPr/>
          </p:nvPicPr>
          <p:blipFill rotWithShape="1">
            <a:blip r:embed="rId3" cstate="print">
              <a:alphaModFix/>
            </a:blip>
            <a:srcRect/>
            <a:stretch/>
          </p:blipFill>
          <p:spPr>
            <a:xfrm>
              <a:off x="1053850" y="1575425"/>
              <a:ext cx="457750" cy="457750"/>
            </a:xfrm>
            <a:prstGeom prst="rect">
              <a:avLst/>
            </a:prstGeom>
            <a:noFill/>
            <a:ln>
              <a:noFill/>
            </a:ln>
          </p:spPr>
        </p:pic>
      </p:grpSp>
      <p:grpSp>
        <p:nvGrpSpPr>
          <p:cNvPr id="510" name="Google Shape;510;g134f7e956e8_0_445"/>
          <p:cNvGrpSpPr/>
          <p:nvPr/>
        </p:nvGrpSpPr>
        <p:grpSpPr>
          <a:xfrm>
            <a:off x="3233787" y="2735248"/>
            <a:ext cx="811500" cy="630649"/>
            <a:chOff x="2985551" y="2489860"/>
            <a:chExt cx="811500" cy="630649"/>
          </a:xfrm>
        </p:grpSpPr>
        <p:sp>
          <p:nvSpPr>
            <p:cNvPr id="511" name="Google Shape;511;g134f7e956e8_0_445"/>
            <p:cNvSpPr txBox="1"/>
            <p:nvPr/>
          </p:nvSpPr>
          <p:spPr>
            <a:xfrm>
              <a:off x="2985551" y="2922891"/>
              <a:ext cx="811500"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Dispenser</a:t>
              </a:r>
              <a:endParaRPr lang="en-US" sz="800" b="0" i="0" u="none" strike="noStrike" cap="none">
                <a:solidFill>
                  <a:srgbClr val="000000"/>
                </a:solidFill>
                <a:latin typeface="Arial"/>
                <a:ea typeface="Arial"/>
                <a:cs typeface="Arial"/>
                <a:sym typeface="Arial"/>
              </a:endParaRPr>
            </a:p>
          </p:txBody>
        </p:sp>
        <p:pic>
          <p:nvPicPr>
            <p:cNvPr id="512" name="Google Shape;512;g134f7e956e8_0_445"/>
            <p:cNvPicPr preferRelativeResize="0"/>
            <p:nvPr/>
          </p:nvPicPr>
          <p:blipFill rotWithShape="1">
            <a:blip r:embed="rId5" cstate="print">
              <a:alphaModFix/>
            </a:blip>
            <a:srcRect/>
            <a:stretch/>
          </p:blipFill>
          <p:spPr>
            <a:xfrm>
              <a:off x="3096003" y="2489860"/>
              <a:ext cx="424038" cy="424075"/>
            </a:xfrm>
            <a:prstGeom prst="rect">
              <a:avLst/>
            </a:prstGeom>
            <a:noFill/>
            <a:ln>
              <a:noFill/>
            </a:ln>
          </p:spPr>
        </p:pic>
      </p:grpSp>
      <p:grpSp>
        <p:nvGrpSpPr>
          <p:cNvPr id="513" name="Google Shape;513;g134f7e956e8_0_445"/>
          <p:cNvGrpSpPr/>
          <p:nvPr/>
        </p:nvGrpSpPr>
        <p:grpSpPr>
          <a:xfrm>
            <a:off x="2652849" y="1578785"/>
            <a:ext cx="811500" cy="647274"/>
            <a:chOff x="2286463" y="1629910"/>
            <a:chExt cx="811500" cy="647274"/>
          </a:xfrm>
        </p:grpSpPr>
        <p:sp>
          <p:nvSpPr>
            <p:cNvPr id="514" name="Google Shape;514;g134f7e956e8_0_445"/>
            <p:cNvSpPr txBox="1"/>
            <p:nvPr/>
          </p:nvSpPr>
          <p:spPr>
            <a:xfrm>
              <a:off x="2286463" y="2079566"/>
              <a:ext cx="811500"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Dispenser</a:t>
              </a:r>
              <a:endParaRPr lang="en-US" sz="800" b="0" i="0" u="none" strike="noStrike" cap="none">
                <a:solidFill>
                  <a:srgbClr val="000000"/>
                </a:solidFill>
                <a:latin typeface="Arial"/>
                <a:ea typeface="Arial"/>
                <a:cs typeface="Arial"/>
                <a:sym typeface="Arial"/>
              </a:endParaRPr>
            </a:p>
          </p:txBody>
        </p:sp>
        <p:pic>
          <p:nvPicPr>
            <p:cNvPr id="515" name="Google Shape;515;g134f7e956e8_0_445"/>
            <p:cNvPicPr preferRelativeResize="0"/>
            <p:nvPr/>
          </p:nvPicPr>
          <p:blipFill rotWithShape="1">
            <a:blip r:embed="rId5" cstate="print">
              <a:alphaModFix/>
            </a:blip>
            <a:srcRect/>
            <a:stretch/>
          </p:blipFill>
          <p:spPr>
            <a:xfrm>
              <a:off x="2420528" y="1629910"/>
              <a:ext cx="424038" cy="424075"/>
            </a:xfrm>
            <a:prstGeom prst="rect">
              <a:avLst/>
            </a:prstGeom>
            <a:noFill/>
            <a:ln>
              <a:noFill/>
            </a:ln>
          </p:spPr>
        </p:pic>
      </p:grpSp>
      <p:pic>
        <p:nvPicPr>
          <p:cNvPr id="516" name="Google Shape;516;g134f7e956e8_0_445"/>
          <p:cNvPicPr preferRelativeResize="0"/>
          <p:nvPr/>
        </p:nvPicPr>
        <p:blipFill rotWithShape="1">
          <a:blip r:embed="rId5" cstate="print">
            <a:alphaModFix/>
          </a:blip>
          <a:srcRect/>
          <a:stretch/>
        </p:blipFill>
        <p:spPr>
          <a:xfrm>
            <a:off x="2082864" y="2711085"/>
            <a:ext cx="424038" cy="424075"/>
          </a:xfrm>
          <a:prstGeom prst="rect">
            <a:avLst/>
          </a:prstGeom>
          <a:noFill/>
          <a:ln>
            <a:noFill/>
          </a:ln>
        </p:spPr>
      </p:pic>
      <p:sp>
        <p:nvSpPr>
          <p:cNvPr id="517" name="Google Shape;517;g134f7e956e8_0_445"/>
          <p:cNvSpPr txBox="1"/>
          <p:nvPr/>
        </p:nvSpPr>
        <p:spPr>
          <a:xfrm>
            <a:off x="6421011" y="4602851"/>
            <a:ext cx="4979400" cy="738900"/>
          </a:xfrm>
          <a:prstGeom prst="rect">
            <a:avLst/>
          </a:prstGeom>
          <a:noFill/>
          <a:ln>
            <a:noFill/>
          </a:ln>
        </p:spPr>
        <p:txBody>
          <a:bodyPr spcFirstLastPara="1" wrap="square" lIns="0" tIns="0" rIns="0" bIns="0" anchor="t" anchorCtr="0">
            <a:noAutofit/>
          </a:bodyPr>
          <a:lstStyle/>
          <a:p>
            <a:pPr marL="171450" marR="0" lvl="0" indent="-171450" algn="just" rtl="0">
              <a:lnSpc>
                <a:spcPct val="100000"/>
              </a:lnSpc>
              <a:spcBef>
                <a:spcPts val="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Manufacturers discovered that requester GLNs are not always well maintained</a:t>
            </a:r>
          </a:p>
          <a:p>
            <a:pPr marL="171450" marR="0" lvl="0" indent="-171450" algn="just" rtl="0">
              <a:lnSpc>
                <a:spcPct val="100000"/>
              </a:lnSpc>
              <a:spcBef>
                <a:spcPts val="60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GLNs do not </a:t>
            </a:r>
          </a:p>
          <a:p>
            <a:pPr marL="914400" marR="0" lvl="1" indent="-304800" algn="just" rtl="0">
              <a:lnSpc>
                <a:spcPct val="100000"/>
              </a:lnSpc>
              <a:spcBef>
                <a:spcPts val="60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inform about trading authorization</a:t>
            </a:r>
          </a:p>
          <a:p>
            <a:pPr marL="914400" marR="0" lvl="1" indent="-304800" algn="just" rtl="0">
              <a:lnSpc>
                <a:spcPct val="100000"/>
              </a:lnSpc>
              <a:spcBef>
                <a:spcPts val="600"/>
              </a:spcBef>
              <a:spcAft>
                <a:spcPts val="60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ascertain origin of the received GLN </a:t>
            </a:r>
          </a:p>
        </p:txBody>
      </p:sp>
      <p:cxnSp>
        <p:nvCxnSpPr>
          <p:cNvPr id="518" name="Google Shape;518;g134f7e956e8_0_445"/>
          <p:cNvCxnSpPr/>
          <p:nvPr/>
        </p:nvCxnSpPr>
        <p:spPr>
          <a:xfrm>
            <a:off x="6421004" y="4418787"/>
            <a:ext cx="4794300" cy="0"/>
          </a:xfrm>
          <a:prstGeom prst="straightConnector1">
            <a:avLst/>
          </a:prstGeom>
          <a:noFill/>
          <a:ln w="12700" cap="flat" cmpd="sng">
            <a:solidFill>
              <a:schemeClr val="dk2"/>
            </a:solidFill>
            <a:prstDash val="solid"/>
            <a:miter lim="800000"/>
            <a:headEnd type="none" w="sm" len="sm"/>
            <a:tailEnd type="none" w="sm" len="sm"/>
          </a:ln>
        </p:spPr>
      </p:cxnSp>
      <p:sp>
        <p:nvSpPr>
          <p:cNvPr id="519" name="Google Shape;519;g134f7e956e8_0_445"/>
          <p:cNvSpPr txBox="1"/>
          <p:nvPr/>
        </p:nvSpPr>
        <p:spPr>
          <a:xfrm>
            <a:off x="6423047" y="3976352"/>
            <a:ext cx="4488000" cy="31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69B3AA"/>
                </a:solidFill>
                <a:latin typeface="Roboto"/>
                <a:ea typeface="Roboto"/>
                <a:cs typeface="Roboto"/>
                <a:sym typeface="Roboto"/>
              </a:rPr>
              <a:t>Challenge of GLN (existing solution)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107325" y="6356350"/>
            <a:ext cx="2743200" cy="365125"/>
          </a:xfrm>
        </p:spPr>
        <p:txBody>
          <a:bodyPr/>
          <a:lstStyle/>
          <a:p>
            <a:fld id="{1AF31E84-F459-2947-A739-093FD59B1CAB}" type="slidenum">
              <a:rPr lang="en-GB" smtClean="0"/>
              <a:pPr/>
              <a:t>2</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255375"/>
            <a:ext cx="12192000" cy="2347250"/>
          </a:xfrm>
          <a:prstGeom prst="rect">
            <a:avLst/>
          </a:prstGeom>
          <a:solidFill>
            <a:srgbClr val="647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0AF4BF1-2EA3-CB41-B1D7-6863622A7FEA}"/>
              </a:ext>
            </a:extLst>
          </p:cNvPr>
          <p:cNvSpPr/>
          <p:nvPr/>
        </p:nvSpPr>
        <p:spPr>
          <a:xfrm>
            <a:off x="0" y="2339545"/>
            <a:ext cx="12192000" cy="217891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847B4B82-42DE-D74B-8A4D-0B41B51B8C1C}"/>
              </a:ext>
            </a:extLst>
          </p:cNvPr>
          <p:cNvSpPr txBox="1"/>
          <p:nvPr/>
        </p:nvSpPr>
        <p:spPr>
          <a:xfrm>
            <a:off x="4591939" y="2733250"/>
            <a:ext cx="7258586" cy="707886"/>
          </a:xfrm>
          <a:prstGeom prst="rect">
            <a:avLst/>
          </a:prstGeom>
          <a:noFill/>
        </p:spPr>
        <p:txBody>
          <a:bodyPr wrap="square" rtlCol="0" anchor="ctr">
            <a:spAutoFit/>
          </a:bodyPr>
          <a:lstStyle/>
          <a:p>
            <a:pPr algn="ctr"/>
            <a:r>
              <a:rPr lang="en-US" sz="4000" dirty="0">
                <a:solidFill>
                  <a:schemeClr val="bg1"/>
                </a:solidFill>
              </a:rPr>
              <a:t>OPEN CREDENTIALING INITIATIVE</a:t>
            </a:r>
            <a:endParaRPr lang="ko-KR" altLang="en-US" sz="4000" dirty="0">
              <a:solidFill>
                <a:schemeClr val="bg1"/>
              </a:solidFill>
              <a:cs typeface="Arial" pitchFamily="34" charset="0"/>
            </a:endParaRPr>
          </a:p>
        </p:txBody>
      </p:sp>
      <p:sp>
        <p:nvSpPr>
          <p:cNvPr id="14" name="TextBox 13">
            <a:extLst>
              <a:ext uri="{FF2B5EF4-FFF2-40B4-BE49-F238E27FC236}">
                <a16:creationId xmlns:a16="http://schemas.microsoft.com/office/drawing/2014/main" xmlns="" id="{FBCED710-2823-BF4D-862E-490111BF29A3}"/>
              </a:ext>
            </a:extLst>
          </p:cNvPr>
          <p:cNvSpPr txBox="1"/>
          <p:nvPr/>
        </p:nvSpPr>
        <p:spPr>
          <a:xfrm>
            <a:off x="4090307" y="3825022"/>
            <a:ext cx="7911128" cy="461665"/>
          </a:xfrm>
          <a:prstGeom prst="rect">
            <a:avLst/>
          </a:prstGeom>
          <a:noFill/>
        </p:spPr>
        <p:txBody>
          <a:bodyPr wrap="square" rtlCol="0" anchor="ctr">
            <a:spAutoFit/>
          </a:bodyPr>
          <a:lstStyle/>
          <a:p>
            <a:r>
              <a:rPr lang="en-US" altLang="ko-KR" sz="2400" dirty="0">
                <a:solidFill>
                  <a:schemeClr val="bg1"/>
                </a:solidFill>
                <a:latin typeface="Calibri" panose="020F0502020204030204" pitchFamily="34" charset="0"/>
                <a:cs typeface="Calibri" panose="020F0502020204030204" pitchFamily="34" charset="0"/>
              </a:rPr>
              <a:t>Closing a Key Gap in DSCSA Compliance with Credentialing</a:t>
            </a:r>
            <a:endParaRPr lang="ko-KR" altLang="en-US" sz="2400" dirty="0">
              <a:solidFill>
                <a:schemeClr val="bg1"/>
              </a:solidFill>
              <a:latin typeface="Calibri" panose="020F0502020204030204" pitchFamily="34" charset="0"/>
              <a:cs typeface="Calibri" panose="020F0502020204030204" pitchFamily="34" charset="0"/>
            </a:endParaRPr>
          </a:p>
        </p:txBody>
      </p:sp>
      <p:grpSp>
        <p:nvGrpSpPr>
          <p:cNvPr id="15" name="Gruppieren 43">
            <a:extLst>
              <a:ext uri="{FF2B5EF4-FFF2-40B4-BE49-F238E27FC236}">
                <a16:creationId xmlns:a16="http://schemas.microsoft.com/office/drawing/2014/main" xmlns="" id="{E31549E3-26E8-7943-A0DC-A042D9FE3C92}"/>
              </a:ext>
            </a:extLst>
          </p:cNvPr>
          <p:cNvGrpSpPr>
            <a:grpSpLocks noChangeAspect="1"/>
          </p:cNvGrpSpPr>
          <p:nvPr/>
        </p:nvGrpSpPr>
        <p:grpSpPr>
          <a:xfrm>
            <a:off x="3660724" y="2606375"/>
            <a:ext cx="915087" cy="822625"/>
            <a:chOff x="1465604" y="1676470"/>
            <a:chExt cx="1080731" cy="971528"/>
          </a:xfrm>
        </p:grpSpPr>
        <p:sp>
          <p:nvSpPr>
            <p:cNvPr id="16" name="Oval 15">
              <a:extLst>
                <a:ext uri="{FF2B5EF4-FFF2-40B4-BE49-F238E27FC236}">
                  <a16:creationId xmlns:a16="http://schemas.microsoft.com/office/drawing/2014/main" xmlns="" id="{A7D89730-FE4A-1441-A741-036B3B7FF078}"/>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xmlns="" id="{2E2C226E-3921-414F-91BB-DE18CC4CEF0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A1CB20CB-7C10-234E-AD8E-775C5C78EA8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xmlns="" id="{2084CC7E-1858-D040-9E47-BFA7E1F0B0CB}"/>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xmlns="" val="151928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55" name="Google Shape;555;g134f7e956e8_0_508"/>
          <p:cNvSpPr txBox="1">
            <a:spLocks noGrp="1"/>
          </p:cNvSpPr>
          <p:nvPr>
            <p:ph type="ftr" sz="quarter" idx="11"/>
          </p:nvPr>
        </p:nvSpPr>
        <p:spPr>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200" b="0" i="0" u="none" strike="noStrike" cap="none">
                <a:solidFill>
                  <a:srgbClr val="000000"/>
                </a:solidFill>
                <a:latin typeface="Arial"/>
                <a:ea typeface="Arial"/>
                <a:cs typeface="Arial"/>
                <a:sym typeface="Arial"/>
              </a:rPr>
              <a:t>Verifiable Credential</a:t>
            </a:r>
            <a:endParaRPr sz="1200" b="0" i="0" u="none" strike="noStrike" cap="none">
              <a:solidFill>
                <a:srgbClr val="000000"/>
              </a:solidFill>
              <a:latin typeface="Arial"/>
              <a:ea typeface="Arial"/>
              <a:cs typeface="Arial"/>
              <a:sym typeface="Arial"/>
            </a:endParaRPr>
          </a:p>
        </p:txBody>
      </p:sp>
      <p:sp>
        <p:nvSpPr>
          <p:cNvPr id="525" name="Google Shape;525;g134f7e956e8_0_508"/>
          <p:cNvSpPr txBox="1">
            <a:spLocks noGrp="1"/>
          </p:cNvSpPr>
          <p:nvPr>
            <p:ph type="sldNum" sz="quarter" idx="12"/>
          </p:nvPr>
        </p:nvSpPr>
        <p:spPr>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de-DE" smtClean="0"/>
              <a:pPr marL="0" lvl="0" indent="0" algn="r" rtl="0">
                <a:lnSpc>
                  <a:spcPct val="100000"/>
                </a:lnSpc>
                <a:spcBef>
                  <a:spcPts val="0"/>
                </a:spcBef>
                <a:spcAft>
                  <a:spcPts val="0"/>
                </a:spcAft>
                <a:buClr>
                  <a:srgbClr val="000000"/>
                </a:buClr>
                <a:buSzPts val="1000"/>
                <a:buFont typeface="Arial"/>
                <a:buNone/>
              </a:pPr>
              <a:t>20</a:t>
            </a:fld>
            <a:endParaRPr/>
          </a:p>
        </p:txBody>
      </p:sp>
      <p:sp>
        <p:nvSpPr>
          <p:cNvPr id="528" name="Google Shape;528;g134f7e956e8_0_508"/>
          <p:cNvSpPr txBox="1"/>
          <p:nvPr/>
        </p:nvSpPr>
        <p:spPr>
          <a:xfrm>
            <a:off x="2438863" y="4010525"/>
            <a:ext cx="6734388" cy="1615827"/>
          </a:xfrm>
          <a:prstGeom prst="rect">
            <a:avLst/>
          </a:prstGeom>
          <a:noFill/>
          <a:ln>
            <a:noFill/>
          </a:ln>
        </p:spPr>
        <p:txBody>
          <a:bodyPr spcFirstLastPara="1" wrap="square" lIns="0" tIns="0" rIns="0" bIns="0" anchor="t" anchorCtr="0">
            <a:spAutoFit/>
          </a:bodyPr>
          <a:lstStyle/>
          <a:p>
            <a:pPr marL="171450" marR="0" lvl="0" indent="-171450" algn="just" rtl="0">
              <a:lnSpc>
                <a:spcPct val="150000"/>
              </a:lnSpc>
              <a:spcBef>
                <a:spcPts val="0"/>
              </a:spcBef>
              <a:spcAft>
                <a:spcPts val="0"/>
              </a:spcAft>
              <a:buClr>
                <a:schemeClr val="dk2"/>
              </a:buClr>
              <a:buSzPts val="1500"/>
              <a:buFont typeface="Noto Sans Symbols"/>
              <a:buChar char="✔"/>
            </a:pPr>
            <a:r>
              <a:rPr lang="en-US" sz="1500" b="1" i="0" u="none" strike="noStrike" cap="none" dirty="0">
                <a:solidFill>
                  <a:schemeClr val="dk2"/>
                </a:solidFill>
                <a:latin typeface="Roboto"/>
                <a:ea typeface="Roboto"/>
                <a:cs typeface="Roboto"/>
                <a:sym typeface="Roboto"/>
              </a:rPr>
              <a:t>Compliant and audit-ready </a:t>
            </a:r>
            <a:r>
              <a:rPr lang="en-US" sz="1500" b="0" i="0" u="none" strike="noStrike" cap="none" dirty="0">
                <a:solidFill>
                  <a:schemeClr val="dk2"/>
                </a:solidFill>
                <a:latin typeface="Roboto"/>
                <a:ea typeface="Roboto"/>
                <a:cs typeface="Roboto"/>
                <a:sym typeface="Roboto"/>
              </a:rPr>
              <a:t>ATP checks in every product verification</a:t>
            </a:r>
          </a:p>
          <a:p>
            <a:pPr marL="171450" marR="0" lvl="0" indent="-171450" algn="just" rtl="0">
              <a:lnSpc>
                <a:spcPct val="150000"/>
              </a:lnSpc>
              <a:spcBef>
                <a:spcPts val="600"/>
              </a:spcBef>
              <a:spcAft>
                <a:spcPts val="0"/>
              </a:spcAft>
              <a:buClr>
                <a:schemeClr val="dk2"/>
              </a:buClr>
              <a:buSzPts val="1500"/>
              <a:buFont typeface="Noto Sans Symbols"/>
              <a:buChar char="✔"/>
            </a:pPr>
            <a:r>
              <a:rPr lang="en-US" sz="1500" b="1" i="0" u="none" strike="noStrike" cap="none" dirty="0">
                <a:solidFill>
                  <a:schemeClr val="dk2"/>
                </a:solidFill>
                <a:latin typeface="Roboto"/>
                <a:ea typeface="Roboto"/>
                <a:cs typeface="Roboto"/>
                <a:sym typeface="Roboto"/>
              </a:rPr>
              <a:t>Automated </a:t>
            </a:r>
            <a:r>
              <a:rPr lang="en-US" sz="1500" b="0" i="0" u="none" strike="noStrike" cap="none" dirty="0">
                <a:solidFill>
                  <a:schemeClr val="dk2"/>
                </a:solidFill>
                <a:latin typeface="Roboto"/>
                <a:ea typeface="Roboto"/>
                <a:cs typeface="Roboto"/>
                <a:sym typeface="Roboto"/>
              </a:rPr>
              <a:t>processes</a:t>
            </a:r>
          </a:p>
          <a:p>
            <a:pPr marL="171450" marR="0" lvl="0" indent="-171450" algn="just" rtl="0">
              <a:lnSpc>
                <a:spcPct val="150000"/>
              </a:lnSpc>
              <a:spcBef>
                <a:spcPts val="600"/>
              </a:spcBef>
              <a:spcAft>
                <a:spcPts val="0"/>
              </a:spcAft>
              <a:buClr>
                <a:schemeClr val="dk2"/>
              </a:buClr>
              <a:buSzPts val="1500"/>
              <a:buFont typeface="Noto Sans Symbols"/>
              <a:buChar char="✔"/>
            </a:pPr>
            <a:r>
              <a:rPr lang="en-US" sz="1500" b="1" i="0" u="none" strike="noStrike" cap="none" dirty="0">
                <a:solidFill>
                  <a:schemeClr val="dk2"/>
                </a:solidFill>
                <a:latin typeface="Roboto"/>
                <a:ea typeface="Roboto"/>
                <a:cs typeface="Roboto"/>
                <a:sym typeface="Roboto"/>
              </a:rPr>
              <a:t>Secure </a:t>
            </a:r>
            <a:r>
              <a:rPr lang="en-US" sz="1500" b="0" i="0" u="none" strike="noStrike" cap="none" dirty="0">
                <a:solidFill>
                  <a:schemeClr val="dk2"/>
                </a:solidFill>
                <a:latin typeface="Roboto"/>
                <a:ea typeface="Roboto"/>
                <a:cs typeface="Roboto"/>
                <a:sym typeface="Roboto"/>
              </a:rPr>
              <a:t>communication channels with previously unknown trading partners</a:t>
            </a:r>
          </a:p>
          <a:p>
            <a:pPr marL="171450" marR="0" lvl="0" indent="-171450" algn="just" rtl="0">
              <a:lnSpc>
                <a:spcPct val="150000"/>
              </a:lnSpc>
              <a:spcBef>
                <a:spcPts val="600"/>
              </a:spcBef>
              <a:spcAft>
                <a:spcPts val="0"/>
              </a:spcAft>
              <a:buClr>
                <a:schemeClr val="dk2"/>
              </a:buClr>
              <a:buSzPts val="1500"/>
              <a:buFont typeface="Noto Sans Symbols"/>
              <a:buChar char="✔"/>
            </a:pPr>
            <a:r>
              <a:rPr lang="en-US" sz="1500" b="0" i="0" u="none" strike="noStrike" cap="none" dirty="0">
                <a:solidFill>
                  <a:schemeClr val="dk2"/>
                </a:solidFill>
                <a:latin typeface="Roboto"/>
                <a:ea typeface="Roboto"/>
                <a:cs typeface="Roboto"/>
                <a:sym typeface="Roboto"/>
              </a:rPr>
              <a:t>Credentials can be used for </a:t>
            </a:r>
            <a:r>
              <a:rPr lang="en-US" sz="1500" b="1" i="0" u="none" strike="noStrike" cap="none" dirty="0">
                <a:solidFill>
                  <a:schemeClr val="dk2"/>
                </a:solidFill>
                <a:latin typeface="Roboto"/>
                <a:ea typeface="Roboto"/>
                <a:cs typeface="Roboto"/>
                <a:sym typeface="Roboto"/>
              </a:rPr>
              <a:t>other business requirements</a:t>
            </a:r>
          </a:p>
        </p:txBody>
      </p:sp>
      <p:sp>
        <p:nvSpPr>
          <p:cNvPr id="529" name="Google Shape;529;g134f7e956e8_0_508"/>
          <p:cNvSpPr txBox="1"/>
          <p:nvPr/>
        </p:nvSpPr>
        <p:spPr>
          <a:xfrm>
            <a:off x="8447648" y="2764903"/>
            <a:ext cx="1629900" cy="277200"/>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800"/>
              <a:buFont typeface="Arial"/>
              <a:buNone/>
            </a:pPr>
            <a:r>
              <a:rPr lang="de-DE" sz="1800" b="1" i="0" u="none" strike="noStrike" cap="none">
                <a:solidFill>
                  <a:schemeClr val="dk2"/>
                </a:solidFill>
                <a:latin typeface="Roboto"/>
                <a:ea typeface="Roboto"/>
                <a:cs typeface="Roboto"/>
                <a:sym typeface="Roboto"/>
              </a:rPr>
              <a:t>Manufacturer</a:t>
            </a:r>
            <a:endParaRPr sz="1400" b="0" i="0" u="none" strike="noStrike" cap="none">
              <a:solidFill>
                <a:srgbClr val="000000"/>
              </a:solidFill>
              <a:latin typeface="Arial"/>
              <a:ea typeface="Arial"/>
              <a:cs typeface="Arial"/>
              <a:sym typeface="Arial"/>
            </a:endParaRPr>
          </a:p>
        </p:txBody>
      </p:sp>
      <p:cxnSp>
        <p:nvCxnSpPr>
          <p:cNvPr id="530" name="Google Shape;530;g134f7e956e8_0_508"/>
          <p:cNvCxnSpPr/>
          <p:nvPr/>
        </p:nvCxnSpPr>
        <p:spPr>
          <a:xfrm>
            <a:off x="4701450" y="2514250"/>
            <a:ext cx="2584200" cy="5100"/>
          </a:xfrm>
          <a:prstGeom prst="straightConnector1">
            <a:avLst/>
          </a:prstGeom>
          <a:noFill/>
          <a:ln w="25400" cap="flat" cmpd="sng">
            <a:solidFill>
              <a:schemeClr val="accent1"/>
            </a:solidFill>
            <a:prstDash val="solid"/>
            <a:miter lim="800000"/>
            <a:headEnd type="triangle" w="med" len="med"/>
            <a:tailEnd type="triangle" w="med" len="med"/>
          </a:ln>
        </p:spPr>
      </p:cxnSp>
      <p:pic>
        <p:nvPicPr>
          <p:cNvPr id="531" name="Google Shape;531;g134f7e956e8_0_508"/>
          <p:cNvPicPr preferRelativeResize="0"/>
          <p:nvPr/>
        </p:nvPicPr>
        <p:blipFill rotWithShape="1">
          <a:blip r:embed="rId3" cstate="print">
            <a:alphaModFix/>
          </a:blip>
          <a:srcRect/>
          <a:stretch/>
        </p:blipFill>
        <p:spPr>
          <a:xfrm>
            <a:off x="8716053" y="1683289"/>
            <a:ext cx="872430" cy="872430"/>
          </a:xfrm>
          <a:prstGeom prst="rect">
            <a:avLst/>
          </a:prstGeom>
          <a:noFill/>
          <a:ln>
            <a:noFill/>
          </a:ln>
        </p:spPr>
      </p:pic>
      <p:pic>
        <p:nvPicPr>
          <p:cNvPr id="532" name="Google Shape;532;g134f7e956e8_0_508"/>
          <p:cNvPicPr preferRelativeResize="0"/>
          <p:nvPr/>
        </p:nvPicPr>
        <p:blipFill rotWithShape="1">
          <a:blip r:embed="rId4" cstate="print">
            <a:alphaModFix/>
          </a:blip>
          <a:srcRect/>
          <a:stretch/>
        </p:blipFill>
        <p:spPr>
          <a:xfrm>
            <a:off x="5663311" y="1500099"/>
            <a:ext cx="691200" cy="694944"/>
          </a:xfrm>
          <a:prstGeom prst="rect">
            <a:avLst/>
          </a:prstGeom>
          <a:noFill/>
          <a:ln>
            <a:noFill/>
          </a:ln>
        </p:spPr>
      </p:pic>
      <p:sp>
        <p:nvSpPr>
          <p:cNvPr id="533" name="Google Shape;533;g134f7e956e8_0_508"/>
          <p:cNvSpPr txBox="1"/>
          <p:nvPr/>
        </p:nvSpPr>
        <p:spPr>
          <a:xfrm>
            <a:off x="4645250" y="2684100"/>
            <a:ext cx="2727300" cy="509700"/>
          </a:xfrm>
          <a:prstGeom prst="rect">
            <a:avLst/>
          </a:prstGeom>
          <a:noFill/>
          <a:ln>
            <a:noFill/>
          </a:ln>
        </p:spPr>
        <p:txBody>
          <a:bodyPr spcFirstLastPara="1" wrap="square" lIns="0" tIns="0" rIns="0" bIns="0" anchor="ctr" anchorCtr="0">
            <a:spAutoFit/>
          </a:bodyPr>
          <a:lstStyle/>
          <a:p>
            <a:pPr marL="0" marR="0" lvl="0" indent="0" algn="ctr" rtl="0">
              <a:lnSpc>
                <a:spcPct val="107000"/>
              </a:lnSpc>
              <a:spcBef>
                <a:spcPts val="0"/>
              </a:spcBef>
              <a:spcAft>
                <a:spcPts val="0"/>
              </a:spcAft>
              <a:buClr>
                <a:srgbClr val="000000"/>
              </a:buClr>
              <a:buSzPts val="1600"/>
              <a:buFont typeface="Arial"/>
              <a:buNone/>
            </a:pPr>
            <a:r>
              <a:rPr lang="de-DE" sz="1600" b="1" i="0" u="none" strike="noStrike" cap="none">
                <a:solidFill>
                  <a:srgbClr val="7F7F7F"/>
                </a:solidFill>
                <a:latin typeface="Roboto"/>
                <a:ea typeface="Roboto"/>
                <a:cs typeface="Roboto"/>
                <a:sym typeface="Roboto"/>
              </a:rPr>
              <a:t>Exchange verifiable authorization status </a:t>
            </a:r>
            <a:endParaRPr sz="1600" b="1" i="0" u="none" strike="noStrike" cap="none">
              <a:solidFill>
                <a:srgbClr val="7F7F7F"/>
              </a:solidFill>
              <a:latin typeface="Roboto"/>
              <a:ea typeface="Roboto"/>
              <a:cs typeface="Roboto"/>
              <a:sym typeface="Roboto"/>
            </a:endParaRPr>
          </a:p>
        </p:txBody>
      </p:sp>
      <p:sp>
        <p:nvSpPr>
          <p:cNvPr id="534" name="Google Shape;534;g134f7e956e8_0_508"/>
          <p:cNvSpPr txBox="1"/>
          <p:nvPr/>
        </p:nvSpPr>
        <p:spPr>
          <a:xfrm>
            <a:off x="517151" y="3183597"/>
            <a:ext cx="1011024"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Wholesaler</a:t>
            </a:r>
            <a:endParaRPr lang="en-US" sz="800" b="0" i="0" u="none" strike="noStrike" cap="none">
              <a:solidFill>
                <a:srgbClr val="000000"/>
              </a:solidFill>
              <a:latin typeface="Arial"/>
              <a:ea typeface="Arial"/>
              <a:cs typeface="Arial"/>
              <a:sym typeface="Arial"/>
            </a:endParaRPr>
          </a:p>
        </p:txBody>
      </p:sp>
      <p:grpSp>
        <p:nvGrpSpPr>
          <p:cNvPr id="535" name="Google Shape;535;g134f7e956e8_0_508"/>
          <p:cNvGrpSpPr/>
          <p:nvPr/>
        </p:nvGrpSpPr>
        <p:grpSpPr>
          <a:xfrm>
            <a:off x="3061751" y="2794660"/>
            <a:ext cx="811500" cy="624240"/>
            <a:chOff x="2985551" y="2489860"/>
            <a:chExt cx="811500" cy="624240"/>
          </a:xfrm>
        </p:grpSpPr>
        <p:sp>
          <p:nvSpPr>
            <p:cNvPr id="536" name="Google Shape;536;g134f7e956e8_0_508"/>
            <p:cNvSpPr txBox="1"/>
            <p:nvPr/>
          </p:nvSpPr>
          <p:spPr>
            <a:xfrm>
              <a:off x="2985551" y="2929300"/>
              <a:ext cx="811500" cy="184800"/>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Dispenser</a:t>
              </a:r>
              <a:endParaRPr sz="800" b="0" i="0" u="none" strike="noStrike" cap="none">
                <a:solidFill>
                  <a:srgbClr val="000000"/>
                </a:solidFill>
                <a:latin typeface="Arial"/>
                <a:ea typeface="Arial"/>
                <a:cs typeface="Arial"/>
                <a:sym typeface="Arial"/>
              </a:endParaRPr>
            </a:p>
          </p:txBody>
        </p:sp>
        <p:pic>
          <p:nvPicPr>
            <p:cNvPr id="537" name="Google Shape;537;g134f7e956e8_0_508"/>
            <p:cNvPicPr preferRelativeResize="0"/>
            <p:nvPr/>
          </p:nvPicPr>
          <p:blipFill rotWithShape="1">
            <a:blip r:embed="rId5" cstate="print">
              <a:alphaModFix/>
            </a:blip>
            <a:srcRect/>
            <a:stretch/>
          </p:blipFill>
          <p:spPr>
            <a:xfrm>
              <a:off x="3096003" y="2489860"/>
              <a:ext cx="424038" cy="424075"/>
            </a:xfrm>
            <a:prstGeom prst="rect">
              <a:avLst/>
            </a:prstGeom>
            <a:noFill/>
            <a:ln>
              <a:noFill/>
            </a:ln>
          </p:spPr>
        </p:pic>
      </p:grpSp>
      <p:grpSp>
        <p:nvGrpSpPr>
          <p:cNvPr id="538" name="Google Shape;538;g134f7e956e8_0_508"/>
          <p:cNvGrpSpPr/>
          <p:nvPr/>
        </p:nvGrpSpPr>
        <p:grpSpPr>
          <a:xfrm>
            <a:off x="1806576" y="2711085"/>
            <a:ext cx="811500" cy="663728"/>
            <a:chOff x="1806576" y="2711085"/>
            <a:chExt cx="811500" cy="663728"/>
          </a:xfrm>
        </p:grpSpPr>
        <p:sp>
          <p:nvSpPr>
            <p:cNvPr id="539" name="Google Shape;539;g134f7e956e8_0_508"/>
            <p:cNvSpPr txBox="1"/>
            <p:nvPr/>
          </p:nvSpPr>
          <p:spPr>
            <a:xfrm>
              <a:off x="1806576" y="3190013"/>
              <a:ext cx="811500" cy="184800"/>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Dispenser</a:t>
              </a:r>
              <a:endParaRPr sz="800" b="0" i="0" u="none" strike="noStrike" cap="none">
                <a:solidFill>
                  <a:srgbClr val="000000"/>
                </a:solidFill>
                <a:latin typeface="Arial"/>
                <a:ea typeface="Arial"/>
                <a:cs typeface="Arial"/>
                <a:sym typeface="Arial"/>
              </a:endParaRPr>
            </a:p>
          </p:txBody>
        </p:sp>
        <p:pic>
          <p:nvPicPr>
            <p:cNvPr id="540" name="Google Shape;540;g134f7e956e8_0_508"/>
            <p:cNvPicPr preferRelativeResize="0"/>
            <p:nvPr/>
          </p:nvPicPr>
          <p:blipFill rotWithShape="1">
            <a:blip r:embed="rId5" cstate="print">
              <a:alphaModFix/>
            </a:blip>
            <a:srcRect/>
            <a:stretch/>
          </p:blipFill>
          <p:spPr>
            <a:xfrm>
              <a:off x="1945078" y="2711085"/>
              <a:ext cx="424038" cy="424075"/>
            </a:xfrm>
            <a:prstGeom prst="rect">
              <a:avLst/>
            </a:prstGeom>
            <a:noFill/>
            <a:ln>
              <a:noFill/>
            </a:ln>
          </p:spPr>
        </p:pic>
      </p:grpSp>
      <p:grpSp>
        <p:nvGrpSpPr>
          <p:cNvPr id="541" name="Google Shape;541;g134f7e956e8_0_508"/>
          <p:cNvGrpSpPr/>
          <p:nvPr/>
        </p:nvGrpSpPr>
        <p:grpSpPr>
          <a:xfrm>
            <a:off x="2438863" y="1541912"/>
            <a:ext cx="811500" cy="728863"/>
            <a:chOff x="2286463" y="1541912"/>
            <a:chExt cx="811500" cy="728863"/>
          </a:xfrm>
        </p:grpSpPr>
        <p:sp>
          <p:nvSpPr>
            <p:cNvPr id="542" name="Google Shape;542;g134f7e956e8_0_508"/>
            <p:cNvSpPr txBox="1"/>
            <p:nvPr/>
          </p:nvSpPr>
          <p:spPr>
            <a:xfrm>
              <a:off x="2286463" y="2085975"/>
              <a:ext cx="811500" cy="184800"/>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Dispenser</a:t>
              </a:r>
              <a:endParaRPr sz="800" b="0" i="0" u="none" strike="noStrike" cap="none">
                <a:solidFill>
                  <a:srgbClr val="000000"/>
                </a:solidFill>
                <a:latin typeface="Arial"/>
                <a:ea typeface="Arial"/>
                <a:cs typeface="Arial"/>
                <a:sym typeface="Arial"/>
              </a:endParaRPr>
            </a:p>
          </p:txBody>
        </p:sp>
        <p:pic>
          <p:nvPicPr>
            <p:cNvPr id="543" name="Google Shape;543;g134f7e956e8_0_508"/>
            <p:cNvPicPr preferRelativeResize="0"/>
            <p:nvPr/>
          </p:nvPicPr>
          <p:blipFill rotWithShape="1">
            <a:blip r:embed="rId5" cstate="print">
              <a:alphaModFix/>
            </a:blip>
            <a:srcRect/>
            <a:stretch/>
          </p:blipFill>
          <p:spPr>
            <a:xfrm>
              <a:off x="2420528" y="1629910"/>
              <a:ext cx="424038" cy="424075"/>
            </a:xfrm>
            <a:prstGeom prst="rect">
              <a:avLst/>
            </a:prstGeom>
            <a:noFill/>
            <a:ln>
              <a:noFill/>
            </a:ln>
          </p:spPr>
        </p:pic>
        <p:pic>
          <p:nvPicPr>
            <p:cNvPr id="544" name="Google Shape;544;g134f7e956e8_0_508"/>
            <p:cNvPicPr preferRelativeResize="0"/>
            <p:nvPr/>
          </p:nvPicPr>
          <p:blipFill rotWithShape="1">
            <a:blip r:embed="rId6" cstate="print">
              <a:alphaModFix/>
            </a:blip>
            <a:srcRect/>
            <a:stretch/>
          </p:blipFill>
          <p:spPr>
            <a:xfrm>
              <a:off x="2710724" y="1541912"/>
              <a:ext cx="277200" cy="277200"/>
            </a:xfrm>
            <a:prstGeom prst="rect">
              <a:avLst/>
            </a:prstGeom>
            <a:noFill/>
            <a:ln>
              <a:noFill/>
            </a:ln>
          </p:spPr>
        </p:pic>
      </p:grpSp>
      <p:pic>
        <p:nvPicPr>
          <p:cNvPr id="545" name="Google Shape;545;g134f7e956e8_0_508"/>
          <p:cNvPicPr preferRelativeResize="0"/>
          <p:nvPr/>
        </p:nvPicPr>
        <p:blipFill rotWithShape="1">
          <a:blip r:embed="rId6" cstate="print">
            <a:alphaModFix/>
          </a:blip>
          <a:srcRect/>
          <a:stretch/>
        </p:blipFill>
        <p:spPr>
          <a:xfrm>
            <a:off x="3429899" y="2613287"/>
            <a:ext cx="277200" cy="277200"/>
          </a:xfrm>
          <a:prstGeom prst="rect">
            <a:avLst/>
          </a:prstGeom>
          <a:noFill/>
          <a:ln>
            <a:noFill/>
          </a:ln>
        </p:spPr>
      </p:pic>
      <p:pic>
        <p:nvPicPr>
          <p:cNvPr id="546" name="Google Shape;546;g134f7e956e8_0_508"/>
          <p:cNvPicPr preferRelativeResize="0"/>
          <p:nvPr/>
        </p:nvPicPr>
        <p:blipFill rotWithShape="1">
          <a:blip r:embed="rId6" cstate="print">
            <a:alphaModFix/>
          </a:blip>
          <a:srcRect/>
          <a:stretch/>
        </p:blipFill>
        <p:spPr>
          <a:xfrm>
            <a:off x="2240674" y="2694262"/>
            <a:ext cx="277200" cy="277200"/>
          </a:xfrm>
          <a:prstGeom prst="rect">
            <a:avLst/>
          </a:prstGeom>
          <a:noFill/>
          <a:ln>
            <a:noFill/>
          </a:ln>
        </p:spPr>
      </p:pic>
      <p:pic>
        <p:nvPicPr>
          <p:cNvPr id="547" name="Google Shape;547;g134f7e956e8_0_508"/>
          <p:cNvPicPr preferRelativeResize="0"/>
          <p:nvPr/>
        </p:nvPicPr>
        <p:blipFill rotWithShape="1">
          <a:blip r:embed="rId6" cstate="print">
            <a:alphaModFix/>
          </a:blip>
          <a:srcRect/>
          <a:stretch/>
        </p:blipFill>
        <p:spPr>
          <a:xfrm>
            <a:off x="1051449" y="2636737"/>
            <a:ext cx="277200" cy="277200"/>
          </a:xfrm>
          <a:prstGeom prst="rect">
            <a:avLst/>
          </a:prstGeom>
          <a:noFill/>
          <a:ln>
            <a:noFill/>
          </a:ln>
        </p:spPr>
      </p:pic>
      <p:pic>
        <p:nvPicPr>
          <p:cNvPr id="548" name="Google Shape;548;g134f7e956e8_0_508"/>
          <p:cNvPicPr preferRelativeResize="0"/>
          <p:nvPr/>
        </p:nvPicPr>
        <p:blipFill rotWithShape="1">
          <a:blip r:embed="rId7" cstate="print">
            <a:alphaModFix/>
          </a:blip>
          <a:srcRect/>
          <a:stretch/>
        </p:blipFill>
        <p:spPr>
          <a:xfrm>
            <a:off x="679500" y="2738075"/>
            <a:ext cx="457750" cy="457750"/>
          </a:xfrm>
          <a:prstGeom prst="rect">
            <a:avLst/>
          </a:prstGeom>
          <a:noFill/>
          <a:ln>
            <a:noFill/>
          </a:ln>
        </p:spPr>
      </p:pic>
      <p:grpSp>
        <p:nvGrpSpPr>
          <p:cNvPr id="549" name="Google Shape;549;g134f7e956e8_0_508"/>
          <p:cNvGrpSpPr/>
          <p:nvPr/>
        </p:nvGrpSpPr>
        <p:grpSpPr>
          <a:xfrm>
            <a:off x="1250150" y="1500112"/>
            <a:ext cx="1118965" cy="779307"/>
            <a:chOff x="1097750" y="1500112"/>
            <a:chExt cx="1118965" cy="779307"/>
          </a:xfrm>
        </p:grpSpPr>
        <p:grpSp>
          <p:nvGrpSpPr>
            <p:cNvPr id="550" name="Google Shape;550;g134f7e956e8_0_508"/>
            <p:cNvGrpSpPr/>
            <p:nvPr/>
          </p:nvGrpSpPr>
          <p:grpSpPr>
            <a:xfrm>
              <a:off x="1097750" y="1571625"/>
              <a:ext cx="1118965" cy="707794"/>
              <a:chOff x="876975" y="1575425"/>
              <a:chExt cx="1118965" cy="707794"/>
            </a:xfrm>
          </p:grpSpPr>
          <p:sp>
            <p:nvSpPr>
              <p:cNvPr id="551" name="Google Shape;551;g134f7e956e8_0_508"/>
              <p:cNvSpPr txBox="1"/>
              <p:nvPr/>
            </p:nvSpPr>
            <p:spPr>
              <a:xfrm>
                <a:off x="876975" y="2085601"/>
                <a:ext cx="1118965" cy="197618"/>
              </a:xfrm>
              <a:prstGeom prst="rect">
                <a:avLst/>
              </a:prstGeom>
              <a:noFill/>
              <a:ln>
                <a:noFill/>
              </a:ln>
            </p:spPr>
            <p:txBody>
              <a:bodyPr spcFirstLastPara="1" wrap="square" lIns="0" tIns="0" rIns="0" bIns="0" anchor="ctr" anchorCtr="0">
                <a:spAutoFit/>
              </a:bodyPr>
              <a:lstStyle/>
              <a:p>
                <a:pPr marL="0" marR="0" lvl="0" indent="0" algn="l" rtl="0">
                  <a:lnSpc>
                    <a:spcPct val="107000"/>
                  </a:lnSpc>
                  <a:spcBef>
                    <a:spcPts val="0"/>
                  </a:spcBef>
                  <a:spcAft>
                    <a:spcPts val="0"/>
                  </a:spcAft>
                  <a:buClr>
                    <a:srgbClr val="000000"/>
                  </a:buClr>
                  <a:buSzPts val="1200"/>
                  <a:buFont typeface="Arial"/>
                  <a:buNone/>
                </a:pPr>
                <a:r>
                  <a:rPr lang="en-US" sz="1200" b="1" i="0" u="none" strike="noStrike" cap="none">
                    <a:solidFill>
                      <a:schemeClr val="dk2"/>
                    </a:solidFill>
                    <a:latin typeface="Roboto"/>
                    <a:ea typeface="Roboto"/>
                    <a:cs typeface="Roboto"/>
                    <a:sym typeface="Roboto"/>
                  </a:rPr>
                  <a:t>Wholesaler</a:t>
                </a:r>
                <a:endParaRPr lang="en-US" sz="800" b="0" i="0" u="none" strike="noStrike" cap="none">
                  <a:solidFill>
                    <a:srgbClr val="000000"/>
                  </a:solidFill>
                  <a:latin typeface="Arial"/>
                  <a:ea typeface="Arial"/>
                  <a:cs typeface="Arial"/>
                  <a:sym typeface="Arial"/>
                </a:endParaRPr>
              </a:p>
            </p:txBody>
          </p:sp>
          <p:pic>
            <p:nvPicPr>
              <p:cNvPr id="552" name="Google Shape;552;g134f7e956e8_0_508"/>
              <p:cNvPicPr preferRelativeResize="0"/>
              <p:nvPr/>
            </p:nvPicPr>
            <p:blipFill rotWithShape="1">
              <a:blip r:embed="rId7" cstate="print">
                <a:alphaModFix/>
              </a:blip>
              <a:srcRect/>
              <a:stretch/>
            </p:blipFill>
            <p:spPr>
              <a:xfrm>
                <a:off x="1053850" y="1575425"/>
                <a:ext cx="457750" cy="457750"/>
              </a:xfrm>
              <a:prstGeom prst="rect">
                <a:avLst/>
              </a:prstGeom>
              <a:noFill/>
              <a:ln>
                <a:noFill/>
              </a:ln>
            </p:spPr>
          </p:pic>
        </p:grpSp>
        <p:pic>
          <p:nvPicPr>
            <p:cNvPr id="553" name="Google Shape;553;g134f7e956e8_0_508"/>
            <p:cNvPicPr preferRelativeResize="0"/>
            <p:nvPr/>
          </p:nvPicPr>
          <p:blipFill rotWithShape="1">
            <a:blip r:embed="rId6" cstate="print">
              <a:alphaModFix/>
            </a:blip>
            <a:srcRect/>
            <a:stretch/>
          </p:blipFill>
          <p:spPr>
            <a:xfrm>
              <a:off x="1632049" y="1500112"/>
              <a:ext cx="277200" cy="277200"/>
            </a:xfrm>
            <a:prstGeom prst="rect">
              <a:avLst/>
            </a:prstGeom>
            <a:noFill/>
            <a:ln>
              <a:noFill/>
            </a:ln>
          </p:spPr>
        </p:pic>
      </p:grpSp>
      <p:pic>
        <p:nvPicPr>
          <p:cNvPr id="554" name="Google Shape;554;g134f7e956e8_0_508"/>
          <p:cNvPicPr preferRelativeResize="0"/>
          <p:nvPr/>
        </p:nvPicPr>
        <p:blipFill rotWithShape="1">
          <a:blip r:embed="rId6" cstate="print">
            <a:alphaModFix/>
          </a:blip>
          <a:srcRect/>
          <a:stretch/>
        </p:blipFill>
        <p:spPr>
          <a:xfrm>
            <a:off x="9503699" y="1618112"/>
            <a:ext cx="277200" cy="277200"/>
          </a:xfrm>
          <a:prstGeom prst="rect">
            <a:avLst/>
          </a:prstGeom>
          <a:noFill/>
          <a:ln>
            <a:noFill/>
          </a:ln>
        </p:spPr>
      </p:pic>
      <p:sp>
        <p:nvSpPr>
          <p:cNvPr id="36" name="Google Shape;492;g134f7e956e8_0_445">
            <a:extLst>
              <a:ext uri="{FF2B5EF4-FFF2-40B4-BE49-F238E27FC236}">
                <a16:creationId xmlns:a16="http://schemas.microsoft.com/office/drawing/2014/main" xmlns="" id="{71284070-5D85-F645-BB09-0F44E874DF50}"/>
              </a:ext>
            </a:extLst>
          </p:cNvPr>
          <p:cNvSpPr txBox="1">
            <a:spLocks/>
          </p:cNvSpPr>
          <p:nvPr/>
        </p:nvSpPr>
        <p:spPr>
          <a:xfrm>
            <a:off x="368300" y="300894"/>
            <a:ext cx="8242300" cy="315815"/>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2"/>
              </a:buClr>
              <a:buSzPts val="1200"/>
              <a:buFont typeface="Arial" panose="020B0604020202020204" pitchFamily="34" charset="0"/>
              <a:buNone/>
            </a:pPr>
            <a:r>
              <a:rPr lang="en-US" sz="2000" b="1" dirty="0">
                <a:solidFill>
                  <a:srgbClr val="69B3AA"/>
                </a:solidFill>
                <a:latin typeface="Calibri" panose="020F0502020204030204" pitchFamily="34" charset="0"/>
                <a:cs typeface="Calibri" panose="020F0502020204030204" pitchFamily="34" charset="0"/>
              </a:rPr>
              <a:t>DSCSA SOLUTION</a:t>
            </a:r>
          </a:p>
          <a:p>
            <a:pPr marL="0" indent="0">
              <a:buClr>
                <a:schemeClr val="dk2"/>
              </a:buClr>
              <a:buSzPts val="1200"/>
              <a:buFont typeface="Arial" panose="020B0604020202020204" pitchFamily="34" charset="0"/>
              <a:buNone/>
            </a:pPr>
            <a:endParaRPr lang="en-US" sz="2000" b="1" dirty="0">
              <a:solidFill>
                <a:srgbClr val="69B3AA"/>
              </a:solidFill>
              <a:latin typeface="Calibri" panose="020F0502020204030204" pitchFamily="34" charset="0"/>
              <a:cs typeface="Calibri" panose="020F0502020204030204" pitchFamily="34" charset="0"/>
            </a:endParaRPr>
          </a:p>
        </p:txBody>
      </p:sp>
      <p:sp>
        <p:nvSpPr>
          <p:cNvPr id="37" name="Google Shape;493;g134f7e956e8_0_445">
            <a:extLst>
              <a:ext uri="{FF2B5EF4-FFF2-40B4-BE49-F238E27FC236}">
                <a16:creationId xmlns:a16="http://schemas.microsoft.com/office/drawing/2014/main" xmlns="" id="{5FC848AB-DB5D-4F41-B4FE-A92D64221C1E}"/>
              </a:ext>
            </a:extLst>
          </p:cNvPr>
          <p:cNvSpPr txBox="1">
            <a:spLocks/>
          </p:cNvSpPr>
          <p:nvPr/>
        </p:nvSpPr>
        <p:spPr>
          <a:xfrm>
            <a:off x="341262" y="554712"/>
            <a:ext cx="11823700" cy="758825"/>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2"/>
              </a:buClr>
              <a:buSzPts val="2800"/>
            </a:pPr>
            <a:r>
              <a:rPr lang="en-US" sz="3200" dirty="0">
                <a:latin typeface="Calibri" panose="020F0502020204030204" pitchFamily="34" charset="0"/>
                <a:cs typeface="Calibri" panose="020F0502020204030204" pitchFamily="34" charset="0"/>
              </a:rPr>
              <a:t>Verifiable Credentials. Identify and verify indirect trading partners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134f7e956e8_0_545"/>
          <p:cNvSpPr txBox="1">
            <a:spLocks noGrp="1"/>
          </p:cNvSpPr>
          <p:nvPr>
            <p:ph type="sldNum" sz="quarter" idx="12"/>
          </p:nvPr>
        </p:nvSpPr>
        <p:spPr>
          <a:xfrm>
            <a:off x="8948803" y="6306246"/>
            <a:ext cx="2743200" cy="365125"/>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de-DE">
                <a:solidFill>
                  <a:schemeClr val="bg1"/>
                </a:solidFill>
              </a:rPr>
              <a:pPr marL="0" lvl="0" indent="0" algn="r" rtl="0">
                <a:lnSpc>
                  <a:spcPct val="100000"/>
                </a:lnSpc>
                <a:spcBef>
                  <a:spcPts val="0"/>
                </a:spcBef>
                <a:spcAft>
                  <a:spcPts val="0"/>
                </a:spcAft>
                <a:buClr>
                  <a:srgbClr val="000000"/>
                </a:buClr>
                <a:buSzPts val="1000"/>
                <a:buFont typeface="Arial"/>
                <a:buNone/>
              </a:pPr>
              <a:t>21</a:t>
            </a:fld>
            <a:endParaRPr>
              <a:solidFill>
                <a:schemeClr val="bg1"/>
              </a:solidFill>
            </a:endParaRPr>
          </a:p>
        </p:txBody>
      </p:sp>
      <p:sp>
        <p:nvSpPr>
          <p:cNvPr id="577" name="Google Shape;577;g134f7e956e8_0_545"/>
          <p:cNvSpPr txBox="1">
            <a:spLocks noGrp="1"/>
          </p:cNvSpPr>
          <p:nvPr>
            <p:ph type="body" idx="4294967295"/>
          </p:nvPr>
        </p:nvSpPr>
        <p:spPr>
          <a:xfrm>
            <a:off x="141828" y="44611"/>
            <a:ext cx="2187069" cy="5995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200"/>
              <a:buNone/>
            </a:pPr>
            <a:r>
              <a:rPr lang="en-US" sz="3600" dirty="0">
                <a:latin typeface="Calibri" panose="020F0502020204030204" pitchFamily="34" charset="0"/>
                <a:cs typeface="Calibri" panose="020F0502020204030204" pitchFamily="34" charset="0"/>
              </a:rPr>
              <a:t>Solution</a:t>
            </a:r>
            <a:endParaRPr sz="4000" dirty="0">
              <a:latin typeface="Calibri" panose="020F0502020204030204" pitchFamily="34" charset="0"/>
              <a:cs typeface="Calibri" panose="020F0502020204030204" pitchFamily="34" charset="0"/>
            </a:endParaRPr>
          </a:p>
        </p:txBody>
      </p:sp>
      <p:sp>
        <p:nvSpPr>
          <p:cNvPr id="578" name="Google Shape;578;g134f7e956e8_0_545"/>
          <p:cNvSpPr txBox="1">
            <a:spLocks noGrp="1"/>
          </p:cNvSpPr>
          <p:nvPr>
            <p:ph type="title" idx="4294967295"/>
          </p:nvPr>
        </p:nvSpPr>
        <p:spPr>
          <a:xfrm>
            <a:off x="7415265" y="422857"/>
            <a:ext cx="3574210" cy="863084"/>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dk2"/>
              </a:buClr>
              <a:buSzPts val="2400"/>
              <a:buFont typeface="Roboto"/>
              <a:buNone/>
            </a:pPr>
            <a:r>
              <a:rPr lang="en-US" sz="2400" b="1" dirty="0">
                <a:solidFill>
                  <a:srgbClr val="69B3AA"/>
                </a:solidFill>
                <a:latin typeface="Calibri" panose="020F0502020204030204" pitchFamily="34" charset="0"/>
                <a:cs typeface="Calibri" panose="020F0502020204030204" pitchFamily="34" charset="0"/>
              </a:rPr>
              <a:t>Credential Issuer </a:t>
            </a:r>
            <a:endParaRPr lang="en-US" sz="1800" b="1" dirty="0">
              <a:solidFill>
                <a:srgbClr val="D8D8D8"/>
              </a:solidFill>
              <a:latin typeface="Calibri" panose="020F0502020204030204" pitchFamily="34" charset="0"/>
              <a:cs typeface="Calibri" panose="020F0502020204030204" pitchFamily="34" charset="0"/>
            </a:endParaRPr>
          </a:p>
          <a:p>
            <a:pPr marL="285750" lvl="0" indent="-285750" algn="l" rtl="0">
              <a:lnSpc>
                <a:spcPct val="150000"/>
              </a:lnSpc>
              <a:spcBef>
                <a:spcPts val="0"/>
              </a:spcBef>
              <a:spcAft>
                <a:spcPts val="0"/>
              </a:spcAft>
              <a:buClr>
                <a:schemeClr val="dk2"/>
              </a:buClr>
              <a:buSzPts val="2400"/>
              <a:buFont typeface="Arial" panose="020B0604020202020204" pitchFamily="34" charset="0"/>
              <a:buChar char="•"/>
            </a:pPr>
            <a:r>
              <a:rPr lang="en-US" sz="1800" b="1" dirty="0">
                <a:solidFill>
                  <a:srgbClr val="0A417D"/>
                </a:solidFill>
                <a:latin typeface="Calibri" panose="020F0502020204030204" pitchFamily="34" charset="0"/>
                <a:cs typeface="Calibri" panose="020F0502020204030204" pitchFamily="34" charset="0"/>
              </a:rPr>
              <a:t>Verifies identity and license status of trading partner</a:t>
            </a:r>
          </a:p>
        </p:txBody>
      </p:sp>
      <p:sp>
        <p:nvSpPr>
          <p:cNvPr id="562" name="Google Shape;562;g134f7e956e8_0_545"/>
          <p:cNvSpPr txBox="1"/>
          <p:nvPr/>
        </p:nvSpPr>
        <p:spPr>
          <a:xfrm>
            <a:off x="7467463" y="4129397"/>
            <a:ext cx="4757400" cy="15948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chemeClr val="dk2"/>
              </a:buClr>
              <a:buSzPts val="2400"/>
              <a:buFont typeface="Roboto"/>
              <a:buNone/>
            </a:pPr>
            <a:r>
              <a:rPr lang="en-US" sz="2400" b="1" i="0" u="none" strike="noStrike" cap="none" dirty="0">
                <a:solidFill>
                  <a:srgbClr val="69B3AA"/>
                </a:solidFill>
                <a:latin typeface="Calibri" panose="020F0502020204030204" pitchFamily="34" charset="0"/>
                <a:ea typeface="Roboto"/>
                <a:cs typeface="Calibri" panose="020F0502020204030204" pitchFamily="34" charset="0"/>
                <a:sym typeface="Roboto"/>
              </a:rPr>
              <a:t>Verification Rout</a:t>
            </a:r>
            <a:r>
              <a:rPr lang="en-US" sz="2400" b="1" dirty="0">
                <a:solidFill>
                  <a:srgbClr val="69B3AA"/>
                </a:solidFill>
                <a:latin typeface="Calibri" panose="020F0502020204030204" pitchFamily="34" charset="0"/>
                <a:ea typeface="Roboto"/>
                <a:cs typeface="Calibri" panose="020F0502020204030204" pitchFamily="34" charset="0"/>
                <a:sym typeface="Roboto"/>
              </a:rPr>
              <a:t>er</a:t>
            </a:r>
            <a:r>
              <a:rPr lang="en-US" sz="2400" b="1" i="0" u="none" strike="noStrike" cap="none" dirty="0">
                <a:solidFill>
                  <a:srgbClr val="69B3AA"/>
                </a:solidFill>
                <a:latin typeface="Calibri" panose="020F0502020204030204" pitchFamily="34" charset="0"/>
                <a:ea typeface="Roboto"/>
                <a:cs typeface="Calibri" panose="020F0502020204030204" pitchFamily="34" charset="0"/>
                <a:sym typeface="Roboto"/>
              </a:rPr>
              <a:t> Service</a:t>
            </a:r>
            <a:endParaRPr lang="en-US" sz="1800" b="1" i="0" u="none" strike="noStrike" cap="none" dirty="0">
              <a:solidFill>
                <a:srgbClr val="888888"/>
              </a:solidFill>
              <a:latin typeface="Calibri" panose="020F0502020204030204" pitchFamily="34" charset="0"/>
              <a:ea typeface="Roboto"/>
              <a:cs typeface="Calibri" panose="020F0502020204030204" pitchFamily="34" charset="0"/>
              <a:sym typeface="Roboto"/>
            </a:endParaRPr>
          </a:p>
          <a:p>
            <a:pPr marL="285750" marR="0" lvl="0" indent="-285750" algn="l" rtl="0">
              <a:lnSpc>
                <a:spcPct val="150000"/>
              </a:lnSpc>
              <a:spcBef>
                <a:spcPts val="0"/>
              </a:spcBef>
              <a:spcAft>
                <a:spcPts val="0"/>
              </a:spcAft>
              <a:buClr>
                <a:schemeClr val="dk2"/>
              </a:buClr>
              <a:buSzPts val="2400"/>
              <a:buFont typeface="Arial" panose="020B0604020202020204" pitchFamily="34" charset="0"/>
              <a:buChar char="•"/>
            </a:pPr>
            <a:r>
              <a:rPr lang="en-US" sz="1800" b="1" i="0" u="none" strike="noStrike" cap="none" dirty="0">
                <a:solidFill>
                  <a:srgbClr val="0A417D"/>
                </a:solidFill>
                <a:latin typeface="Calibri" panose="020F0502020204030204" pitchFamily="34" charset="0"/>
                <a:ea typeface="Roboto"/>
                <a:cs typeface="Calibri" panose="020F0502020204030204" pitchFamily="34" charset="0"/>
                <a:sym typeface="Roboto"/>
              </a:rPr>
              <a:t>Integrates with Credentialing Service</a:t>
            </a:r>
          </a:p>
          <a:p>
            <a:pPr marL="285750" marR="0" lvl="0" indent="-285750" algn="l" rtl="0">
              <a:lnSpc>
                <a:spcPct val="150000"/>
              </a:lnSpc>
              <a:spcBef>
                <a:spcPts val="0"/>
              </a:spcBef>
              <a:spcAft>
                <a:spcPts val="0"/>
              </a:spcAft>
              <a:buClr>
                <a:schemeClr val="dk2"/>
              </a:buClr>
              <a:buSzPts val="2400"/>
              <a:buFont typeface="Arial" panose="020B0604020202020204" pitchFamily="34" charset="0"/>
              <a:buChar char="•"/>
            </a:pPr>
            <a:r>
              <a:rPr lang="en-US" sz="1800" b="1" i="0" u="none" strike="noStrike" cap="none" dirty="0">
                <a:solidFill>
                  <a:srgbClr val="0A417D"/>
                </a:solidFill>
                <a:latin typeface="Calibri" panose="020F0502020204030204" pitchFamily="34" charset="0"/>
                <a:ea typeface="Roboto"/>
                <a:cs typeface="Calibri" panose="020F0502020204030204" pitchFamily="34" charset="0"/>
                <a:sym typeface="Roboto"/>
              </a:rPr>
              <a:t>Attaches credential to product verification request and response message </a:t>
            </a:r>
          </a:p>
          <a:p>
            <a:pPr marL="0" marR="0" lvl="0" indent="0" algn="l" rtl="0">
              <a:lnSpc>
                <a:spcPct val="150000"/>
              </a:lnSpc>
              <a:spcBef>
                <a:spcPts val="0"/>
              </a:spcBef>
              <a:spcAft>
                <a:spcPts val="0"/>
              </a:spcAft>
              <a:buClr>
                <a:schemeClr val="dk2"/>
              </a:buClr>
              <a:buSzPts val="2400"/>
              <a:buFont typeface="Roboto"/>
              <a:buNone/>
            </a:pPr>
            <a:endParaRPr lang="en-US" sz="1800" b="1" i="0" u="none" strike="noStrike" cap="none" dirty="0">
              <a:solidFill>
                <a:srgbClr val="888888"/>
              </a:solidFill>
              <a:latin typeface="Calibri" panose="020F0502020204030204" pitchFamily="34" charset="0"/>
              <a:ea typeface="Roboto"/>
              <a:cs typeface="Calibri" panose="020F0502020204030204" pitchFamily="34" charset="0"/>
              <a:sym typeface="Roboto"/>
            </a:endParaRPr>
          </a:p>
        </p:txBody>
      </p:sp>
      <p:grpSp>
        <p:nvGrpSpPr>
          <p:cNvPr id="563" name="Google Shape;563;g134f7e956e8_0_545"/>
          <p:cNvGrpSpPr/>
          <p:nvPr/>
        </p:nvGrpSpPr>
        <p:grpSpPr>
          <a:xfrm>
            <a:off x="2922495" y="2019177"/>
            <a:ext cx="1619100" cy="1820700"/>
            <a:chOff x="6403933" y="1701432"/>
            <a:chExt cx="1619100" cy="1820700"/>
          </a:xfrm>
        </p:grpSpPr>
        <p:sp>
          <p:nvSpPr>
            <p:cNvPr id="564" name="Google Shape;564;g134f7e956e8_0_545"/>
            <p:cNvSpPr/>
            <p:nvPr/>
          </p:nvSpPr>
          <p:spPr>
            <a:xfrm>
              <a:off x="6403933" y="1701432"/>
              <a:ext cx="1619100" cy="1820700"/>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Roboto"/>
                <a:ea typeface="Roboto"/>
                <a:cs typeface="Roboto"/>
                <a:sym typeface="Roboto"/>
              </a:endParaRPr>
            </a:p>
          </p:txBody>
        </p:sp>
        <p:sp>
          <p:nvSpPr>
            <p:cNvPr id="565" name="Google Shape;565;g134f7e956e8_0_545"/>
            <p:cNvSpPr/>
            <p:nvPr/>
          </p:nvSpPr>
          <p:spPr>
            <a:xfrm>
              <a:off x="6500240" y="1802367"/>
              <a:ext cx="1426500" cy="115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Roboto"/>
                <a:ea typeface="Roboto"/>
                <a:cs typeface="Roboto"/>
                <a:sym typeface="Roboto"/>
              </a:endParaRPr>
            </a:p>
          </p:txBody>
        </p:sp>
        <p:sp>
          <p:nvSpPr>
            <p:cNvPr id="566" name="Google Shape;566;g134f7e956e8_0_545"/>
            <p:cNvSpPr/>
            <p:nvPr/>
          </p:nvSpPr>
          <p:spPr>
            <a:xfrm>
              <a:off x="6559059" y="1813619"/>
              <a:ext cx="1308600" cy="31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Dispenser</a:t>
              </a:r>
              <a:endParaRPr sz="1200" b="1" i="0" u="none" strike="noStrike" cap="none">
                <a:solidFill>
                  <a:schemeClr val="dk2"/>
                </a:solidFill>
                <a:latin typeface="Roboto"/>
                <a:ea typeface="Roboto"/>
                <a:cs typeface="Roboto"/>
                <a:sym typeface="Roboto"/>
              </a:endParaRPr>
            </a:p>
          </p:txBody>
        </p:sp>
      </p:grpSp>
      <p:grpSp>
        <p:nvGrpSpPr>
          <p:cNvPr id="567" name="Google Shape;567;g134f7e956e8_0_545"/>
          <p:cNvGrpSpPr/>
          <p:nvPr/>
        </p:nvGrpSpPr>
        <p:grpSpPr>
          <a:xfrm>
            <a:off x="4992820" y="2019177"/>
            <a:ext cx="1619100" cy="1820700"/>
            <a:chOff x="6403933" y="1701432"/>
            <a:chExt cx="1619100" cy="1820700"/>
          </a:xfrm>
        </p:grpSpPr>
        <p:sp>
          <p:nvSpPr>
            <p:cNvPr id="568" name="Google Shape;568;g134f7e956e8_0_545"/>
            <p:cNvSpPr/>
            <p:nvPr/>
          </p:nvSpPr>
          <p:spPr>
            <a:xfrm>
              <a:off x="6403933" y="1701432"/>
              <a:ext cx="1619100" cy="1820700"/>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Roboto"/>
                <a:ea typeface="Roboto"/>
                <a:cs typeface="Roboto"/>
                <a:sym typeface="Roboto"/>
              </a:endParaRPr>
            </a:p>
          </p:txBody>
        </p:sp>
        <p:sp>
          <p:nvSpPr>
            <p:cNvPr id="569" name="Google Shape;569;g134f7e956e8_0_545"/>
            <p:cNvSpPr/>
            <p:nvPr/>
          </p:nvSpPr>
          <p:spPr>
            <a:xfrm>
              <a:off x="6500240" y="1802367"/>
              <a:ext cx="1426500" cy="115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Roboto"/>
                <a:ea typeface="Roboto"/>
                <a:cs typeface="Roboto"/>
                <a:sym typeface="Roboto"/>
              </a:endParaRPr>
            </a:p>
          </p:txBody>
        </p:sp>
        <p:sp>
          <p:nvSpPr>
            <p:cNvPr id="570" name="Google Shape;570;g134f7e956e8_0_545"/>
            <p:cNvSpPr/>
            <p:nvPr/>
          </p:nvSpPr>
          <p:spPr>
            <a:xfrm>
              <a:off x="6559059" y="1813619"/>
              <a:ext cx="1308600" cy="31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Manufacturer</a:t>
              </a:r>
              <a:endParaRPr sz="1200" b="1" i="0" u="none" strike="noStrike" cap="none">
                <a:solidFill>
                  <a:schemeClr val="dk2"/>
                </a:solidFill>
                <a:latin typeface="Roboto"/>
                <a:ea typeface="Roboto"/>
                <a:cs typeface="Roboto"/>
                <a:sym typeface="Roboto"/>
              </a:endParaRPr>
            </a:p>
          </p:txBody>
        </p:sp>
      </p:grpSp>
      <p:pic>
        <p:nvPicPr>
          <p:cNvPr id="571" name="Google Shape;571;g134f7e956e8_0_545"/>
          <p:cNvPicPr preferRelativeResize="0"/>
          <p:nvPr/>
        </p:nvPicPr>
        <p:blipFill rotWithShape="1">
          <a:blip r:embed="rId3" cstate="print">
            <a:alphaModFix/>
          </a:blip>
          <a:srcRect/>
          <a:stretch/>
        </p:blipFill>
        <p:spPr>
          <a:xfrm>
            <a:off x="3415073" y="2528781"/>
            <a:ext cx="633830" cy="528191"/>
          </a:xfrm>
          <a:prstGeom prst="rect">
            <a:avLst/>
          </a:prstGeom>
          <a:noFill/>
          <a:ln>
            <a:noFill/>
          </a:ln>
        </p:spPr>
      </p:pic>
      <p:pic>
        <p:nvPicPr>
          <p:cNvPr id="572" name="Google Shape;572;g134f7e956e8_0_545"/>
          <p:cNvPicPr preferRelativeResize="0"/>
          <p:nvPr/>
        </p:nvPicPr>
        <p:blipFill rotWithShape="1">
          <a:blip r:embed="rId4" cstate="print">
            <a:alphaModFix/>
          </a:blip>
          <a:srcRect/>
          <a:stretch/>
        </p:blipFill>
        <p:spPr>
          <a:xfrm>
            <a:off x="5530080" y="2492603"/>
            <a:ext cx="680124" cy="610959"/>
          </a:xfrm>
          <a:prstGeom prst="rect">
            <a:avLst/>
          </a:prstGeom>
          <a:noFill/>
          <a:ln>
            <a:noFill/>
          </a:ln>
        </p:spPr>
      </p:pic>
      <p:sp>
        <p:nvSpPr>
          <p:cNvPr id="573" name="Google Shape;573;g134f7e956e8_0_545"/>
          <p:cNvSpPr/>
          <p:nvPr/>
        </p:nvSpPr>
        <p:spPr>
          <a:xfrm>
            <a:off x="1081699" y="1673986"/>
            <a:ext cx="3605700" cy="2286000"/>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Roboto"/>
              <a:ea typeface="Roboto"/>
              <a:cs typeface="Roboto"/>
              <a:sym typeface="Roboto"/>
            </a:endParaRPr>
          </a:p>
        </p:txBody>
      </p:sp>
      <p:sp>
        <p:nvSpPr>
          <p:cNvPr id="574" name="Google Shape;574;g134f7e956e8_0_545"/>
          <p:cNvSpPr/>
          <p:nvPr/>
        </p:nvSpPr>
        <p:spPr>
          <a:xfrm>
            <a:off x="4850031" y="1673986"/>
            <a:ext cx="1881300" cy="2286000"/>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Roboto"/>
              <a:ea typeface="Roboto"/>
              <a:cs typeface="Roboto"/>
              <a:sym typeface="Roboto"/>
            </a:endParaRPr>
          </a:p>
        </p:txBody>
      </p:sp>
      <p:sp>
        <p:nvSpPr>
          <p:cNvPr id="575" name="Google Shape;575;g134f7e956e8_0_545"/>
          <p:cNvSpPr/>
          <p:nvPr/>
        </p:nvSpPr>
        <p:spPr>
          <a:xfrm>
            <a:off x="1209877" y="1754962"/>
            <a:ext cx="1308600" cy="16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1" i="0" u="none" strike="noStrike" cap="none">
                <a:solidFill>
                  <a:schemeClr val="dk2"/>
                </a:solidFill>
                <a:latin typeface="Roboto"/>
                <a:ea typeface="Roboto"/>
                <a:cs typeface="Roboto"/>
                <a:sym typeface="Roboto"/>
              </a:rPr>
              <a:t>Requester</a:t>
            </a:r>
            <a:endParaRPr sz="1000" b="1" i="0" u="none" strike="noStrike" cap="none">
              <a:solidFill>
                <a:schemeClr val="dk2"/>
              </a:solidFill>
              <a:latin typeface="Roboto"/>
              <a:ea typeface="Roboto"/>
              <a:cs typeface="Roboto"/>
              <a:sym typeface="Roboto"/>
            </a:endParaRPr>
          </a:p>
        </p:txBody>
      </p:sp>
      <p:sp>
        <p:nvSpPr>
          <p:cNvPr id="576" name="Google Shape;576;g134f7e956e8_0_545"/>
          <p:cNvSpPr/>
          <p:nvPr/>
        </p:nvSpPr>
        <p:spPr>
          <a:xfrm>
            <a:off x="4992983" y="1754962"/>
            <a:ext cx="1308600" cy="16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1" i="0" u="none" strike="noStrike" cap="none">
                <a:solidFill>
                  <a:schemeClr val="dk2"/>
                </a:solidFill>
                <a:latin typeface="Roboto"/>
                <a:ea typeface="Roboto"/>
                <a:cs typeface="Roboto"/>
                <a:sym typeface="Roboto"/>
              </a:rPr>
              <a:t>Responder</a:t>
            </a:r>
            <a:endParaRPr sz="1000" b="1" i="0" u="none" strike="noStrike" cap="none">
              <a:solidFill>
                <a:schemeClr val="dk2"/>
              </a:solidFill>
              <a:latin typeface="Roboto"/>
              <a:ea typeface="Roboto"/>
              <a:cs typeface="Roboto"/>
              <a:sym typeface="Roboto"/>
            </a:endParaRPr>
          </a:p>
        </p:txBody>
      </p:sp>
      <p:sp>
        <p:nvSpPr>
          <p:cNvPr id="579" name="Google Shape;579;g134f7e956e8_0_545"/>
          <p:cNvSpPr/>
          <p:nvPr/>
        </p:nvSpPr>
        <p:spPr>
          <a:xfrm>
            <a:off x="2302139" y="544397"/>
            <a:ext cx="3076500" cy="888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lt1"/>
              </a:solidFill>
              <a:latin typeface="Roboto"/>
              <a:ea typeface="Roboto"/>
              <a:cs typeface="Roboto"/>
              <a:sym typeface="Roboto"/>
            </a:endParaRPr>
          </a:p>
        </p:txBody>
      </p:sp>
      <p:sp>
        <p:nvSpPr>
          <p:cNvPr id="580" name="Google Shape;580;g134f7e956e8_0_545"/>
          <p:cNvSpPr/>
          <p:nvPr/>
        </p:nvSpPr>
        <p:spPr>
          <a:xfrm>
            <a:off x="2424790" y="630672"/>
            <a:ext cx="2829900" cy="375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chemeClr val="dk2"/>
                </a:solidFill>
                <a:latin typeface="Roboto"/>
                <a:ea typeface="Roboto"/>
                <a:cs typeface="Roboto"/>
                <a:sym typeface="Roboto"/>
              </a:rPr>
              <a:t>Issuer</a:t>
            </a:r>
            <a:endParaRPr sz="1400" b="1" i="0" u="none" strike="noStrike" cap="none">
              <a:solidFill>
                <a:schemeClr val="dk2"/>
              </a:solidFill>
              <a:latin typeface="Roboto"/>
              <a:ea typeface="Roboto"/>
              <a:cs typeface="Roboto"/>
              <a:sym typeface="Roboto"/>
            </a:endParaRPr>
          </a:p>
        </p:txBody>
      </p:sp>
      <p:sp>
        <p:nvSpPr>
          <p:cNvPr id="581" name="Google Shape;581;g134f7e956e8_0_545"/>
          <p:cNvSpPr/>
          <p:nvPr/>
        </p:nvSpPr>
        <p:spPr>
          <a:xfrm>
            <a:off x="1081699" y="4415753"/>
            <a:ext cx="5649900" cy="143311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Roboto"/>
              <a:ea typeface="Roboto"/>
              <a:cs typeface="Roboto"/>
              <a:sym typeface="Roboto"/>
            </a:endParaRPr>
          </a:p>
        </p:txBody>
      </p:sp>
      <p:sp>
        <p:nvSpPr>
          <p:cNvPr id="582" name="Google Shape;582;g134f7e956e8_0_545"/>
          <p:cNvSpPr/>
          <p:nvPr/>
        </p:nvSpPr>
        <p:spPr>
          <a:xfrm>
            <a:off x="1438562" y="5168650"/>
            <a:ext cx="1156200" cy="50040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Roboto"/>
                <a:ea typeface="Roboto"/>
                <a:cs typeface="Roboto"/>
                <a:sym typeface="Roboto"/>
              </a:rPr>
              <a:t>VRS</a:t>
            </a:r>
            <a:endParaRPr sz="1400" b="0" i="0" u="none" strike="noStrike" cap="none">
              <a:solidFill>
                <a:srgbClr val="000000"/>
              </a:solidFill>
              <a:latin typeface="Arial"/>
              <a:ea typeface="Arial"/>
              <a:cs typeface="Arial"/>
              <a:sym typeface="Arial"/>
            </a:endParaRPr>
          </a:p>
        </p:txBody>
      </p:sp>
      <p:sp>
        <p:nvSpPr>
          <p:cNvPr id="583" name="Google Shape;583;g134f7e956e8_0_545"/>
          <p:cNvSpPr/>
          <p:nvPr/>
        </p:nvSpPr>
        <p:spPr>
          <a:xfrm>
            <a:off x="3031209" y="1157678"/>
            <a:ext cx="2223300" cy="12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de-DE" sz="800" b="0" i="0" u="none" strike="noStrike" cap="none" dirty="0">
                <a:solidFill>
                  <a:schemeClr val="lt1"/>
                </a:solidFill>
                <a:latin typeface="Roboto"/>
                <a:ea typeface="Roboto"/>
                <a:cs typeface="Roboto"/>
                <a:sym typeface="Roboto"/>
              </a:rPr>
              <a:t>ISSUANCE OF IDENTITY AND ATP CREDENTIALS</a:t>
            </a:r>
            <a:endParaRPr sz="800" b="0" i="0" u="none" strike="noStrike" cap="none" dirty="0">
              <a:solidFill>
                <a:schemeClr val="lt1"/>
              </a:solidFill>
              <a:latin typeface="Roboto"/>
              <a:ea typeface="Roboto"/>
              <a:cs typeface="Roboto"/>
              <a:sym typeface="Roboto"/>
            </a:endParaRPr>
          </a:p>
        </p:txBody>
      </p:sp>
      <p:sp>
        <p:nvSpPr>
          <p:cNvPr id="584" name="Google Shape;584;g134f7e956e8_0_545"/>
          <p:cNvSpPr/>
          <p:nvPr/>
        </p:nvSpPr>
        <p:spPr>
          <a:xfrm>
            <a:off x="5224178" y="5168650"/>
            <a:ext cx="1156200" cy="50040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Roboto"/>
                <a:ea typeface="Roboto"/>
                <a:cs typeface="Roboto"/>
                <a:sym typeface="Roboto"/>
              </a:rPr>
              <a:t>VRS</a:t>
            </a:r>
            <a:endParaRPr sz="1400" b="0" i="0" u="none" strike="noStrike" cap="none">
              <a:solidFill>
                <a:srgbClr val="000000"/>
              </a:solidFill>
              <a:latin typeface="Arial"/>
              <a:ea typeface="Arial"/>
              <a:cs typeface="Arial"/>
              <a:sym typeface="Arial"/>
            </a:endParaRPr>
          </a:p>
        </p:txBody>
      </p:sp>
      <p:sp>
        <p:nvSpPr>
          <p:cNvPr id="585" name="Google Shape;585;g134f7e956e8_0_545"/>
          <p:cNvSpPr/>
          <p:nvPr/>
        </p:nvSpPr>
        <p:spPr>
          <a:xfrm>
            <a:off x="1207204" y="658685"/>
            <a:ext cx="699300" cy="160800"/>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Roboto"/>
                <a:ea typeface="Roboto"/>
                <a:cs typeface="Roboto"/>
                <a:sym typeface="Roboto"/>
              </a:rPr>
              <a:t>Onboarding</a:t>
            </a:r>
          </a:p>
        </p:txBody>
      </p:sp>
      <p:sp>
        <p:nvSpPr>
          <p:cNvPr id="586" name="Google Shape;586;g134f7e956e8_0_545"/>
          <p:cNvSpPr/>
          <p:nvPr/>
        </p:nvSpPr>
        <p:spPr>
          <a:xfrm>
            <a:off x="5602283" y="719247"/>
            <a:ext cx="699300" cy="14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Roboto"/>
                <a:ea typeface="Roboto"/>
                <a:cs typeface="Roboto"/>
                <a:sym typeface="Roboto"/>
              </a:rPr>
              <a:t>Onboarding</a:t>
            </a:r>
          </a:p>
        </p:txBody>
      </p:sp>
      <p:sp>
        <p:nvSpPr>
          <p:cNvPr id="587" name="Google Shape;587;g134f7e956e8_0_545"/>
          <p:cNvSpPr/>
          <p:nvPr/>
        </p:nvSpPr>
        <p:spPr>
          <a:xfrm>
            <a:off x="2118290" y="4594057"/>
            <a:ext cx="1040100" cy="256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de-DE" sz="800" b="0" i="0" u="none" strike="noStrike" cap="none">
                <a:solidFill>
                  <a:schemeClr val="dk2"/>
                </a:solidFill>
                <a:latin typeface="Roboto"/>
                <a:ea typeface="Roboto"/>
                <a:cs typeface="Roboto"/>
                <a:sym typeface="Roboto"/>
              </a:rPr>
              <a:t>Get and verify ATP Credentials</a:t>
            </a:r>
            <a:endParaRPr sz="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2"/>
              </a:solidFill>
              <a:latin typeface="Roboto"/>
              <a:ea typeface="Roboto"/>
              <a:cs typeface="Roboto"/>
              <a:sym typeface="Roboto"/>
            </a:endParaRPr>
          </a:p>
        </p:txBody>
      </p:sp>
      <p:sp>
        <p:nvSpPr>
          <p:cNvPr id="588" name="Google Shape;588;g134f7e956e8_0_545"/>
          <p:cNvSpPr/>
          <p:nvPr/>
        </p:nvSpPr>
        <p:spPr>
          <a:xfrm>
            <a:off x="3068742" y="4093030"/>
            <a:ext cx="1675800" cy="200100"/>
          </a:xfrm>
          <a:prstGeom prst="rect">
            <a:avLst/>
          </a:prstGeom>
          <a:solidFill>
            <a:schemeClr val="l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de-DE" sz="1000" b="1" i="0" u="none" strike="noStrike" cap="none">
                <a:solidFill>
                  <a:schemeClr val="dk2"/>
                </a:solidFill>
                <a:latin typeface="Roboto"/>
                <a:ea typeface="Roboto"/>
                <a:cs typeface="Roboto"/>
                <a:sym typeface="Roboto"/>
              </a:rPr>
              <a:t>Verification Rout</a:t>
            </a:r>
            <a:r>
              <a:rPr lang="de-DE" sz="1000" b="1">
                <a:solidFill>
                  <a:schemeClr val="dk2"/>
                </a:solidFill>
                <a:latin typeface="Roboto"/>
                <a:ea typeface="Roboto"/>
                <a:cs typeface="Roboto"/>
                <a:sym typeface="Roboto"/>
              </a:rPr>
              <a:t>er</a:t>
            </a:r>
            <a:r>
              <a:rPr lang="de-DE" sz="1000" b="1" i="0" u="none" strike="noStrike" cap="none">
                <a:solidFill>
                  <a:schemeClr val="dk2"/>
                </a:solidFill>
                <a:latin typeface="Roboto"/>
                <a:ea typeface="Roboto"/>
                <a:cs typeface="Roboto"/>
                <a:sym typeface="Roboto"/>
              </a:rPr>
              <a:t> Service</a:t>
            </a:r>
            <a:endParaRPr sz="1000" b="1" i="0" u="none" strike="noStrike" cap="none">
              <a:solidFill>
                <a:schemeClr val="dk2"/>
              </a:solidFill>
              <a:latin typeface="Roboto"/>
              <a:ea typeface="Roboto"/>
              <a:cs typeface="Roboto"/>
              <a:sym typeface="Roboto"/>
            </a:endParaRPr>
          </a:p>
        </p:txBody>
      </p:sp>
      <p:pic>
        <p:nvPicPr>
          <p:cNvPr id="589" name="Google Shape;589;g134f7e956e8_0_545"/>
          <p:cNvPicPr preferRelativeResize="0"/>
          <p:nvPr/>
        </p:nvPicPr>
        <p:blipFill rotWithShape="1">
          <a:blip r:embed="rId5" cstate="print">
            <a:alphaModFix/>
          </a:blip>
          <a:srcRect/>
          <a:stretch/>
        </p:blipFill>
        <p:spPr>
          <a:xfrm>
            <a:off x="1532391" y="4532219"/>
            <a:ext cx="379940" cy="379940"/>
          </a:xfrm>
          <a:prstGeom prst="rect">
            <a:avLst/>
          </a:prstGeom>
          <a:noFill/>
          <a:ln>
            <a:noFill/>
          </a:ln>
        </p:spPr>
      </p:pic>
      <p:cxnSp>
        <p:nvCxnSpPr>
          <p:cNvPr id="590" name="Google Shape;590;g134f7e956e8_0_545"/>
          <p:cNvCxnSpPr/>
          <p:nvPr/>
        </p:nvCxnSpPr>
        <p:spPr>
          <a:xfrm>
            <a:off x="2016696" y="4075100"/>
            <a:ext cx="0" cy="969600"/>
          </a:xfrm>
          <a:prstGeom prst="straightConnector1">
            <a:avLst/>
          </a:prstGeom>
          <a:noFill/>
          <a:ln w="28575" cap="flat" cmpd="sng">
            <a:solidFill>
              <a:srgbClr val="506478"/>
            </a:solidFill>
            <a:prstDash val="solid"/>
            <a:miter lim="800000"/>
            <a:headEnd type="triangle" w="med" len="med"/>
            <a:tailEnd type="triangle" w="med" len="med"/>
          </a:ln>
        </p:spPr>
      </p:cxnSp>
      <p:cxnSp>
        <p:nvCxnSpPr>
          <p:cNvPr id="591" name="Google Shape;591;g134f7e956e8_0_545"/>
          <p:cNvCxnSpPr/>
          <p:nvPr/>
        </p:nvCxnSpPr>
        <p:spPr>
          <a:xfrm>
            <a:off x="5802312" y="4075100"/>
            <a:ext cx="0" cy="969600"/>
          </a:xfrm>
          <a:prstGeom prst="straightConnector1">
            <a:avLst/>
          </a:prstGeom>
          <a:noFill/>
          <a:ln w="28575" cap="flat" cmpd="sng">
            <a:solidFill>
              <a:srgbClr val="506478"/>
            </a:solidFill>
            <a:prstDash val="solid"/>
            <a:miter lim="800000"/>
            <a:headEnd type="triangle" w="med" len="med"/>
            <a:tailEnd type="triangle" w="med" len="med"/>
          </a:ln>
        </p:spPr>
      </p:cxnSp>
      <p:sp>
        <p:nvSpPr>
          <p:cNvPr id="592" name="Google Shape;592;g134f7e956e8_0_545"/>
          <p:cNvSpPr/>
          <p:nvPr/>
        </p:nvSpPr>
        <p:spPr>
          <a:xfrm>
            <a:off x="4646337" y="4594057"/>
            <a:ext cx="1040100" cy="2562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de-DE" sz="800" b="0" i="0" u="none" strike="noStrike" cap="none">
                <a:solidFill>
                  <a:schemeClr val="dk2"/>
                </a:solidFill>
                <a:latin typeface="Roboto"/>
                <a:ea typeface="Roboto"/>
                <a:cs typeface="Roboto"/>
                <a:sym typeface="Roboto"/>
              </a:rPr>
              <a:t>Get and verify ATP Credentials</a:t>
            </a:r>
            <a:endParaRPr sz="800" b="0" i="0" u="none" strike="noStrike" cap="none">
              <a:solidFill>
                <a:schemeClr val="dk2"/>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800"/>
              <a:buFont typeface="Arial"/>
              <a:buNone/>
            </a:pPr>
            <a:endParaRPr sz="800" b="0" i="0" u="none" strike="noStrike" cap="none">
              <a:solidFill>
                <a:schemeClr val="dk2"/>
              </a:solidFill>
              <a:latin typeface="Roboto"/>
              <a:ea typeface="Roboto"/>
              <a:cs typeface="Roboto"/>
              <a:sym typeface="Roboto"/>
            </a:endParaRPr>
          </a:p>
        </p:txBody>
      </p:sp>
      <p:pic>
        <p:nvPicPr>
          <p:cNvPr id="593" name="Google Shape;593;g134f7e956e8_0_545"/>
          <p:cNvPicPr preferRelativeResize="0"/>
          <p:nvPr/>
        </p:nvPicPr>
        <p:blipFill rotWithShape="1">
          <a:blip r:embed="rId5" cstate="print">
            <a:alphaModFix/>
          </a:blip>
          <a:srcRect/>
          <a:stretch/>
        </p:blipFill>
        <p:spPr>
          <a:xfrm>
            <a:off x="5908735" y="4532219"/>
            <a:ext cx="379940" cy="379940"/>
          </a:xfrm>
          <a:prstGeom prst="rect">
            <a:avLst/>
          </a:prstGeom>
          <a:noFill/>
          <a:ln>
            <a:noFill/>
          </a:ln>
        </p:spPr>
      </p:pic>
      <p:sp>
        <p:nvSpPr>
          <p:cNvPr id="594" name="Google Shape;594;g134f7e956e8_0_545"/>
          <p:cNvSpPr txBox="1"/>
          <p:nvPr/>
        </p:nvSpPr>
        <p:spPr>
          <a:xfrm>
            <a:off x="3051780" y="4742147"/>
            <a:ext cx="17097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de-DE" sz="800" b="0" i="0" u="none" strike="noStrike" cap="none">
                <a:solidFill>
                  <a:schemeClr val="dk2"/>
                </a:solidFill>
                <a:latin typeface="Roboto"/>
                <a:ea typeface="Roboto"/>
                <a:cs typeface="Roboto"/>
                <a:sym typeface="Roboto"/>
              </a:rPr>
              <a:t>Routing PI verification</a:t>
            </a:r>
            <a:endParaRPr sz="800" b="0" i="0" u="none" strike="noStrike" cap="none">
              <a:solidFill>
                <a:schemeClr val="dk2"/>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800"/>
              <a:buFont typeface="Arial"/>
              <a:buNone/>
            </a:pPr>
            <a:r>
              <a:rPr lang="de-DE" sz="800" b="0" i="0" u="none" strike="noStrike" cap="none">
                <a:solidFill>
                  <a:schemeClr val="dk2"/>
                </a:solidFill>
                <a:latin typeface="Roboto"/>
                <a:ea typeface="Roboto"/>
                <a:cs typeface="Roboto"/>
                <a:sym typeface="Roboto"/>
              </a:rPr>
              <a:t>Request and responses including ATP Credentials</a:t>
            </a:r>
            <a:endParaRPr sz="800" b="0" i="0" u="none" strike="noStrike" cap="none">
              <a:solidFill>
                <a:schemeClr val="dk2"/>
              </a:solidFill>
              <a:latin typeface="Roboto"/>
              <a:ea typeface="Roboto"/>
              <a:cs typeface="Roboto"/>
              <a:sym typeface="Roboto"/>
            </a:endParaRPr>
          </a:p>
        </p:txBody>
      </p:sp>
      <p:sp>
        <p:nvSpPr>
          <p:cNvPr id="595" name="Google Shape;595;g134f7e956e8_0_545"/>
          <p:cNvSpPr txBox="1"/>
          <p:nvPr/>
        </p:nvSpPr>
        <p:spPr>
          <a:xfrm>
            <a:off x="1081699" y="2343256"/>
            <a:ext cx="4956600" cy="303600"/>
          </a:xfrm>
          <a:prstGeom prst="rect">
            <a:avLst/>
          </a:prstGeom>
          <a:noFill/>
          <a:ln>
            <a:noFill/>
          </a:ln>
        </p:spPr>
        <p:txBody>
          <a:bodyPr spcFirstLastPara="1" wrap="square" lIns="0" tIns="0" rIns="0" bIns="0" anchor="t" anchorCtr="0">
            <a:noAutofit/>
          </a:bodyPr>
          <a:lstStyle/>
          <a:p>
            <a:pPr marL="0" marR="0" lvl="0" indent="0" algn="l" rtl="0">
              <a:lnSpc>
                <a:spcPct val="131428"/>
              </a:lnSpc>
              <a:spcBef>
                <a:spcPts val="0"/>
              </a:spcBef>
              <a:spcAft>
                <a:spcPts val="0"/>
              </a:spcAft>
              <a:buClr>
                <a:srgbClr val="000000"/>
              </a:buClr>
              <a:buSzPts val="1400"/>
              <a:buFont typeface="Arial"/>
              <a:buNone/>
            </a:pPr>
            <a:endParaRPr sz="1400" b="1" i="0" u="none" strike="noStrike" cap="none">
              <a:solidFill>
                <a:schemeClr val="dk1"/>
              </a:solidFill>
              <a:latin typeface="Roboto"/>
              <a:ea typeface="Roboto"/>
              <a:cs typeface="Roboto"/>
              <a:sym typeface="Roboto"/>
            </a:endParaRPr>
          </a:p>
        </p:txBody>
      </p:sp>
      <p:cxnSp>
        <p:nvCxnSpPr>
          <p:cNvPr id="596" name="Google Shape;596;g134f7e956e8_0_545"/>
          <p:cNvCxnSpPr>
            <a:stCxn id="584" idx="1"/>
            <a:endCxn id="582" idx="3"/>
          </p:cNvCxnSpPr>
          <p:nvPr/>
        </p:nvCxnSpPr>
        <p:spPr>
          <a:xfrm rot="10800000">
            <a:off x="2594678" y="5418850"/>
            <a:ext cx="2629500" cy="0"/>
          </a:xfrm>
          <a:prstGeom prst="straightConnector1">
            <a:avLst/>
          </a:prstGeom>
          <a:noFill/>
          <a:ln w="28575" cap="flat" cmpd="sng">
            <a:solidFill>
              <a:schemeClr val="accent1"/>
            </a:solidFill>
            <a:prstDash val="solid"/>
            <a:miter lim="800000"/>
            <a:headEnd type="triangle" w="med" len="med"/>
            <a:tailEnd type="triangle" w="med" len="med"/>
          </a:ln>
        </p:spPr>
      </p:cxnSp>
      <p:sp>
        <p:nvSpPr>
          <p:cNvPr id="597" name="Google Shape;597;g134f7e956e8_0_545"/>
          <p:cNvSpPr/>
          <p:nvPr/>
        </p:nvSpPr>
        <p:spPr>
          <a:xfrm>
            <a:off x="3328448" y="5168650"/>
            <a:ext cx="1156200" cy="50040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98" name="Google Shape;598;g134f7e956e8_0_545"/>
          <p:cNvPicPr preferRelativeResize="0"/>
          <p:nvPr/>
        </p:nvPicPr>
        <p:blipFill rotWithShape="1">
          <a:blip r:embed="rId6" cstate="print">
            <a:alphaModFix/>
          </a:blip>
          <a:srcRect/>
          <a:stretch/>
        </p:blipFill>
        <p:spPr>
          <a:xfrm>
            <a:off x="3990741" y="5233658"/>
            <a:ext cx="366528" cy="366528"/>
          </a:xfrm>
          <a:prstGeom prst="rect">
            <a:avLst/>
          </a:prstGeom>
          <a:noFill/>
          <a:ln>
            <a:noFill/>
          </a:ln>
        </p:spPr>
      </p:pic>
      <p:pic>
        <p:nvPicPr>
          <p:cNvPr id="599" name="Google Shape;599;g134f7e956e8_0_545"/>
          <p:cNvPicPr preferRelativeResize="0"/>
          <p:nvPr/>
        </p:nvPicPr>
        <p:blipFill rotWithShape="1">
          <a:blip r:embed="rId5" cstate="print">
            <a:alphaModFix/>
          </a:blip>
          <a:srcRect/>
          <a:stretch/>
        </p:blipFill>
        <p:spPr>
          <a:xfrm>
            <a:off x="3476947" y="5220245"/>
            <a:ext cx="379940" cy="379940"/>
          </a:xfrm>
          <a:prstGeom prst="rect">
            <a:avLst/>
          </a:prstGeom>
          <a:noFill/>
          <a:ln>
            <a:noFill/>
          </a:ln>
        </p:spPr>
      </p:pic>
      <p:sp>
        <p:nvSpPr>
          <p:cNvPr id="600" name="Google Shape;600;g134f7e956e8_0_545"/>
          <p:cNvSpPr txBox="1"/>
          <p:nvPr/>
        </p:nvSpPr>
        <p:spPr>
          <a:xfrm>
            <a:off x="7467463" y="2365186"/>
            <a:ext cx="4687200" cy="15948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chemeClr val="dk2"/>
              </a:buClr>
              <a:buSzPts val="2400"/>
              <a:buFont typeface="Roboto"/>
              <a:buNone/>
            </a:pPr>
            <a:r>
              <a:rPr lang="en-US" sz="2400" b="1" i="0" u="none" strike="noStrike" cap="none" dirty="0">
                <a:solidFill>
                  <a:srgbClr val="69B3AA"/>
                </a:solidFill>
                <a:latin typeface="Calibri" panose="020F0502020204030204" pitchFamily="34" charset="0"/>
                <a:ea typeface="Roboto"/>
                <a:cs typeface="Calibri" panose="020F0502020204030204" pitchFamily="34" charset="0"/>
                <a:sym typeface="Roboto"/>
              </a:rPr>
              <a:t>Trading Partner</a:t>
            </a:r>
            <a:endParaRPr lang="en-US" sz="1800" b="1" i="0" u="none" strike="noStrike" cap="none" dirty="0">
              <a:solidFill>
                <a:srgbClr val="888888"/>
              </a:solidFill>
              <a:latin typeface="Calibri" panose="020F0502020204030204" pitchFamily="34" charset="0"/>
              <a:ea typeface="Roboto"/>
              <a:cs typeface="Calibri" panose="020F0502020204030204" pitchFamily="34" charset="0"/>
              <a:sym typeface="Roboto"/>
            </a:endParaRPr>
          </a:p>
          <a:p>
            <a:pPr marL="285750" marR="0" lvl="0" indent="-285750" algn="l" rtl="0">
              <a:lnSpc>
                <a:spcPct val="150000"/>
              </a:lnSpc>
              <a:spcBef>
                <a:spcPts val="0"/>
              </a:spcBef>
              <a:spcAft>
                <a:spcPts val="0"/>
              </a:spcAft>
              <a:buClr>
                <a:schemeClr val="dk2"/>
              </a:buClr>
              <a:buSzPts val="2400"/>
              <a:buFont typeface="Arial" panose="020B0604020202020204" pitchFamily="34" charset="0"/>
              <a:buChar char="•"/>
            </a:pPr>
            <a:r>
              <a:rPr lang="en-US" sz="1800" b="1" i="0" u="none" strike="noStrike" cap="none" dirty="0">
                <a:solidFill>
                  <a:srgbClr val="0A417D"/>
                </a:solidFill>
                <a:latin typeface="Calibri" panose="020F0502020204030204" pitchFamily="34" charset="0"/>
                <a:ea typeface="Roboto"/>
                <a:cs typeface="Calibri" panose="020F0502020204030204" pitchFamily="34" charset="0"/>
                <a:sym typeface="Roboto"/>
              </a:rPr>
              <a:t>Monitors ATP interactions</a:t>
            </a:r>
          </a:p>
          <a:p>
            <a:pPr marL="285750" marR="0" lvl="0" indent="-285750" algn="l" rtl="0">
              <a:lnSpc>
                <a:spcPct val="150000"/>
              </a:lnSpc>
              <a:spcBef>
                <a:spcPts val="0"/>
              </a:spcBef>
              <a:spcAft>
                <a:spcPts val="0"/>
              </a:spcAft>
              <a:buClr>
                <a:schemeClr val="dk2"/>
              </a:buClr>
              <a:buSzPts val="2400"/>
              <a:buFont typeface="Arial" panose="020B0604020202020204" pitchFamily="34" charset="0"/>
              <a:buChar char="•"/>
            </a:pPr>
            <a:r>
              <a:rPr lang="en-US" sz="1800" b="1" i="0" u="none" strike="noStrike" cap="none" dirty="0">
                <a:solidFill>
                  <a:srgbClr val="0A417D"/>
                </a:solidFill>
                <a:latin typeface="Calibri" panose="020F0502020204030204" pitchFamily="34" charset="0"/>
                <a:ea typeface="Roboto"/>
                <a:cs typeface="Calibri" panose="020F0502020204030204" pitchFamily="34" charset="0"/>
                <a:sym typeface="Roboto"/>
              </a:rPr>
              <a:t>No technical integration required</a:t>
            </a:r>
          </a:p>
        </p:txBody>
      </p:sp>
      <p:grpSp>
        <p:nvGrpSpPr>
          <p:cNvPr id="2" name="Group 1">
            <a:extLst>
              <a:ext uri="{FF2B5EF4-FFF2-40B4-BE49-F238E27FC236}">
                <a16:creationId xmlns:a16="http://schemas.microsoft.com/office/drawing/2014/main" xmlns="" id="{5B13A2BD-BD6B-4144-AAF5-6220A36FDC41}"/>
              </a:ext>
            </a:extLst>
          </p:cNvPr>
          <p:cNvGrpSpPr/>
          <p:nvPr/>
        </p:nvGrpSpPr>
        <p:grpSpPr>
          <a:xfrm>
            <a:off x="1081699" y="988696"/>
            <a:ext cx="4708982" cy="1828289"/>
            <a:chOff x="1081699" y="905409"/>
            <a:chExt cx="4708982" cy="1903323"/>
          </a:xfrm>
        </p:grpSpPr>
        <p:cxnSp>
          <p:nvCxnSpPr>
            <p:cNvPr id="601" name="Google Shape;601;g134f7e956e8_0_545"/>
            <p:cNvCxnSpPr>
              <a:stCxn id="579" idx="3"/>
              <a:endCxn id="574" idx="0"/>
            </p:cNvCxnSpPr>
            <p:nvPr/>
          </p:nvCxnSpPr>
          <p:spPr>
            <a:xfrm>
              <a:off x="5378639" y="905410"/>
              <a:ext cx="412042" cy="713414"/>
            </a:xfrm>
            <a:prstGeom prst="bentConnector2">
              <a:avLst/>
            </a:prstGeom>
            <a:noFill/>
            <a:ln w="28575" cap="flat" cmpd="sng">
              <a:solidFill>
                <a:srgbClr val="506478"/>
              </a:solidFill>
              <a:prstDash val="solid"/>
              <a:miter lim="8000"/>
              <a:headEnd type="triangle" w="med" len="med"/>
              <a:tailEnd type="triangle" w="med" len="med"/>
            </a:ln>
          </p:spPr>
        </p:cxnSp>
        <p:cxnSp>
          <p:nvCxnSpPr>
            <p:cNvPr id="602" name="Google Shape;602;g134f7e956e8_0_545"/>
            <p:cNvCxnSpPr>
              <a:stCxn id="579" idx="1"/>
              <a:endCxn id="573" idx="1"/>
            </p:cNvCxnSpPr>
            <p:nvPr/>
          </p:nvCxnSpPr>
          <p:spPr>
            <a:xfrm rot="10800000" flipV="1">
              <a:off x="1081699" y="905409"/>
              <a:ext cx="1220440" cy="1903323"/>
            </a:xfrm>
            <a:prstGeom prst="bentConnector3">
              <a:avLst>
                <a:gd name="adj1" fmla="val 118731"/>
              </a:avLst>
            </a:prstGeom>
            <a:noFill/>
            <a:ln w="28575" cap="flat" cmpd="sng">
              <a:solidFill>
                <a:srgbClr val="506478"/>
              </a:solidFill>
              <a:prstDash val="solid"/>
              <a:miter lim="8000"/>
              <a:headEnd type="triangle" w="med" len="med"/>
              <a:tailEnd type="triangle" w="med" len="med"/>
            </a:ln>
          </p:spPr>
        </p:cxnSp>
      </p:grpSp>
      <p:sp>
        <p:nvSpPr>
          <p:cNvPr id="603" name="Google Shape;603;g134f7e956e8_0_545"/>
          <p:cNvSpPr/>
          <p:nvPr/>
        </p:nvSpPr>
        <p:spPr>
          <a:xfrm>
            <a:off x="1207204" y="2019177"/>
            <a:ext cx="1619100" cy="1820700"/>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Roboto"/>
              <a:ea typeface="Roboto"/>
              <a:cs typeface="Roboto"/>
              <a:sym typeface="Roboto"/>
            </a:endParaRPr>
          </a:p>
        </p:txBody>
      </p:sp>
      <p:sp>
        <p:nvSpPr>
          <p:cNvPr id="604" name="Google Shape;604;g134f7e956e8_0_545"/>
          <p:cNvSpPr/>
          <p:nvPr/>
        </p:nvSpPr>
        <p:spPr>
          <a:xfrm>
            <a:off x="1303511" y="2120112"/>
            <a:ext cx="1426500" cy="115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Roboto"/>
              <a:ea typeface="Roboto"/>
              <a:cs typeface="Roboto"/>
              <a:sym typeface="Roboto"/>
            </a:endParaRPr>
          </a:p>
        </p:txBody>
      </p:sp>
      <p:pic>
        <p:nvPicPr>
          <p:cNvPr id="605" name="Google Shape;605;g134f7e956e8_0_545"/>
          <p:cNvPicPr preferRelativeResize="0"/>
          <p:nvPr/>
        </p:nvPicPr>
        <p:blipFill rotWithShape="1">
          <a:blip r:embed="rId7" cstate="print">
            <a:alphaModFix/>
          </a:blip>
          <a:srcRect/>
          <a:stretch/>
        </p:blipFill>
        <p:spPr>
          <a:xfrm>
            <a:off x="1704570" y="2556037"/>
            <a:ext cx="624252" cy="528646"/>
          </a:xfrm>
          <a:prstGeom prst="rect">
            <a:avLst/>
          </a:prstGeom>
          <a:noFill/>
          <a:ln>
            <a:noFill/>
          </a:ln>
        </p:spPr>
      </p:pic>
      <p:sp>
        <p:nvSpPr>
          <p:cNvPr id="606" name="Google Shape;606;g134f7e956e8_0_545"/>
          <p:cNvSpPr/>
          <p:nvPr/>
        </p:nvSpPr>
        <p:spPr>
          <a:xfrm>
            <a:off x="1362330" y="2131364"/>
            <a:ext cx="1308600" cy="31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de-DE" sz="1200" b="1" i="0" u="none" strike="noStrike" cap="none">
                <a:solidFill>
                  <a:schemeClr val="dk2"/>
                </a:solidFill>
                <a:latin typeface="Roboto"/>
                <a:ea typeface="Roboto"/>
                <a:cs typeface="Roboto"/>
                <a:sym typeface="Roboto"/>
              </a:rPr>
              <a:t>Wholesaler</a:t>
            </a:r>
            <a:endParaRPr sz="1200" b="1" i="0" u="none" strike="noStrike" cap="none">
              <a:solidFill>
                <a:schemeClr val="dk2"/>
              </a:solidFill>
              <a:latin typeface="Roboto"/>
              <a:ea typeface="Roboto"/>
              <a:cs typeface="Roboto"/>
              <a:sym typeface="Roboto"/>
            </a:endParaRPr>
          </a:p>
        </p:txBody>
      </p:sp>
      <p:sp>
        <p:nvSpPr>
          <p:cNvPr id="607" name="Google Shape;607;g134f7e956e8_0_545"/>
          <p:cNvSpPr/>
          <p:nvPr/>
        </p:nvSpPr>
        <p:spPr>
          <a:xfrm>
            <a:off x="1818033" y="3481781"/>
            <a:ext cx="968100" cy="246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de-DE" sz="900" b="0" i="0" u="none" strike="noStrike" cap="none">
                <a:solidFill>
                  <a:schemeClr val="lt1"/>
                </a:solidFill>
                <a:latin typeface="Roboto"/>
                <a:ea typeface="Roboto"/>
                <a:cs typeface="Roboto"/>
                <a:sym typeface="Roboto"/>
              </a:rPr>
              <a:t>DIGITAL </a:t>
            </a:r>
            <a:r>
              <a:rPr lang="de-DE" sz="900" b="0" i="0" u="none" strike="noStrike" cap="none">
                <a:solidFill>
                  <a:schemeClr val="lt1"/>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WALLET</a:t>
            </a:r>
            <a:endParaRPr sz="900" b="0" i="0" u="none" strike="noStrike" cap="none">
              <a:solidFill>
                <a:schemeClr val="lt1"/>
              </a:solidFill>
              <a:latin typeface="Roboto"/>
              <a:ea typeface="Roboto"/>
              <a:cs typeface="Roboto"/>
              <a:sym typeface="Roboto"/>
            </a:endParaRPr>
          </a:p>
        </p:txBody>
      </p:sp>
      <p:pic>
        <p:nvPicPr>
          <p:cNvPr id="608" name="Google Shape;608;g134f7e956e8_0_545"/>
          <p:cNvPicPr preferRelativeResize="0"/>
          <p:nvPr/>
        </p:nvPicPr>
        <p:blipFill rotWithShape="1">
          <a:blip r:embed="rId8" cstate="print">
            <a:alphaModFix/>
          </a:blip>
          <a:srcRect/>
          <a:stretch/>
        </p:blipFill>
        <p:spPr>
          <a:xfrm>
            <a:off x="1438606" y="3386881"/>
            <a:ext cx="303550" cy="303550"/>
          </a:xfrm>
          <a:prstGeom prst="rect">
            <a:avLst/>
          </a:prstGeom>
          <a:noFill/>
          <a:ln>
            <a:noFill/>
          </a:ln>
        </p:spPr>
      </p:pic>
      <p:sp>
        <p:nvSpPr>
          <p:cNvPr id="609" name="Google Shape;609;g134f7e956e8_0_545"/>
          <p:cNvSpPr/>
          <p:nvPr/>
        </p:nvSpPr>
        <p:spPr>
          <a:xfrm>
            <a:off x="3494021" y="3481781"/>
            <a:ext cx="968100" cy="246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de-DE" sz="900" b="0" i="0" u="none" strike="noStrike" cap="none">
                <a:solidFill>
                  <a:schemeClr val="lt1"/>
                </a:solidFill>
                <a:latin typeface="Roboto"/>
                <a:ea typeface="Roboto"/>
                <a:cs typeface="Roboto"/>
                <a:sym typeface="Roboto"/>
              </a:rPr>
              <a:t>DIGITAL WALLET</a:t>
            </a:r>
            <a:endParaRPr sz="900" b="0" i="0" u="none" strike="noStrike" cap="none">
              <a:solidFill>
                <a:schemeClr val="lt1"/>
              </a:solidFill>
              <a:latin typeface="Roboto"/>
              <a:ea typeface="Roboto"/>
              <a:cs typeface="Roboto"/>
              <a:sym typeface="Roboto"/>
            </a:endParaRPr>
          </a:p>
        </p:txBody>
      </p:sp>
      <p:pic>
        <p:nvPicPr>
          <p:cNvPr id="610" name="Google Shape;610;g134f7e956e8_0_545"/>
          <p:cNvPicPr preferRelativeResize="0"/>
          <p:nvPr/>
        </p:nvPicPr>
        <p:blipFill rotWithShape="1">
          <a:blip r:embed="rId8" cstate="print">
            <a:alphaModFix/>
          </a:blip>
          <a:srcRect/>
          <a:stretch/>
        </p:blipFill>
        <p:spPr>
          <a:xfrm>
            <a:off x="3114594" y="3386881"/>
            <a:ext cx="303550" cy="303550"/>
          </a:xfrm>
          <a:prstGeom prst="rect">
            <a:avLst/>
          </a:prstGeom>
          <a:noFill/>
          <a:ln>
            <a:noFill/>
          </a:ln>
        </p:spPr>
      </p:pic>
      <p:sp>
        <p:nvSpPr>
          <p:cNvPr id="611" name="Google Shape;611;g134f7e956e8_0_545"/>
          <p:cNvSpPr/>
          <p:nvPr/>
        </p:nvSpPr>
        <p:spPr>
          <a:xfrm>
            <a:off x="5564333" y="3481781"/>
            <a:ext cx="968100" cy="246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de-DE" sz="900" b="0" i="0" u="none" strike="noStrike" cap="none">
                <a:solidFill>
                  <a:schemeClr val="lt1"/>
                </a:solidFill>
                <a:latin typeface="Roboto"/>
                <a:ea typeface="Roboto"/>
                <a:cs typeface="Roboto"/>
                <a:sym typeface="Roboto"/>
              </a:rPr>
              <a:t>DIGITAL WALLET</a:t>
            </a:r>
            <a:endParaRPr sz="900" b="0" i="0" u="none" strike="noStrike" cap="none">
              <a:solidFill>
                <a:schemeClr val="lt1"/>
              </a:solidFill>
              <a:latin typeface="Roboto"/>
              <a:ea typeface="Roboto"/>
              <a:cs typeface="Roboto"/>
              <a:sym typeface="Roboto"/>
            </a:endParaRPr>
          </a:p>
        </p:txBody>
      </p:sp>
      <p:pic>
        <p:nvPicPr>
          <p:cNvPr id="612" name="Google Shape;612;g134f7e956e8_0_545"/>
          <p:cNvPicPr preferRelativeResize="0"/>
          <p:nvPr/>
        </p:nvPicPr>
        <p:blipFill rotWithShape="1">
          <a:blip r:embed="rId8" cstate="print">
            <a:alphaModFix/>
          </a:blip>
          <a:srcRect/>
          <a:stretch/>
        </p:blipFill>
        <p:spPr>
          <a:xfrm>
            <a:off x="5184906" y="3386881"/>
            <a:ext cx="303550" cy="303550"/>
          </a:xfrm>
          <a:prstGeom prst="rect">
            <a:avLst/>
          </a:prstGeom>
          <a:noFill/>
          <a:ln>
            <a:noFill/>
          </a:ln>
        </p:spPr>
      </p:pic>
      <p:pic>
        <p:nvPicPr>
          <p:cNvPr id="613" name="Google Shape;613;g134f7e956e8_0_545"/>
          <p:cNvPicPr preferRelativeResize="0"/>
          <p:nvPr/>
        </p:nvPicPr>
        <p:blipFill rotWithShape="1">
          <a:blip r:embed="rId8" cstate="print">
            <a:alphaModFix/>
          </a:blip>
          <a:srcRect/>
          <a:stretch/>
        </p:blipFill>
        <p:spPr>
          <a:xfrm>
            <a:off x="2597706" y="1060398"/>
            <a:ext cx="303550" cy="303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8651A88A-6240-7E48-A2DE-A314F8049D68}"/>
              </a:ext>
            </a:extLst>
          </p:cNvPr>
          <p:cNvGrpSpPr/>
          <p:nvPr/>
        </p:nvGrpSpPr>
        <p:grpSpPr>
          <a:xfrm>
            <a:off x="1770207" y="3240357"/>
            <a:ext cx="2879303" cy="1780674"/>
            <a:chOff x="-33901" y="1267115"/>
            <a:chExt cx="2879303" cy="1780674"/>
          </a:xfrm>
        </p:grpSpPr>
        <p:sp>
          <p:nvSpPr>
            <p:cNvPr id="31" name="Rounded Rectangle 30">
              <a:extLst>
                <a:ext uri="{FF2B5EF4-FFF2-40B4-BE49-F238E27FC236}">
                  <a16:creationId xmlns:a16="http://schemas.microsoft.com/office/drawing/2014/main" xmlns="" id="{F4A726A9-F7BA-FD43-9CAD-4CC299B73EDC}"/>
                </a:ext>
              </a:extLst>
            </p:cNvPr>
            <p:cNvSpPr/>
            <p:nvPr/>
          </p:nvSpPr>
          <p:spPr>
            <a:xfrm>
              <a:off x="475879" y="1411001"/>
              <a:ext cx="1780674" cy="627837"/>
            </a:xfrm>
            <a:prstGeom prst="roundRect">
              <a:avLst/>
            </a:prstGeom>
            <a:solidFill>
              <a:srgbClr val="0A417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xmlns="" id="{5D1C0121-DE52-4D49-812D-4570C4315A34}"/>
                </a:ext>
              </a:extLst>
            </p:cNvPr>
            <p:cNvSpPr/>
            <p:nvPr/>
          </p:nvSpPr>
          <p:spPr>
            <a:xfrm rot="16200000">
              <a:off x="1641147" y="1843533"/>
              <a:ext cx="1780674" cy="627837"/>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4BE9AB07-B901-8A46-B2EE-CDEF59E9D0AD}"/>
                </a:ext>
              </a:extLst>
            </p:cNvPr>
            <p:cNvSpPr/>
            <p:nvPr/>
          </p:nvSpPr>
          <p:spPr>
            <a:xfrm>
              <a:off x="-33901" y="1332501"/>
              <a:ext cx="1610683" cy="523220"/>
            </a:xfrm>
            <a:prstGeom prst="rect">
              <a:avLst/>
            </a:prstGeom>
          </p:spPr>
          <p:txBody>
            <a:bodyPr wrap="square">
              <a:spAutoFit/>
            </a:bodyPr>
            <a:lstStyle/>
            <a:p>
              <a:pPr algn="r"/>
              <a:r>
                <a:rPr lang="en-US" sz="2800" b="1" i="1" dirty="0">
                  <a:solidFill>
                    <a:schemeClr val="bg1"/>
                  </a:solidFill>
                </a:rPr>
                <a:t>Why</a:t>
              </a:r>
              <a:endParaRPr lang="en-US" b="1" i="1" dirty="0">
                <a:solidFill>
                  <a:schemeClr val="bg1"/>
                </a:solidFill>
              </a:endParaRPr>
            </a:p>
          </p:txBody>
        </p:sp>
        <p:sp>
          <p:nvSpPr>
            <p:cNvPr id="34" name="Rectangle 33">
              <a:extLst>
                <a:ext uri="{FF2B5EF4-FFF2-40B4-BE49-F238E27FC236}">
                  <a16:creationId xmlns:a16="http://schemas.microsoft.com/office/drawing/2014/main" xmlns="" id="{593BE0B3-F6C3-8D4B-9A26-76B544108F05}"/>
                </a:ext>
              </a:extLst>
            </p:cNvPr>
            <p:cNvSpPr/>
            <p:nvPr/>
          </p:nvSpPr>
          <p:spPr>
            <a:xfrm>
              <a:off x="525746" y="1669506"/>
              <a:ext cx="1610683" cy="369332"/>
            </a:xfrm>
            <a:prstGeom prst="rect">
              <a:avLst/>
            </a:prstGeom>
          </p:spPr>
          <p:txBody>
            <a:bodyPr wrap="square">
              <a:spAutoFit/>
            </a:bodyPr>
            <a:lstStyle/>
            <a:p>
              <a:pPr algn="r"/>
              <a:r>
                <a:rPr lang="en-US" b="1" i="1" dirty="0">
                  <a:solidFill>
                    <a:schemeClr val="bg1"/>
                  </a:solidFill>
                </a:rPr>
                <a:t>do I need them</a:t>
              </a:r>
              <a:endParaRPr lang="en-US" sz="1600" b="1" i="1" dirty="0">
                <a:solidFill>
                  <a:schemeClr val="bg1"/>
                </a:solidFill>
              </a:endParaRPr>
            </a:p>
          </p:txBody>
        </p:sp>
      </p:grpSp>
      <p:grpSp>
        <p:nvGrpSpPr>
          <p:cNvPr id="19" name="Group 18">
            <a:extLst>
              <a:ext uri="{FF2B5EF4-FFF2-40B4-BE49-F238E27FC236}">
                <a16:creationId xmlns:a16="http://schemas.microsoft.com/office/drawing/2014/main" xmlns="" id="{D39F6DA6-2C23-454E-8F62-C282066E6DE6}"/>
              </a:ext>
            </a:extLst>
          </p:cNvPr>
          <p:cNvGrpSpPr/>
          <p:nvPr/>
        </p:nvGrpSpPr>
        <p:grpSpPr>
          <a:xfrm>
            <a:off x="1890020" y="849915"/>
            <a:ext cx="2798018" cy="1780674"/>
            <a:chOff x="47384" y="1267115"/>
            <a:chExt cx="2798018" cy="1780674"/>
          </a:xfrm>
        </p:grpSpPr>
        <p:sp>
          <p:nvSpPr>
            <p:cNvPr id="20" name="Rounded Rectangle 19">
              <a:extLst>
                <a:ext uri="{FF2B5EF4-FFF2-40B4-BE49-F238E27FC236}">
                  <a16:creationId xmlns:a16="http://schemas.microsoft.com/office/drawing/2014/main" xmlns="" id="{33D06956-7999-C64B-9CCC-4BF33B951DC8}"/>
                </a:ext>
              </a:extLst>
            </p:cNvPr>
            <p:cNvSpPr/>
            <p:nvPr/>
          </p:nvSpPr>
          <p:spPr>
            <a:xfrm>
              <a:off x="475879" y="1411001"/>
              <a:ext cx="1780674" cy="627837"/>
            </a:xfrm>
            <a:prstGeom prst="roundRect">
              <a:avLst/>
            </a:prstGeom>
            <a:solidFill>
              <a:srgbClr val="0A417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67758B"/>
                </a:solidFill>
              </a:endParaRPr>
            </a:p>
          </p:txBody>
        </p:sp>
        <p:sp>
          <p:nvSpPr>
            <p:cNvPr id="21" name="Rounded Rectangle 20">
              <a:extLst>
                <a:ext uri="{FF2B5EF4-FFF2-40B4-BE49-F238E27FC236}">
                  <a16:creationId xmlns:a16="http://schemas.microsoft.com/office/drawing/2014/main" xmlns="" id="{D45FC13E-D8B3-E848-BBF2-2B3094EB6E3F}"/>
                </a:ext>
              </a:extLst>
            </p:cNvPr>
            <p:cNvSpPr/>
            <p:nvPr/>
          </p:nvSpPr>
          <p:spPr>
            <a:xfrm rot="16200000">
              <a:off x="1641147" y="1843533"/>
              <a:ext cx="1780674" cy="627837"/>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6BBB8BB9-8806-4649-993A-F4044AEEDC80}"/>
                </a:ext>
              </a:extLst>
            </p:cNvPr>
            <p:cNvSpPr/>
            <p:nvPr/>
          </p:nvSpPr>
          <p:spPr>
            <a:xfrm>
              <a:off x="47384" y="1346118"/>
              <a:ext cx="1610683" cy="523220"/>
            </a:xfrm>
            <a:prstGeom prst="rect">
              <a:avLst/>
            </a:prstGeom>
          </p:spPr>
          <p:txBody>
            <a:bodyPr wrap="square">
              <a:spAutoFit/>
            </a:bodyPr>
            <a:lstStyle/>
            <a:p>
              <a:pPr algn="r"/>
              <a:r>
                <a:rPr lang="en-US" sz="2800" b="1" i="1" dirty="0">
                  <a:solidFill>
                    <a:schemeClr val="bg1"/>
                  </a:solidFill>
                </a:rPr>
                <a:t>What</a:t>
              </a:r>
              <a:endParaRPr lang="en-US" b="1" i="1" dirty="0">
                <a:solidFill>
                  <a:schemeClr val="bg1"/>
                </a:solidFill>
              </a:endParaRPr>
            </a:p>
          </p:txBody>
        </p:sp>
        <p:sp>
          <p:nvSpPr>
            <p:cNvPr id="15" name="Rectangle 14">
              <a:extLst>
                <a:ext uri="{FF2B5EF4-FFF2-40B4-BE49-F238E27FC236}">
                  <a16:creationId xmlns:a16="http://schemas.microsoft.com/office/drawing/2014/main" xmlns="" id="{C5E0EE3E-913E-3B48-96BF-2CB8362BF149}"/>
                </a:ext>
              </a:extLst>
            </p:cNvPr>
            <p:cNvSpPr/>
            <p:nvPr/>
          </p:nvSpPr>
          <p:spPr>
            <a:xfrm>
              <a:off x="348694" y="1658392"/>
              <a:ext cx="1610683" cy="369332"/>
            </a:xfrm>
            <a:prstGeom prst="rect">
              <a:avLst/>
            </a:prstGeom>
          </p:spPr>
          <p:txBody>
            <a:bodyPr wrap="square">
              <a:spAutoFit/>
            </a:bodyPr>
            <a:lstStyle/>
            <a:p>
              <a:pPr algn="r"/>
              <a:r>
                <a:rPr lang="en-US" b="1" i="1" dirty="0">
                  <a:solidFill>
                    <a:schemeClr val="bg1"/>
                  </a:solidFill>
                </a:rPr>
                <a:t>are they?</a:t>
              </a:r>
              <a:endParaRPr lang="en-US" sz="1600" b="1" i="1" dirty="0">
                <a:solidFill>
                  <a:schemeClr val="bg1"/>
                </a:solidFill>
              </a:endParaRPr>
            </a:p>
          </p:txBody>
        </p:sp>
      </p:grpSp>
      <p:sp>
        <p:nvSpPr>
          <p:cNvPr id="17" name="Rectangle 16">
            <a:extLst>
              <a:ext uri="{FF2B5EF4-FFF2-40B4-BE49-F238E27FC236}">
                <a16:creationId xmlns:a16="http://schemas.microsoft.com/office/drawing/2014/main" xmlns="" id="{B2E384A2-5AB4-D449-9442-0B0029C57AD6}"/>
              </a:ext>
            </a:extLst>
          </p:cNvPr>
          <p:cNvSpPr/>
          <p:nvPr/>
        </p:nvSpPr>
        <p:spPr>
          <a:xfrm>
            <a:off x="4008417" y="852390"/>
            <a:ext cx="77003" cy="5029200"/>
          </a:xfrm>
          <a:prstGeom prst="rect">
            <a:avLst/>
          </a:prstGeom>
          <a:solidFill>
            <a:srgbClr val="67758B"/>
          </a:solidFill>
          <a:ln>
            <a:solidFill>
              <a:srgbClr val="67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xmlns="" id="{8C7D63DF-7841-6D4B-A059-615BDA0F136C}"/>
              </a:ext>
            </a:extLst>
          </p:cNvPr>
          <p:cNvCxnSpPr>
            <a:cxnSpLocks/>
          </p:cNvCxnSpPr>
          <p:nvPr/>
        </p:nvCxnSpPr>
        <p:spPr>
          <a:xfrm>
            <a:off x="4180325" y="852008"/>
            <a:ext cx="0" cy="5029200"/>
          </a:xfrm>
          <a:prstGeom prst="line">
            <a:avLst/>
          </a:prstGeom>
          <a:ln w="15875">
            <a:solidFill>
              <a:srgbClr val="67758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xmlns="" id="{5A5E58D9-7950-41C1-BA4E-04890C2B73C8}"/>
              </a:ext>
            </a:extLst>
          </p:cNvPr>
          <p:cNvSpPr>
            <a:spLocks noGrp="1"/>
          </p:cNvSpPr>
          <p:nvPr>
            <p:ph type="ftr" sz="quarter" idx="11"/>
          </p:nvPr>
        </p:nvSpPr>
        <p:spPr/>
        <p:txBody>
          <a:bodyPr/>
          <a:lstStyle/>
          <a:p>
            <a:r>
              <a:rPr lang="en-US"/>
              <a:t>Proprietary &amp; Confidential</a:t>
            </a:r>
          </a:p>
        </p:txBody>
      </p:sp>
      <p:sp>
        <p:nvSpPr>
          <p:cNvPr id="3" name="Slide Number Placeholder 2">
            <a:extLst>
              <a:ext uri="{FF2B5EF4-FFF2-40B4-BE49-F238E27FC236}">
                <a16:creationId xmlns:a16="http://schemas.microsoft.com/office/drawing/2014/main" xmlns="" id="{563E2507-5969-426D-88AA-52CE875A8A6C}"/>
              </a:ext>
            </a:extLst>
          </p:cNvPr>
          <p:cNvSpPr>
            <a:spLocks noGrp="1"/>
          </p:cNvSpPr>
          <p:nvPr>
            <p:ph type="sldNum" sz="quarter" idx="12"/>
          </p:nvPr>
        </p:nvSpPr>
        <p:spPr/>
        <p:txBody>
          <a:bodyPr/>
          <a:lstStyle/>
          <a:p>
            <a:fld id="{9D4DC220-A60D-914E-8EF1-0D2720D9A986}" type="slidenum">
              <a:rPr lang="en-US" smtClean="0"/>
              <a:pPr/>
              <a:t>22</a:t>
            </a:fld>
            <a:endParaRPr lang="en-US"/>
          </a:p>
        </p:txBody>
      </p:sp>
      <p:sp>
        <p:nvSpPr>
          <p:cNvPr id="4" name="Title 3">
            <a:extLst>
              <a:ext uri="{FF2B5EF4-FFF2-40B4-BE49-F238E27FC236}">
                <a16:creationId xmlns:a16="http://schemas.microsoft.com/office/drawing/2014/main" xmlns="" id="{F7CB7564-280A-426F-B448-50A1BEA05E13}"/>
              </a:ext>
            </a:extLst>
          </p:cNvPr>
          <p:cNvSpPr>
            <a:spLocks noGrp="1"/>
          </p:cNvSpPr>
          <p:nvPr>
            <p:ph type="ctrTitle" idx="4294967295"/>
          </p:nvPr>
        </p:nvSpPr>
        <p:spPr>
          <a:xfrm>
            <a:off x="147594" y="134483"/>
            <a:ext cx="7219189" cy="608973"/>
          </a:xfrm>
        </p:spPr>
        <p:txBody>
          <a:bodyPr>
            <a:normAutofit fontScale="90000"/>
          </a:bodyPr>
          <a:lstStyle/>
          <a:p>
            <a:r>
              <a:rPr lang="en-US" dirty="0">
                <a:latin typeface="Calibri" panose="020F0502020204030204" pitchFamily="34" charset="0"/>
                <a:cs typeface="Calibri" panose="020F0502020204030204" pitchFamily="34" charset="0"/>
              </a:rPr>
              <a:t>Verifiable Credentials (VCs)</a:t>
            </a:r>
          </a:p>
        </p:txBody>
      </p:sp>
      <p:sp>
        <p:nvSpPr>
          <p:cNvPr id="6" name="Content Placeholder 22">
            <a:extLst>
              <a:ext uri="{FF2B5EF4-FFF2-40B4-BE49-F238E27FC236}">
                <a16:creationId xmlns:a16="http://schemas.microsoft.com/office/drawing/2014/main" xmlns="" id="{115E7AE6-6ABC-9243-9CE2-4EA58DAD885D}"/>
              </a:ext>
            </a:extLst>
          </p:cNvPr>
          <p:cNvSpPr txBox="1">
            <a:spLocks/>
          </p:cNvSpPr>
          <p:nvPr/>
        </p:nvSpPr>
        <p:spPr>
          <a:xfrm>
            <a:off x="4233079" y="849914"/>
            <a:ext cx="5920334" cy="5124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400"/>
              </a:spcAft>
              <a:buNone/>
            </a:pPr>
            <a:r>
              <a:rPr lang="en-US" sz="700" dirty="0">
                <a:latin typeface="Arial" charset="0"/>
                <a:ea typeface="Arial" charset="0"/>
                <a:cs typeface="Arial" charset="0"/>
              </a:rPr>
              <a:t> </a:t>
            </a:r>
            <a:r>
              <a:rPr lang="en-US" sz="1400" dirty="0">
                <a:latin typeface="Arial" charset="0"/>
                <a:ea typeface="Arial" charset="0"/>
                <a:cs typeface="Arial" charset="0"/>
              </a:rPr>
              <a:t/>
            </a:r>
            <a:br>
              <a:rPr lang="en-US" sz="1400" dirty="0">
                <a:latin typeface="Arial" charset="0"/>
                <a:ea typeface="Arial" charset="0"/>
                <a:cs typeface="Arial" charset="0"/>
              </a:rPr>
            </a:br>
            <a:r>
              <a:rPr lang="en-US" sz="1200" i="1" dirty="0">
                <a:solidFill>
                  <a:srgbClr val="0A417D"/>
                </a:solidFill>
                <a:latin typeface="Calibri" panose="020F0502020204030204" pitchFamily="34" charset="0"/>
                <a:cs typeface="Calibri" panose="020F0502020204030204" pitchFamily="34" charset="0"/>
              </a:rPr>
              <a:t>“Credentials are a part of our daily lives; driver’s licenses are used to assert that we are capable of operating a motor vehicle, university degrees can be used to assert our level of education, and government-issued passports enable us to travel between countries. </a:t>
            </a:r>
            <a:r>
              <a:rPr lang="en-US" sz="1200" b="1" i="1" dirty="0">
                <a:solidFill>
                  <a:srgbClr val="0A417D"/>
                </a:solidFill>
                <a:latin typeface="Calibri" panose="020F0502020204030204" pitchFamily="34" charset="0"/>
                <a:cs typeface="Calibri" panose="020F0502020204030204" pitchFamily="34" charset="0"/>
              </a:rPr>
              <a:t>A W3C Verifiable Credentials provides a mechanism to express these sorts of credentials on the web in a way that is cryptographically secure, privacy respecting, and machine-verifiable.”</a:t>
            </a:r>
            <a:r>
              <a:rPr lang="en-US" sz="1200" dirty="0">
                <a:solidFill>
                  <a:srgbClr val="0A417D"/>
                </a:solidFill>
                <a:latin typeface="Calibri" panose="020F0502020204030204" pitchFamily="34" charset="0"/>
                <a:cs typeface="Calibri" panose="020F0502020204030204" pitchFamily="34" charset="0"/>
              </a:rPr>
              <a:t>.</a:t>
            </a:r>
          </a:p>
          <a:p>
            <a:pPr marL="1885950" indent="0" algn="ctr">
              <a:buNone/>
            </a:pPr>
            <a:r>
              <a:rPr lang="en-US" sz="1050" b="1" i="1" dirty="0">
                <a:solidFill>
                  <a:srgbClr val="69B3AA"/>
                </a:solidFill>
                <a:latin typeface="Calibri" panose="020F0502020204030204" pitchFamily="34" charset="0"/>
                <a:ea typeface="MS Mincho" panose="02020609040205080304" pitchFamily="49" charset="-128"/>
                <a:cs typeface="Calibri" panose="020F0502020204030204" pitchFamily="34" charset="0"/>
              </a:rPr>
              <a:t>W3C Verifiable Credentials Data Model v1.1,</a:t>
            </a:r>
          </a:p>
          <a:p>
            <a:pPr marL="1885950" indent="0" algn="ctr">
              <a:spcBef>
                <a:spcPts val="0"/>
              </a:spcBef>
              <a:spcAft>
                <a:spcPts val="1000"/>
              </a:spcAft>
              <a:buNone/>
            </a:pPr>
            <a:r>
              <a:rPr lang="en-US" sz="1050" i="1" dirty="0">
                <a:solidFill>
                  <a:srgbClr val="0A417D"/>
                </a:solidFill>
                <a:latin typeface="Calibri" panose="020F0502020204030204" pitchFamily="34" charset="0"/>
                <a:ea typeface="MS Mincho" panose="02020609040205080304" pitchFamily="49" charset="-128"/>
                <a:cs typeface="Calibri" panose="020F0502020204030204" pitchFamily="34" charset="0"/>
              </a:rPr>
              <a:t>Expressing verifiable information on the Web</a:t>
            </a:r>
          </a:p>
          <a:p>
            <a:pPr marL="1885950" indent="0" algn="ctr">
              <a:spcBef>
                <a:spcPts val="0"/>
              </a:spcBef>
              <a:spcAft>
                <a:spcPts val="1000"/>
              </a:spcAft>
              <a:buNone/>
            </a:pPr>
            <a:endParaRPr lang="en-US" sz="1050" i="1" dirty="0">
              <a:latin typeface="Calibri" panose="020F0502020204030204" pitchFamily="34" charset="0"/>
              <a:ea typeface="MS Mincho" panose="02020609040205080304" pitchFamily="49" charset="-128"/>
              <a:cs typeface="Calibri" panose="020F0502020204030204" pitchFamily="34" charset="0"/>
            </a:endParaRPr>
          </a:p>
          <a:p>
            <a:pPr marL="1885950" indent="0" algn="ctr">
              <a:spcBef>
                <a:spcPts val="0"/>
              </a:spcBef>
              <a:spcAft>
                <a:spcPts val="1000"/>
              </a:spcAft>
              <a:buNone/>
            </a:pPr>
            <a:endParaRPr lang="en-US" sz="1050" i="1" dirty="0">
              <a:latin typeface="Calibri" panose="020F0502020204030204" pitchFamily="34" charset="0"/>
              <a:ea typeface="MS Mincho" panose="02020609040205080304" pitchFamily="49" charset="-128"/>
              <a:cs typeface="Calibri" panose="020F0502020204030204" pitchFamily="34" charset="0"/>
            </a:endParaRPr>
          </a:p>
          <a:p>
            <a:pPr marL="1885950" indent="0" algn="ctr">
              <a:spcBef>
                <a:spcPts val="0"/>
              </a:spcBef>
              <a:spcAft>
                <a:spcPts val="1000"/>
              </a:spcAft>
              <a:buNone/>
            </a:pPr>
            <a:endParaRPr lang="en-US" sz="1200" i="1" dirty="0">
              <a:latin typeface="Calibri" panose="020F0502020204030204" pitchFamily="34" charset="0"/>
              <a:ea typeface="MS Mincho" panose="02020609040205080304" pitchFamily="49" charset="-128"/>
              <a:cs typeface="Calibri" panose="020F0502020204030204" pitchFamily="34" charset="0"/>
            </a:endParaRPr>
          </a:p>
          <a:p>
            <a:pPr marL="0" indent="0" algn="just">
              <a:buNone/>
            </a:pPr>
            <a:endParaRPr lang="en-US" sz="1200" dirty="0">
              <a:latin typeface="Calibri" panose="020F0502020204030204" pitchFamily="34" charset="0"/>
              <a:cs typeface="Calibri" panose="020F0502020204030204" pitchFamily="34" charset="0"/>
            </a:endParaRPr>
          </a:p>
          <a:p>
            <a:pPr marL="0" indent="0" algn="just">
              <a:buNone/>
            </a:pPr>
            <a:endParaRPr lang="en-US" sz="1200" dirty="0">
              <a:latin typeface="Calibri" panose="020F0502020204030204" pitchFamily="34" charset="0"/>
              <a:cs typeface="Calibri" panose="020F0502020204030204" pitchFamily="34" charset="0"/>
            </a:endParaRPr>
          </a:p>
          <a:p>
            <a:pPr marL="0" indent="0" algn="just">
              <a:buNone/>
            </a:pPr>
            <a:r>
              <a:rPr lang="en-US" sz="1200" dirty="0">
                <a:solidFill>
                  <a:srgbClr val="0A417D"/>
                </a:solidFill>
                <a:latin typeface="Calibri" panose="020F0502020204030204" pitchFamily="34" charset="0"/>
                <a:cs typeface="Calibri" panose="020F0502020204030204" pitchFamily="34" charset="0"/>
              </a:rPr>
              <a:t>In a world of indirect relationships, it is hard to be certain if who you are interacting with is truly who they say they are </a:t>
            </a:r>
            <a:r>
              <a:rPr lang="en-US" sz="1200" b="1" i="1" dirty="0">
                <a:solidFill>
                  <a:srgbClr val="0A417D"/>
                </a:solidFill>
                <a:latin typeface="Calibri" panose="020F0502020204030204" pitchFamily="34" charset="0"/>
                <a:cs typeface="Calibri" panose="020F0502020204030204" pitchFamily="34" charset="0"/>
              </a:rPr>
              <a:t>AND</a:t>
            </a:r>
            <a:r>
              <a:rPr lang="en-US" sz="1200" dirty="0">
                <a:solidFill>
                  <a:srgbClr val="0A417D"/>
                </a:solidFill>
                <a:latin typeface="Calibri" panose="020F0502020204030204" pitchFamily="34" charset="0"/>
                <a:cs typeface="Calibri" panose="020F0502020204030204" pitchFamily="34" charset="0"/>
              </a:rPr>
              <a:t> that they have the proper authorization to interact and exchange information. A </a:t>
            </a:r>
            <a:r>
              <a:rPr lang="en-US" sz="1200" b="1" dirty="0">
                <a:solidFill>
                  <a:srgbClr val="0A417D"/>
                </a:solidFill>
                <a:latin typeface="Calibri" panose="020F0502020204030204" pitchFamily="34" charset="0"/>
                <a:cs typeface="Calibri" panose="020F0502020204030204" pitchFamily="34" charset="0"/>
              </a:rPr>
              <a:t>Verifiable Credential (VC),  </a:t>
            </a:r>
            <a:r>
              <a:rPr lang="en-US" sz="1200" dirty="0">
                <a:solidFill>
                  <a:srgbClr val="0A417D"/>
                </a:solidFill>
                <a:latin typeface="Calibri" panose="020F0502020204030204" pitchFamily="34" charset="0"/>
                <a:cs typeface="Calibri" panose="020F0502020204030204" pitchFamily="34" charset="0"/>
              </a:rPr>
              <a:t>allows indirect trading partners like a manufacturer and a dispenser, to both </a:t>
            </a:r>
            <a:r>
              <a:rPr lang="en-US" sz="1200" b="1" dirty="0">
                <a:solidFill>
                  <a:srgbClr val="0A417D"/>
                </a:solidFill>
                <a:latin typeface="Calibri" panose="020F0502020204030204" pitchFamily="34" charset="0"/>
                <a:cs typeface="Calibri" panose="020F0502020204030204" pitchFamily="34" charset="0"/>
              </a:rPr>
              <a:t>prove</a:t>
            </a:r>
            <a:endParaRPr lang="en-US" sz="1200" dirty="0">
              <a:solidFill>
                <a:srgbClr val="0A417D"/>
              </a:solidFill>
              <a:latin typeface="Calibri" panose="020F0502020204030204" pitchFamily="34" charset="0"/>
              <a:cs typeface="Calibri" panose="020F0502020204030204" pitchFamily="34" charset="0"/>
            </a:endParaRPr>
          </a:p>
          <a:p>
            <a:pPr marL="517525" indent="-215900"/>
            <a:r>
              <a:rPr lang="en-US" sz="1200" dirty="0">
                <a:solidFill>
                  <a:srgbClr val="0A417D"/>
                </a:solidFill>
                <a:latin typeface="Calibri" panose="020F0502020204030204" pitchFamily="34" charset="0"/>
                <a:cs typeface="Calibri" panose="020F0502020204030204" pitchFamily="34" charset="0"/>
              </a:rPr>
              <a:t>they are who they say they are AND</a:t>
            </a:r>
          </a:p>
          <a:p>
            <a:pPr marL="517525" indent="-215900"/>
            <a:r>
              <a:rPr lang="en-US" sz="1200" dirty="0">
                <a:solidFill>
                  <a:srgbClr val="0A417D"/>
                </a:solidFill>
                <a:latin typeface="Calibri" panose="020F0502020204030204" pitchFamily="34" charset="0"/>
                <a:cs typeface="Calibri" panose="020F0502020204030204" pitchFamily="34" charset="0"/>
              </a:rPr>
              <a:t>other sets of claims, such as their DSCSA Authorized Trading Partners (ATP) status,</a:t>
            </a:r>
          </a:p>
          <a:p>
            <a:pPr marL="0" indent="0">
              <a:buNone/>
            </a:pPr>
            <a:r>
              <a:rPr lang="en-US" sz="1200" dirty="0">
                <a:solidFill>
                  <a:srgbClr val="0A417D"/>
                </a:solidFill>
                <a:latin typeface="Calibri" panose="020F0502020204030204" pitchFamily="34" charset="0"/>
                <a:cs typeface="Calibri" panose="020F0502020204030204" pitchFamily="34" charset="0"/>
              </a:rPr>
              <a:t>in a </a:t>
            </a:r>
            <a:r>
              <a:rPr lang="en-US" sz="1200" b="1" dirty="0">
                <a:solidFill>
                  <a:srgbClr val="0A417D"/>
                </a:solidFill>
                <a:latin typeface="Calibri" panose="020F0502020204030204" pitchFamily="34" charset="0"/>
                <a:cs typeface="Calibri" panose="020F0502020204030204" pitchFamily="34" charset="0"/>
              </a:rPr>
              <a:t>secure</a:t>
            </a:r>
            <a:r>
              <a:rPr lang="en-US" sz="1200" dirty="0">
                <a:solidFill>
                  <a:srgbClr val="0A417D"/>
                </a:solidFill>
                <a:latin typeface="Calibri" panose="020F0502020204030204" pitchFamily="34" charset="0"/>
                <a:cs typeface="Calibri" panose="020F0502020204030204" pitchFamily="34" charset="0"/>
              </a:rPr>
              <a:t> and </a:t>
            </a:r>
            <a:r>
              <a:rPr lang="en-US" sz="1200" b="1" dirty="0">
                <a:solidFill>
                  <a:srgbClr val="0A417D"/>
                </a:solidFill>
                <a:latin typeface="Calibri" panose="020F0502020204030204" pitchFamily="34" charset="0"/>
                <a:cs typeface="Calibri" panose="020F0502020204030204" pitchFamily="34" charset="0"/>
              </a:rPr>
              <a:t>verifiable way</a:t>
            </a:r>
            <a:r>
              <a:rPr lang="en-US" sz="1200" dirty="0">
                <a:solidFill>
                  <a:srgbClr val="0A417D"/>
                </a:solidFill>
                <a:latin typeface="Calibri" panose="020F0502020204030204" pitchFamily="34" charset="0"/>
                <a:cs typeface="Calibri" panose="020F0502020204030204" pitchFamily="34" charset="0"/>
              </a:rPr>
              <a:t> </a:t>
            </a:r>
            <a:r>
              <a:rPr lang="en-US" sz="1200" i="1" dirty="0">
                <a:solidFill>
                  <a:srgbClr val="0A417D"/>
                </a:solidFill>
                <a:latin typeface="Calibri" panose="020F0502020204030204" pitchFamily="34" charset="0"/>
                <a:cs typeface="Calibri" panose="020F0502020204030204" pitchFamily="34" charset="0"/>
              </a:rPr>
              <a:t>EVEN</a:t>
            </a:r>
            <a:r>
              <a:rPr lang="en-US" sz="1200" dirty="0">
                <a:solidFill>
                  <a:srgbClr val="0A417D"/>
                </a:solidFill>
                <a:latin typeface="Calibri" panose="020F0502020204030204" pitchFamily="34" charset="0"/>
                <a:cs typeface="Calibri" panose="020F0502020204030204" pitchFamily="34" charset="0"/>
              </a:rPr>
              <a:t> if they have had no prior business relationship. Backed with a clear audit trail of the interaction. </a:t>
            </a:r>
          </a:p>
          <a:p>
            <a:pPr marL="801688" indent="0" algn="ctr">
              <a:spcBef>
                <a:spcPts val="0"/>
              </a:spcBef>
              <a:spcAft>
                <a:spcPts val="1000"/>
              </a:spcAft>
              <a:buNone/>
            </a:pPr>
            <a:endParaRPr lang="en-US" sz="1200" i="1" dirty="0">
              <a:latin typeface="Calibri" panose="020F0502020204030204" pitchFamily="34" charset="0"/>
              <a:ea typeface="MS Mincho" panose="02020609040205080304" pitchFamily="49" charset="-128"/>
              <a:cs typeface="Calibri" panose="020F0502020204030204" pitchFamily="34" charset="0"/>
            </a:endParaRPr>
          </a:p>
          <a:p>
            <a:pPr marL="801688" indent="0" algn="ctr">
              <a:spcAft>
                <a:spcPts val="1000"/>
              </a:spcAft>
              <a:buNone/>
            </a:pPr>
            <a:endParaRPr lang="en-US" sz="1200" b="1" i="1" dirty="0">
              <a:solidFill>
                <a:srgbClr val="52BCC4"/>
              </a:solidFill>
              <a:latin typeface="Calibri" panose="020F0502020204030204" pitchFamily="34" charset="0"/>
              <a:ea typeface="MS Mincho" panose="02020609040205080304" pitchFamily="49" charset="-128"/>
              <a:cs typeface="Calibri" panose="020F0502020204030204" pitchFamily="34" charset="0"/>
            </a:endParaRPr>
          </a:p>
          <a:p>
            <a:pPr marL="457200" indent="0">
              <a:spcAft>
                <a:spcPts val="1000"/>
              </a:spcAft>
              <a:buNone/>
            </a:pPr>
            <a:endParaRPr lang="en-US" sz="1200" i="1" dirty="0">
              <a:solidFill>
                <a:srgbClr val="000000"/>
              </a:solidFill>
              <a:latin typeface="Calibri" panose="020F0502020204030204" pitchFamily="34" charset="0"/>
              <a:ea typeface="MS Mincho" panose="02020609040205080304" pitchFamily="49" charset="-128"/>
            </a:endParaRPr>
          </a:p>
        </p:txBody>
      </p:sp>
      <p:cxnSp>
        <p:nvCxnSpPr>
          <p:cNvPr id="16" name="Straight Connector 15">
            <a:extLst>
              <a:ext uri="{FF2B5EF4-FFF2-40B4-BE49-F238E27FC236}">
                <a16:creationId xmlns:a16="http://schemas.microsoft.com/office/drawing/2014/main" xmlns="" id="{1C8B3EAA-7A8F-D048-BED8-A2914D6A1F61}"/>
              </a:ext>
            </a:extLst>
          </p:cNvPr>
          <p:cNvCxnSpPr>
            <a:cxnSpLocks/>
          </p:cNvCxnSpPr>
          <p:nvPr/>
        </p:nvCxnSpPr>
        <p:spPr>
          <a:xfrm flipH="1">
            <a:off x="4013974" y="2652517"/>
            <a:ext cx="6305388" cy="0"/>
          </a:xfrm>
          <a:prstGeom prst="line">
            <a:avLst/>
          </a:prstGeom>
          <a:ln w="15875">
            <a:solidFill>
              <a:srgbClr val="67758B"/>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xmlns="" id="{B97074F4-432A-EF4E-9C7F-EE285165FBE9}"/>
              </a:ext>
            </a:extLst>
          </p:cNvPr>
          <p:cNvPicPr/>
          <p:nvPr/>
        </p:nvPicPr>
        <p:blipFill>
          <a:blip r:embed="rId3" cstate="print">
            <a:extLst>
              <a:ext uri="{28A0092B-C50C-407E-A947-70E740481C1C}">
                <a14:useLocalDpi xmlns:a14="http://schemas.microsoft.com/office/drawing/2010/main" xmlns="" val="0"/>
              </a:ext>
            </a:extLst>
          </a:blip>
          <a:stretch>
            <a:fillRect/>
          </a:stretch>
        </p:blipFill>
        <p:spPr>
          <a:xfrm>
            <a:off x="4248376" y="2926966"/>
            <a:ext cx="6067994" cy="1107149"/>
          </a:xfrm>
          <a:prstGeom prst="rect">
            <a:avLst/>
          </a:prstGeom>
          <a:ln w="6350">
            <a:noFill/>
          </a:ln>
        </p:spPr>
      </p:pic>
    </p:spTree>
    <p:extLst>
      <p:ext uri="{BB962C8B-B14F-4D97-AF65-F5344CB8AC3E}">
        <p14:creationId xmlns:p14="http://schemas.microsoft.com/office/powerpoint/2010/main" xmlns="" val="214975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6A0FFC7-E470-D943-A426-140AAFC9CF17}"/>
              </a:ext>
            </a:extLst>
          </p:cNvPr>
          <p:cNvSpPr>
            <a:spLocks noGrp="1"/>
          </p:cNvSpPr>
          <p:nvPr>
            <p:ph type="sldNum" sz="quarter" idx="12"/>
          </p:nvPr>
        </p:nvSpPr>
        <p:spPr/>
        <p:txBody>
          <a:bodyPr/>
          <a:lstStyle/>
          <a:p>
            <a:fld id="{9D4DC220-A60D-914E-8EF1-0D2720D9A986}" type="slidenum">
              <a:rPr lang="en-US" smtClean="0">
                <a:solidFill>
                  <a:schemeClr val="bg1"/>
                </a:solidFill>
              </a:rPr>
              <a:pPr/>
              <a:t>23</a:t>
            </a:fld>
            <a:endParaRPr lang="en-US" dirty="0">
              <a:solidFill>
                <a:schemeClr val="bg1"/>
              </a:solidFill>
            </a:endParaRPr>
          </a:p>
        </p:txBody>
      </p:sp>
      <p:sp>
        <p:nvSpPr>
          <p:cNvPr id="4" name="Title 3">
            <a:extLst>
              <a:ext uri="{FF2B5EF4-FFF2-40B4-BE49-F238E27FC236}">
                <a16:creationId xmlns:a16="http://schemas.microsoft.com/office/drawing/2014/main" xmlns="" id="{08FFC088-869E-AC4A-B21F-C78D8CCF13EC}"/>
              </a:ext>
            </a:extLst>
          </p:cNvPr>
          <p:cNvSpPr>
            <a:spLocks noGrp="1"/>
          </p:cNvSpPr>
          <p:nvPr>
            <p:ph type="ctrTitle" idx="4294967295"/>
          </p:nvPr>
        </p:nvSpPr>
        <p:spPr>
          <a:xfrm>
            <a:off x="118872" y="144927"/>
            <a:ext cx="7699248" cy="570718"/>
          </a:xfrm>
        </p:spPr>
        <p:txBody>
          <a:bodyPr>
            <a:noAutofit/>
          </a:bodyPr>
          <a:lstStyle/>
          <a:p>
            <a:r>
              <a:rPr lang="en-US" sz="3600" dirty="0">
                <a:latin typeface="Calibri" panose="020F0502020204030204" pitchFamily="34" charset="0"/>
                <a:cs typeface="Calibri" panose="020F0502020204030204" pitchFamily="34" charset="0"/>
              </a:rPr>
              <a:t>Root of Trust and Credential Issuers</a:t>
            </a:r>
          </a:p>
        </p:txBody>
      </p:sp>
      <p:grpSp>
        <p:nvGrpSpPr>
          <p:cNvPr id="23" name="Group 22">
            <a:extLst>
              <a:ext uri="{FF2B5EF4-FFF2-40B4-BE49-F238E27FC236}">
                <a16:creationId xmlns:a16="http://schemas.microsoft.com/office/drawing/2014/main" xmlns="" id="{90E8B2EB-B060-EC4F-B597-7E31D9A042A1}"/>
              </a:ext>
            </a:extLst>
          </p:cNvPr>
          <p:cNvGrpSpPr/>
          <p:nvPr/>
        </p:nvGrpSpPr>
        <p:grpSpPr>
          <a:xfrm>
            <a:off x="1886563" y="776698"/>
            <a:ext cx="8309779" cy="894871"/>
            <a:chOff x="409057" y="903353"/>
            <a:chExt cx="8309779" cy="894871"/>
          </a:xfrm>
        </p:grpSpPr>
        <p:sp>
          <p:nvSpPr>
            <p:cNvPr id="10" name="Rectangle 9">
              <a:extLst>
                <a:ext uri="{FF2B5EF4-FFF2-40B4-BE49-F238E27FC236}">
                  <a16:creationId xmlns:a16="http://schemas.microsoft.com/office/drawing/2014/main" xmlns="" id="{F67B811A-E0E9-2149-A1B8-2005D1E1FF4F}"/>
                </a:ext>
              </a:extLst>
            </p:cNvPr>
            <p:cNvSpPr/>
            <p:nvPr/>
          </p:nvSpPr>
          <p:spPr>
            <a:xfrm>
              <a:off x="409057" y="1288130"/>
              <a:ext cx="8309779" cy="477054"/>
            </a:xfrm>
            <a:prstGeom prst="rect">
              <a:avLst/>
            </a:prstGeom>
          </p:spPr>
          <p:txBody>
            <a:bodyPr wrap="square">
              <a:spAutoFit/>
            </a:bodyPr>
            <a:lstStyle/>
            <a:p>
              <a:pPr algn="ctr"/>
              <a:r>
                <a:rPr lang="en-US" sz="1250" b="1" i="1" dirty="0">
                  <a:solidFill>
                    <a:srgbClr val="0A417D"/>
                  </a:solidFill>
                  <a:latin typeface="Calibri" panose="020F0502020204030204" pitchFamily="34" charset="0"/>
                </a:rPr>
                <a:t>By performing thorough OCI Credential Issuer Due Diligence processes first to establish a root of trust, an Legisym promotes confidence in the Trading Partner’s digital identity prior to the issuance of all ATP Credentials.</a:t>
              </a:r>
              <a:endParaRPr lang="en-US" sz="1250" b="1" i="1" dirty="0">
                <a:solidFill>
                  <a:srgbClr val="0A417D"/>
                </a:solidFill>
              </a:endParaRPr>
            </a:p>
          </p:txBody>
        </p:sp>
        <p:sp>
          <p:nvSpPr>
            <p:cNvPr id="9" name="Rectangle 8">
              <a:extLst>
                <a:ext uri="{FF2B5EF4-FFF2-40B4-BE49-F238E27FC236}">
                  <a16:creationId xmlns:a16="http://schemas.microsoft.com/office/drawing/2014/main" xmlns="" id="{78B14DB4-9BF9-DA46-A368-698E26835599}"/>
                </a:ext>
              </a:extLst>
            </p:cNvPr>
            <p:cNvSpPr/>
            <p:nvPr/>
          </p:nvSpPr>
          <p:spPr>
            <a:xfrm>
              <a:off x="1814999" y="903353"/>
              <a:ext cx="5411612" cy="338554"/>
            </a:xfrm>
            <a:prstGeom prst="rect">
              <a:avLst/>
            </a:prstGeom>
          </p:spPr>
          <p:txBody>
            <a:bodyPr wrap="square">
              <a:spAutoFit/>
            </a:bodyPr>
            <a:lstStyle/>
            <a:p>
              <a:pPr algn="ctr"/>
              <a:r>
                <a:rPr lang="en-US" sz="1600" b="1" i="1" dirty="0">
                  <a:solidFill>
                    <a:srgbClr val="69B3AA"/>
                  </a:solidFill>
                </a:rPr>
                <a:t>Use of Verifiable Credentials</a:t>
              </a:r>
            </a:p>
          </p:txBody>
        </p:sp>
        <p:cxnSp>
          <p:nvCxnSpPr>
            <p:cNvPr id="19" name="Straight Connector 18">
              <a:extLst>
                <a:ext uri="{FF2B5EF4-FFF2-40B4-BE49-F238E27FC236}">
                  <a16:creationId xmlns:a16="http://schemas.microsoft.com/office/drawing/2014/main" xmlns="" id="{B1F24533-6C2D-814F-A80B-3DF621858789}"/>
                </a:ext>
              </a:extLst>
            </p:cNvPr>
            <p:cNvCxnSpPr>
              <a:cxnSpLocks/>
            </p:cNvCxnSpPr>
            <p:nvPr/>
          </p:nvCxnSpPr>
          <p:spPr>
            <a:xfrm>
              <a:off x="409057" y="1798224"/>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1576D11-B6CB-BD4B-BB56-77759631C5BA}"/>
                </a:ext>
              </a:extLst>
            </p:cNvPr>
            <p:cNvCxnSpPr>
              <a:cxnSpLocks/>
            </p:cNvCxnSpPr>
            <p:nvPr/>
          </p:nvCxnSpPr>
          <p:spPr>
            <a:xfrm>
              <a:off x="409057" y="1286779"/>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A41BF50A-31C6-D549-8055-0D49922FDF9B}"/>
              </a:ext>
            </a:extLst>
          </p:cNvPr>
          <p:cNvGrpSpPr/>
          <p:nvPr/>
        </p:nvGrpSpPr>
        <p:grpSpPr>
          <a:xfrm>
            <a:off x="1886563" y="1761611"/>
            <a:ext cx="8426276" cy="4386097"/>
            <a:chOff x="1211701" y="1693562"/>
            <a:chExt cx="7757939" cy="4038210"/>
          </a:xfrm>
        </p:grpSpPr>
        <p:grpSp>
          <p:nvGrpSpPr>
            <p:cNvPr id="7" name="Group 6">
              <a:extLst>
                <a:ext uri="{FF2B5EF4-FFF2-40B4-BE49-F238E27FC236}">
                  <a16:creationId xmlns:a16="http://schemas.microsoft.com/office/drawing/2014/main" xmlns="" id="{F2705B7A-E369-644D-9622-32A5881AF709}"/>
                </a:ext>
              </a:extLst>
            </p:cNvPr>
            <p:cNvGrpSpPr/>
            <p:nvPr/>
          </p:nvGrpSpPr>
          <p:grpSpPr>
            <a:xfrm>
              <a:off x="1211701" y="1701341"/>
              <a:ext cx="7757939" cy="4030431"/>
              <a:chOff x="1550917" y="1627863"/>
              <a:chExt cx="6943709" cy="3607419"/>
            </a:xfrm>
          </p:grpSpPr>
          <p:pic>
            <p:nvPicPr>
              <p:cNvPr id="16" name="Picture 15">
                <a:extLst>
                  <a:ext uri="{FF2B5EF4-FFF2-40B4-BE49-F238E27FC236}">
                    <a16:creationId xmlns:a16="http://schemas.microsoft.com/office/drawing/2014/main" xmlns="" id="{7F71DFFE-E084-1840-B93F-95AA16FFE9BD}"/>
                  </a:ext>
                </a:extLst>
              </p:cNvPr>
              <p:cNvPicPr/>
              <p:nvPr/>
            </p:nvPicPr>
            <p:blipFill rotWithShape="1">
              <a:blip r:embed="rId3" cstate="print">
                <a:extLst>
                  <a:ext uri="{28A0092B-C50C-407E-A947-70E740481C1C}">
                    <a14:useLocalDpi xmlns:a14="http://schemas.microsoft.com/office/drawing/2010/main" xmlns="" val="0"/>
                  </a:ext>
                </a:extLst>
              </a:blip>
              <a:srcRect l="26253"/>
              <a:stretch/>
            </p:blipFill>
            <p:spPr bwMode="auto">
              <a:xfrm>
                <a:off x="2628900" y="1627863"/>
                <a:ext cx="5865726" cy="3607419"/>
              </a:xfrm>
              <a:prstGeom prst="rect">
                <a:avLst/>
              </a:prstGeom>
              <a:noFill/>
            </p:spPr>
          </p:pic>
          <p:sp>
            <p:nvSpPr>
              <p:cNvPr id="6" name="Rectangle 5">
                <a:extLst>
                  <a:ext uri="{FF2B5EF4-FFF2-40B4-BE49-F238E27FC236}">
                    <a16:creationId xmlns:a16="http://schemas.microsoft.com/office/drawing/2014/main" xmlns="" id="{B6707688-462E-6944-9E4E-6049E5D119AC}"/>
                  </a:ext>
                </a:extLst>
              </p:cNvPr>
              <p:cNvSpPr/>
              <p:nvPr/>
            </p:nvSpPr>
            <p:spPr>
              <a:xfrm>
                <a:off x="2530929" y="1749252"/>
                <a:ext cx="402771" cy="279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AFDA035-72C3-C145-96C5-AD2A90FC00C2}"/>
                  </a:ext>
                </a:extLst>
              </p:cNvPr>
              <p:cNvPicPr/>
              <p:nvPr/>
            </p:nvPicPr>
            <p:blipFill rotWithShape="1">
              <a:blip r:embed="rId3" cstate="print">
                <a:extLst>
                  <a:ext uri="{28A0092B-C50C-407E-A947-70E740481C1C}">
                    <a14:useLocalDpi xmlns:a14="http://schemas.microsoft.com/office/drawing/2010/main" xmlns="" val="0"/>
                  </a:ext>
                </a:extLst>
              </a:blip>
              <a:srcRect l="12653" t="27990" r="71379" b="39995"/>
              <a:stretch/>
            </p:blipFill>
            <p:spPr bwMode="auto">
              <a:xfrm>
                <a:off x="1550917" y="2635074"/>
                <a:ext cx="1270000" cy="1154924"/>
              </a:xfrm>
              <a:prstGeom prst="rect">
                <a:avLst/>
              </a:prstGeom>
              <a:noFill/>
            </p:spPr>
          </p:pic>
          <p:pic>
            <p:nvPicPr>
              <p:cNvPr id="13" name="Picture 12">
                <a:extLst>
                  <a:ext uri="{FF2B5EF4-FFF2-40B4-BE49-F238E27FC236}">
                    <a16:creationId xmlns:a16="http://schemas.microsoft.com/office/drawing/2014/main" xmlns="" id="{692F3405-42B9-4A46-BECB-8064EF889555}"/>
                  </a:ext>
                </a:extLst>
              </p:cNvPr>
              <p:cNvPicPr/>
              <p:nvPr/>
            </p:nvPicPr>
            <p:blipFill rotWithShape="1">
              <a:blip r:embed="rId3" cstate="print">
                <a:extLst>
                  <a:ext uri="{28A0092B-C50C-407E-A947-70E740481C1C}">
                    <a14:useLocalDpi xmlns:a14="http://schemas.microsoft.com/office/drawing/2010/main" xmlns="" val="0"/>
                  </a:ext>
                </a:extLst>
              </a:blip>
              <a:srcRect l="14316" t="8226" r="69915" b="86324"/>
              <a:stretch/>
            </p:blipFill>
            <p:spPr bwMode="auto">
              <a:xfrm>
                <a:off x="1560444" y="2070385"/>
                <a:ext cx="1254280" cy="196600"/>
              </a:xfrm>
              <a:prstGeom prst="rect">
                <a:avLst/>
              </a:prstGeom>
              <a:noFill/>
            </p:spPr>
          </p:pic>
        </p:grpSp>
        <p:pic>
          <p:nvPicPr>
            <p:cNvPr id="17" name="Picture 16">
              <a:extLst>
                <a:ext uri="{FF2B5EF4-FFF2-40B4-BE49-F238E27FC236}">
                  <a16:creationId xmlns:a16="http://schemas.microsoft.com/office/drawing/2014/main" xmlns="" id="{08DFF692-8B1F-D349-B92F-894B373A4428}"/>
                </a:ext>
              </a:extLst>
            </p:cNvPr>
            <p:cNvPicPr/>
            <p:nvPr/>
          </p:nvPicPr>
          <p:blipFill rotWithShape="1">
            <a:blip r:embed="rId3" cstate="print">
              <a:extLst>
                <a:ext uri="{28A0092B-C50C-407E-A947-70E740481C1C}">
                  <a14:useLocalDpi xmlns:a14="http://schemas.microsoft.com/office/drawing/2010/main" xmlns="" val="0"/>
                </a:ext>
              </a:extLst>
            </a:blip>
            <a:srcRect r="85562" b="86324"/>
            <a:stretch/>
          </p:blipFill>
          <p:spPr bwMode="auto">
            <a:xfrm>
              <a:off x="1221984" y="1693562"/>
              <a:ext cx="1283029" cy="551221"/>
            </a:xfrm>
            <a:prstGeom prst="rect">
              <a:avLst/>
            </a:prstGeom>
            <a:noFill/>
          </p:spPr>
        </p:pic>
      </p:grpSp>
    </p:spTree>
    <p:extLst>
      <p:ext uri="{BB962C8B-B14F-4D97-AF65-F5344CB8AC3E}">
        <p14:creationId xmlns:p14="http://schemas.microsoft.com/office/powerpoint/2010/main" xmlns="" val="81921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0687A57-812F-0444-9884-1DDDC63BEF43}"/>
              </a:ext>
            </a:extLst>
          </p:cNvPr>
          <p:cNvGrpSpPr/>
          <p:nvPr/>
        </p:nvGrpSpPr>
        <p:grpSpPr>
          <a:xfrm>
            <a:off x="1950530" y="1975272"/>
            <a:ext cx="2866387" cy="2935446"/>
            <a:chOff x="0" y="3046674"/>
            <a:chExt cx="2123265" cy="2174420"/>
          </a:xfrm>
        </p:grpSpPr>
        <p:pic>
          <p:nvPicPr>
            <p:cNvPr id="21" name="Picture 20">
              <a:extLst>
                <a:ext uri="{FF2B5EF4-FFF2-40B4-BE49-F238E27FC236}">
                  <a16:creationId xmlns:a16="http://schemas.microsoft.com/office/drawing/2014/main" xmlns="" id="{DFFD83D9-61D8-C64E-A973-BF9799ABC941}"/>
                </a:ext>
              </a:extLst>
            </p:cNvPr>
            <p:cNvPicPr/>
            <p:nvPr/>
          </p:nvPicPr>
          <p:blipFill rotWithShape="1">
            <a:blip r:embed="rId3" cstate="print">
              <a:extLst>
                <a:ext uri="{28A0092B-C50C-407E-A947-70E740481C1C}">
                  <a14:useLocalDpi xmlns:a14="http://schemas.microsoft.com/office/drawing/2010/main" xmlns="" val="0"/>
                </a:ext>
              </a:extLst>
            </a:blip>
            <a:srcRect l="1305" t="18211" r="71534" b="21245"/>
            <a:stretch/>
          </p:blipFill>
          <p:spPr bwMode="auto">
            <a:xfrm>
              <a:off x="154945" y="3216570"/>
              <a:ext cx="1965779" cy="1987353"/>
            </a:xfrm>
            <a:prstGeom prst="rect">
              <a:avLst/>
            </a:prstGeom>
            <a:noFill/>
          </p:spPr>
        </p:pic>
        <p:sp>
          <p:nvSpPr>
            <p:cNvPr id="7" name="Rectangle 6">
              <a:extLst>
                <a:ext uri="{FF2B5EF4-FFF2-40B4-BE49-F238E27FC236}">
                  <a16:creationId xmlns:a16="http://schemas.microsoft.com/office/drawing/2014/main" xmlns="" id="{FCF2C98F-843F-414B-B659-AECBDF7045AF}"/>
                </a:ext>
              </a:extLst>
            </p:cNvPr>
            <p:cNvSpPr/>
            <p:nvPr/>
          </p:nvSpPr>
          <p:spPr>
            <a:xfrm>
              <a:off x="0" y="3046674"/>
              <a:ext cx="247973" cy="2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5E3DA63F-DEDD-6B42-9D63-AE2DDBBC6395}"/>
                </a:ext>
              </a:extLst>
            </p:cNvPr>
            <p:cNvSpPr/>
            <p:nvPr/>
          </p:nvSpPr>
          <p:spPr>
            <a:xfrm>
              <a:off x="1875292" y="3054423"/>
              <a:ext cx="247973" cy="2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0337DB2C-E97E-8E47-9C96-09EC2C15223C}"/>
                </a:ext>
              </a:extLst>
            </p:cNvPr>
            <p:cNvSpPr/>
            <p:nvPr/>
          </p:nvSpPr>
          <p:spPr>
            <a:xfrm>
              <a:off x="1875292" y="4929718"/>
              <a:ext cx="247973" cy="2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EA34E4CD-0428-C14C-A232-BF1341DAAD9A}"/>
                </a:ext>
              </a:extLst>
            </p:cNvPr>
            <p:cNvSpPr/>
            <p:nvPr/>
          </p:nvSpPr>
          <p:spPr>
            <a:xfrm>
              <a:off x="61990" y="4929718"/>
              <a:ext cx="247973" cy="2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xmlns="" id="{5C1B340A-7498-834A-B2F2-97C1A87C652E}"/>
              </a:ext>
            </a:extLst>
          </p:cNvPr>
          <p:cNvSpPr>
            <a:spLocks noGrp="1"/>
          </p:cNvSpPr>
          <p:nvPr>
            <p:ph type="sldNum" sz="quarter" idx="12"/>
          </p:nvPr>
        </p:nvSpPr>
        <p:spPr>
          <a:xfrm>
            <a:off x="9170988" y="6347206"/>
            <a:ext cx="2743200" cy="365125"/>
          </a:xfrm>
        </p:spPr>
        <p:txBody>
          <a:bodyPr/>
          <a:lstStyle/>
          <a:p>
            <a:fld id="{9D4DC220-A60D-914E-8EF1-0D2720D9A986}" type="slidenum">
              <a:rPr lang="en-US" smtClean="0">
                <a:solidFill>
                  <a:schemeClr val="bg1"/>
                </a:solidFill>
              </a:rPr>
              <a:pPr/>
              <a:t>24</a:t>
            </a:fld>
            <a:endParaRPr lang="en-US" dirty="0">
              <a:solidFill>
                <a:schemeClr val="bg1"/>
              </a:solidFill>
            </a:endParaRPr>
          </a:p>
        </p:txBody>
      </p:sp>
      <p:sp>
        <p:nvSpPr>
          <p:cNvPr id="4" name="Title 3">
            <a:extLst>
              <a:ext uri="{FF2B5EF4-FFF2-40B4-BE49-F238E27FC236}">
                <a16:creationId xmlns:a16="http://schemas.microsoft.com/office/drawing/2014/main" xmlns="" id="{1746C383-8970-414C-9CC1-2406CD283BD8}"/>
              </a:ext>
            </a:extLst>
          </p:cNvPr>
          <p:cNvSpPr>
            <a:spLocks noGrp="1"/>
          </p:cNvSpPr>
          <p:nvPr>
            <p:ph type="ctrTitle" idx="4294967295"/>
          </p:nvPr>
        </p:nvSpPr>
        <p:spPr>
          <a:xfrm>
            <a:off x="1536192" y="255806"/>
            <a:ext cx="11914188" cy="323850"/>
          </a:xfrm>
        </p:spPr>
        <p:txBody>
          <a:bodyPr>
            <a:noAutofit/>
          </a:bodyPr>
          <a:lstStyle/>
          <a:p>
            <a:r>
              <a:rPr lang="en-US" sz="3200" dirty="0">
                <a:latin typeface="Calibri" panose="020F0502020204030204" pitchFamily="34" charset="0"/>
                <a:cs typeface="Calibri" panose="020F0502020204030204" pitchFamily="34" charset="0"/>
              </a:rPr>
              <a:t>Onboarding Process – Obtaining an Identity Credential</a:t>
            </a:r>
          </a:p>
        </p:txBody>
      </p:sp>
      <p:sp>
        <p:nvSpPr>
          <p:cNvPr id="16" name="Rectangle 15">
            <a:extLst>
              <a:ext uri="{FF2B5EF4-FFF2-40B4-BE49-F238E27FC236}">
                <a16:creationId xmlns:a16="http://schemas.microsoft.com/office/drawing/2014/main" xmlns="" id="{9893490B-6DE8-4C40-9BEF-35C323E79E22}"/>
              </a:ext>
            </a:extLst>
          </p:cNvPr>
          <p:cNvSpPr/>
          <p:nvPr/>
        </p:nvSpPr>
        <p:spPr>
          <a:xfrm>
            <a:off x="2252420" y="796347"/>
            <a:ext cx="7511114" cy="461665"/>
          </a:xfrm>
          <a:prstGeom prst="rect">
            <a:avLst/>
          </a:prstGeom>
        </p:spPr>
        <p:txBody>
          <a:bodyPr wrap="square">
            <a:spAutoFit/>
          </a:bodyPr>
          <a:lstStyle/>
          <a:p>
            <a:pPr marL="114300" algn="ctr"/>
            <a:r>
              <a:rPr lang="en-US" sz="1150"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Prior to issuing an ATP Credential, Legisym performs a thorough and auditable due diligence process to first prove the identity of the Trading Partner and then issue the Identity Credential used as the root of trust for proving identities. </a:t>
            </a:r>
            <a:endParaRPr lang="en-US" sz="1150" b="1" i="1" dirty="0">
              <a:solidFill>
                <a:srgbClr val="0A417D"/>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F0F49A20-C858-E346-BD9B-E65089236E69}"/>
              </a:ext>
            </a:extLst>
          </p:cNvPr>
          <p:cNvCxnSpPr>
            <a:cxnSpLocks/>
          </p:cNvCxnSpPr>
          <p:nvPr/>
        </p:nvCxnSpPr>
        <p:spPr>
          <a:xfrm>
            <a:off x="1886564" y="1286779"/>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271F6DF-A50D-AC45-8C8E-0BA3252DA035}"/>
              </a:ext>
            </a:extLst>
          </p:cNvPr>
          <p:cNvCxnSpPr>
            <a:cxnSpLocks/>
          </p:cNvCxnSpPr>
          <p:nvPr/>
        </p:nvCxnSpPr>
        <p:spPr>
          <a:xfrm>
            <a:off x="1886564" y="759836"/>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B5A1DE63-551A-A341-9002-54DED7FE69AF}"/>
              </a:ext>
            </a:extLst>
          </p:cNvPr>
          <p:cNvGrpSpPr/>
          <p:nvPr/>
        </p:nvGrpSpPr>
        <p:grpSpPr>
          <a:xfrm>
            <a:off x="4904327" y="1565924"/>
            <a:ext cx="5228513" cy="4323430"/>
            <a:chOff x="2321711" y="1565924"/>
            <a:chExt cx="5228513" cy="4323430"/>
          </a:xfrm>
        </p:grpSpPr>
        <p:sp>
          <p:nvSpPr>
            <p:cNvPr id="26" name="Rounded Rectangle 25">
              <a:extLst>
                <a:ext uri="{FF2B5EF4-FFF2-40B4-BE49-F238E27FC236}">
                  <a16:creationId xmlns:a16="http://schemas.microsoft.com/office/drawing/2014/main" xmlns="" id="{D6F381D4-FA1D-F149-9A49-687CC09CB87C}"/>
                </a:ext>
              </a:extLst>
            </p:cNvPr>
            <p:cNvSpPr/>
            <p:nvPr/>
          </p:nvSpPr>
          <p:spPr>
            <a:xfrm rot="16200000">
              <a:off x="1822297" y="2142342"/>
              <a:ext cx="1780674" cy="627837"/>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7B56584F-754B-AD43-99B4-55D400324F85}"/>
                </a:ext>
              </a:extLst>
            </p:cNvPr>
            <p:cNvSpPr/>
            <p:nvPr/>
          </p:nvSpPr>
          <p:spPr>
            <a:xfrm>
              <a:off x="2321711" y="1582534"/>
              <a:ext cx="77003" cy="4160520"/>
            </a:xfrm>
            <a:prstGeom prst="rect">
              <a:avLst/>
            </a:prstGeom>
            <a:solidFill>
              <a:srgbClr val="67758B"/>
            </a:solidFill>
            <a:ln>
              <a:solidFill>
                <a:srgbClr val="0A4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xmlns="" id="{C9CEEED7-5057-0541-88A7-F044840A8FFA}"/>
                </a:ext>
              </a:extLst>
            </p:cNvPr>
            <p:cNvCxnSpPr/>
            <p:nvPr/>
          </p:nvCxnSpPr>
          <p:spPr>
            <a:xfrm>
              <a:off x="2493620" y="1582152"/>
              <a:ext cx="0" cy="4160520"/>
            </a:xfrm>
            <a:prstGeom prst="line">
              <a:avLst/>
            </a:prstGeom>
            <a:solidFill>
              <a:srgbClr val="67758B"/>
            </a:solidFill>
            <a:ln w="15875">
              <a:solidFill>
                <a:srgbClr val="0A417D"/>
              </a:solidFill>
            </a:ln>
          </p:spPr>
          <p:style>
            <a:lnRef idx="1">
              <a:schemeClr val="accent1"/>
            </a:lnRef>
            <a:fillRef idx="0">
              <a:schemeClr val="accent1"/>
            </a:fillRef>
            <a:effectRef idx="0">
              <a:schemeClr val="accent1"/>
            </a:effectRef>
            <a:fontRef idx="minor">
              <a:schemeClr val="tx1"/>
            </a:fontRef>
          </p:style>
        </p:cxnSp>
        <p:sp>
          <p:nvSpPr>
            <p:cNvPr id="32" name="Content Placeholder 22">
              <a:extLst>
                <a:ext uri="{FF2B5EF4-FFF2-40B4-BE49-F238E27FC236}">
                  <a16:creationId xmlns:a16="http://schemas.microsoft.com/office/drawing/2014/main" xmlns="" id="{A7271B98-68D2-4D4C-B9F3-4B24768A7B3F}"/>
                </a:ext>
              </a:extLst>
            </p:cNvPr>
            <p:cNvSpPr txBox="1">
              <a:spLocks/>
            </p:cNvSpPr>
            <p:nvPr/>
          </p:nvSpPr>
          <p:spPr>
            <a:xfrm>
              <a:off x="2546375" y="1661709"/>
              <a:ext cx="5003849" cy="4227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rgbClr val="69B3AA"/>
                  </a:solidFill>
                  <a:latin typeface="Calibri" panose="020F0502020204030204" pitchFamily="34" charset="0"/>
                  <a:cs typeface="Calibri" panose="020F0502020204030204" pitchFamily="34" charset="0"/>
                </a:rPr>
                <a:t>Two Methods to Prove Identity and Establish Corporate DID</a:t>
              </a:r>
            </a:p>
            <a:p>
              <a:pPr marL="6350" indent="0">
                <a:lnSpc>
                  <a:spcPct val="100000"/>
                </a:lnSpc>
                <a:spcBef>
                  <a:spcPts val="0"/>
                </a:spcBef>
                <a:buNone/>
              </a:pPr>
              <a:endParaRPr lang="en-US" sz="900" b="1" dirty="0"/>
            </a:p>
            <a:p>
              <a:pPr marL="6350" indent="0">
                <a:lnSpc>
                  <a:spcPct val="100000"/>
                </a:lnSpc>
                <a:spcBef>
                  <a:spcPts val="0"/>
                </a:spcBef>
                <a:buNone/>
              </a:pPr>
              <a:r>
                <a:rPr lang="en-US" sz="1300" b="1" dirty="0">
                  <a:solidFill>
                    <a:srgbClr val="000000"/>
                  </a:solidFill>
                  <a:latin typeface="Calibri" panose="020F0502020204030204" pitchFamily="34" charset="0"/>
                  <a:ea typeface="MS Mincho" panose="02020609040205080304" pitchFamily="49" charset="-128"/>
                  <a:cs typeface="Calibri" panose="020F0502020204030204" pitchFamily="34" charset="0"/>
                </a:rPr>
                <a:t>Use of DEA Signing Certificate: </a:t>
              </a:r>
            </a:p>
            <a:p>
              <a:pPr marL="6350" indent="0">
                <a:lnSpc>
                  <a:spcPct val="100000"/>
                </a:lnSpc>
                <a:spcBef>
                  <a:spcPts val="0"/>
                </a:spcBef>
                <a:buNone/>
              </a:pPr>
              <a:r>
                <a:rPr lang="en-US" sz="1300" i="1" dirty="0">
                  <a:latin typeface="Calibri" panose="020F0502020204030204" pitchFamily="34" charset="0"/>
                  <a:cs typeface="Calibri" panose="020F0502020204030204" pitchFamily="34" charset="0"/>
                </a:rPr>
                <a:t>The following details are entered by User: </a:t>
              </a:r>
              <a:endParaRPr lang="en-US" sz="1300" b="1"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Enter DEA Number</a:t>
              </a: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Upload DEA Signing Certificate</a:t>
              </a: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Enter DEA Signing Certificate Password</a:t>
              </a:r>
            </a:p>
            <a:p>
              <a:pPr marL="6350" indent="0">
                <a:lnSpc>
                  <a:spcPct val="100000"/>
                </a:lnSpc>
                <a:spcBef>
                  <a:spcPts val="0"/>
                </a:spcBef>
                <a:buNone/>
              </a:pPr>
              <a:endParaRPr lang="en-US" sz="1300" i="1"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6350" indent="0">
                <a:lnSpc>
                  <a:spcPct val="100000"/>
                </a:lnSpc>
                <a:spcBef>
                  <a:spcPts val="0"/>
                </a:spcBef>
                <a:buNone/>
              </a:pPr>
              <a:r>
                <a:rPr lang="en-US" sz="1300" b="1" dirty="0">
                  <a:latin typeface="Calibri" panose="020F0502020204030204" pitchFamily="34" charset="0"/>
                  <a:cs typeface="Calibri" panose="020F0502020204030204" pitchFamily="34" charset="0"/>
                </a:rPr>
                <a:t>Submitting Notarized Corporate Documents:</a:t>
              </a:r>
            </a:p>
            <a:p>
              <a:pPr marL="6350" indent="0">
                <a:lnSpc>
                  <a:spcPct val="100000"/>
                </a:lnSpc>
                <a:spcBef>
                  <a:spcPts val="0"/>
                </a:spcBef>
                <a:buNone/>
              </a:pPr>
              <a:r>
                <a:rPr lang="en-US" sz="1300" i="1" dirty="0">
                  <a:latin typeface="Calibri" panose="020F0502020204030204" pitchFamily="34" charset="0"/>
                  <a:cs typeface="Calibri" panose="020F0502020204030204" pitchFamily="34" charset="0"/>
                </a:rPr>
                <a:t>The following corporate documents would be presented by User: </a:t>
              </a:r>
            </a:p>
            <a:p>
              <a:pPr marL="400050" indent="-223838">
                <a:lnSpc>
                  <a:spcPct val="100000"/>
                </a:lnSpc>
                <a:spcBef>
                  <a:spcPts val="0"/>
                </a:spcBef>
              </a:pPr>
              <a:r>
                <a:rPr lang="en-US" sz="1300" dirty="0">
                  <a:latin typeface="Calibri" panose="020F0502020204030204" pitchFamily="34" charset="0"/>
                  <a:cs typeface="Calibri" panose="020F0502020204030204" pitchFamily="34" charset="0"/>
                </a:rPr>
                <a:t>Articles of Incorporation, </a:t>
              </a:r>
            </a:p>
            <a:p>
              <a:pPr marL="400050" indent="-223838">
                <a:lnSpc>
                  <a:spcPct val="100000"/>
                </a:lnSpc>
                <a:spcBef>
                  <a:spcPts val="0"/>
                </a:spcBef>
              </a:pPr>
              <a:r>
                <a:rPr lang="en-US" sz="1300" dirty="0">
                  <a:latin typeface="Calibri" panose="020F0502020204030204" pitchFamily="34" charset="0"/>
                  <a:cs typeface="Calibri" panose="020F0502020204030204" pitchFamily="34" charset="0"/>
                </a:rPr>
                <a:t>IRS Employer Identification Number Assignment Letter, </a:t>
              </a:r>
            </a:p>
            <a:p>
              <a:pPr marL="400050" indent="-223838">
                <a:lnSpc>
                  <a:spcPct val="100000"/>
                </a:lnSpc>
                <a:spcBef>
                  <a:spcPts val="0"/>
                </a:spcBef>
              </a:pPr>
              <a:r>
                <a:rPr lang="en-US" sz="1300" dirty="0">
                  <a:latin typeface="Calibri" panose="020F0502020204030204" pitchFamily="34" charset="0"/>
                  <a:cs typeface="Calibri" panose="020F0502020204030204" pitchFamily="34" charset="0"/>
                </a:rPr>
                <a:t>DUNS Number </a:t>
              </a:r>
            </a:p>
            <a:p>
              <a:pPr marL="400050" indent="-223838">
                <a:lnSpc>
                  <a:spcPct val="100000"/>
                </a:lnSpc>
                <a:spcBef>
                  <a:spcPts val="0"/>
                </a:spcBef>
              </a:pPr>
              <a:r>
                <a:rPr lang="en-US" sz="1300" dirty="0">
                  <a:latin typeface="Calibri" panose="020F0502020204030204" pitchFamily="34" charset="0"/>
                  <a:cs typeface="Calibri" panose="020F0502020204030204" pitchFamily="34" charset="0"/>
                </a:rPr>
                <a:t>For Entity’s Responsible Party: </a:t>
              </a:r>
            </a:p>
            <a:p>
              <a:pPr marL="692150" indent="-285750">
                <a:lnSpc>
                  <a:spcPct val="100000"/>
                </a:lnSpc>
                <a:spcBef>
                  <a:spcPts val="0"/>
                </a:spcBef>
                <a:buFont typeface="Courier New" panose="02070309020205020404" pitchFamily="49" charset="0"/>
                <a:buChar char="o"/>
              </a:pPr>
              <a:r>
                <a:rPr lang="en-US" sz="1200" dirty="0">
                  <a:latin typeface="Calibri" panose="020F0502020204030204" pitchFamily="34" charset="0"/>
                  <a:cs typeface="Calibri" panose="020F0502020204030204" pitchFamily="34" charset="0"/>
                </a:rPr>
                <a:t>Name</a:t>
              </a:r>
            </a:p>
            <a:p>
              <a:pPr marL="692150" indent="-285750">
                <a:lnSpc>
                  <a:spcPct val="100000"/>
                </a:lnSpc>
                <a:spcBef>
                  <a:spcPts val="0"/>
                </a:spcBef>
                <a:buFont typeface="Courier New" panose="02070309020205020404" pitchFamily="49" charset="0"/>
                <a:buChar char="o"/>
              </a:pPr>
              <a:r>
                <a:rPr lang="en-US" sz="1200" dirty="0">
                  <a:latin typeface="Calibri" panose="020F0502020204030204" pitchFamily="34" charset="0"/>
                  <a:cs typeface="Calibri" panose="020F0502020204030204" pitchFamily="34" charset="0"/>
                </a:rPr>
                <a:t>Address</a:t>
              </a:r>
            </a:p>
            <a:p>
              <a:pPr marL="692150" indent="-285750">
                <a:lnSpc>
                  <a:spcPct val="100000"/>
                </a:lnSpc>
                <a:spcBef>
                  <a:spcPts val="0"/>
                </a:spcBef>
                <a:buFont typeface="Courier New" panose="02070309020205020404" pitchFamily="49" charset="0"/>
                <a:buChar char="o"/>
              </a:pPr>
              <a:r>
                <a:rPr lang="en-US" sz="1200" dirty="0">
                  <a:latin typeface="Calibri" panose="020F0502020204030204" pitchFamily="34" charset="0"/>
                  <a:cs typeface="Calibri" panose="020F0502020204030204" pitchFamily="34" charset="0"/>
                </a:rPr>
                <a:t>Corporate Email Address</a:t>
              </a:r>
            </a:p>
            <a:p>
              <a:pPr marL="692150" indent="-285750">
                <a:lnSpc>
                  <a:spcPct val="100000"/>
                </a:lnSpc>
                <a:spcBef>
                  <a:spcPts val="0"/>
                </a:spcBef>
                <a:buFont typeface="Courier New" panose="02070309020205020404" pitchFamily="49" charset="0"/>
                <a:buChar char="o"/>
              </a:pPr>
              <a:r>
                <a:rPr lang="en-US" sz="1200" dirty="0">
                  <a:latin typeface="Calibri" panose="020F0502020204030204" pitchFamily="34" charset="0"/>
                  <a:cs typeface="Calibri" panose="020F0502020204030204" pitchFamily="34" charset="0"/>
                </a:rPr>
                <a:t>Government-Issued Photo ID </a:t>
              </a:r>
              <a:r>
                <a:rPr lang="en-US" sz="1200" i="1" dirty="0">
                  <a:latin typeface="Calibri" panose="020F0502020204030204" pitchFamily="34" charset="0"/>
                  <a:cs typeface="Calibri" panose="020F0502020204030204" pitchFamily="34" charset="0"/>
                </a:rPr>
                <a:t>(copy)</a:t>
              </a:r>
            </a:p>
            <a:p>
              <a:pPr marL="692150" indent="-285750">
                <a:lnSpc>
                  <a:spcPct val="100000"/>
                </a:lnSpc>
                <a:spcBef>
                  <a:spcPts val="0"/>
                </a:spcBef>
                <a:buFont typeface="Courier New" panose="02070309020205020404" pitchFamily="49" charset="0"/>
                <a:buChar char="o"/>
              </a:pPr>
              <a:r>
                <a:rPr lang="en-US" sz="1200" dirty="0">
                  <a:latin typeface="Calibri" panose="020F0502020204030204" pitchFamily="34" charset="0"/>
                  <a:cs typeface="Calibri" panose="020F0502020204030204" pitchFamily="34" charset="0"/>
                </a:rPr>
                <a:t>Notarized Identity Credential Request letter </a:t>
              </a:r>
            </a:p>
            <a:p>
              <a:pPr marL="692150" indent="0">
                <a:lnSpc>
                  <a:spcPct val="100000"/>
                </a:lnSpc>
                <a:spcBef>
                  <a:spcPts val="0"/>
                </a:spcBef>
                <a:buNone/>
              </a:pPr>
              <a:r>
                <a:rPr lang="en-US" sz="1200" i="1" dirty="0">
                  <a:latin typeface="Calibri" panose="020F0502020204030204" pitchFamily="34" charset="0"/>
                  <a:cs typeface="Calibri" panose="020F0502020204030204" pitchFamily="34" charset="0"/>
                </a:rPr>
                <a:t>(signed by Corporate Responsible Party)</a:t>
              </a:r>
            </a:p>
          </p:txBody>
        </p:sp>
      </p:grpSp>
    </p:spTree>
    <p:extLst>
      <p:ext uri="{BB962C8B-B14F-4D97-AF65-F5344CB8AC3E}">
        <p14:creationId xmlns:p14="http://schemas.microsoft.com/office/powerpoint/2010/main" xmlns="" val="296107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C1B340A-7498-834A-B2F2-97C1A87C652E}"/>
              </a:ext>
            </a:extLst>
          </p:cNvPr>
          <p:cNvSpPr>
            <a:spLocks noGrp="1"/>
          </p:cNvSpPr>
          <p:nvPr>
            <p:ph type="sldNum" sz="quarter" idx="12"/>
          </p:nvPr>
        </p:nvSpPr>
        <p:spPr>
          <a:xfrm>
            <a:off x="9171710" y="6319774"/>
            <a:ext cx="2743200" cy="365125"/>
          </a:xfrm>
        </p:spPr>
        <p:txBody>
          <a:bodyPr/>
          <a:lstStyle/>
          <a:p>
            <a:fld id="{9D4DC220-A60D-914E-8EF1-0D2720D9A986}" type="slidenum">
              <a:rPr lang="en-US" smtClean="0">
                <a:solidFill>
                  <a:schemeClr val="bg1"/>
                </a:solidFill>
              </a:rPr>
              <a:pPr/>
              <a:t>25</a:t>
            </a:fld>
            <a:endParaRPr lang="en-US" dirty="0">
              <a:solidFill>
                <a:schemeClr val="bg1"/>
              </a:solidFill>
            </a:endParaRPr>
          </a:p>
        </p:txBody>
      </p:sp>
      <p:sp>
        <p:nvSpPr>
          <p:cNvPr id="4" name="Title 3">
            <a:extLst>
              <a:ext uri="{FF2B5EF4-FFF2-40B4-BE49-F238E27FC236}">
                <a16:creationId xmlns:a16="http://schemas.microsoft.com/office/drawing/2014/main" xmlns="" id="{1746C383-8970-414C-9CC1-2406CD283BD8}"/>
              </a:ext>
            </a:extLst>
          </p:cNvPr>
          <p:cNvSpPr>
            <a:spLocks noGrp="1"/>
          </p:cNvSpPr>
          <p:nvPr>
            <p:ph type="ctrTitle" idx="4294967295"/>
          </p:nvPr>
        </p:nvSpPr>
        <p:spPr>
          <a:xfrm>
            <a:off x="3016595" y="246441"/>
            <a:ext cx="6527070" cy="424366"/>
          </a:xfrm>
        </p:spPr>
        <p:txBody>
          <a:bodyPr>
            <a:noAutofit/>
          </a:bodyPr>
          <a:lstStyle/>
          <a:p>
            <a:r>
              <a:rPr lang="en-US" sz="3200" dirty="0">
                <a:latin typeface="Calibri" panose="020F0502020204030204" pitchFamily="34" charset="0"/>
                <a:cs typeface="Calibri" panose="020F0502020204030204" pitchFamily="34" charset="0"/>
              </a:rPr>
              <a:t>Obtaining an Identity Credential</a:t>
            </a:r>
          </a:p>
        </p:txBody>
      </p:sp>
      <p:sp>
        <p:nvSpPr>
          <p:cNvPr id="16" name="Rectangle 15">
            <a:extLst>
              <a:ext uri="{FF2B5EF4-FFF2-40B4-BE49-F238E27FC236}">
                <a16:creationId xmlns:a16="http://schemas.microsoft.com/office/drawing/2014/main" xmlns="" id="{9893490B-6DE8-4C40-9BEF-35C323E79E22}"/>
              </a:ext>
            </a:extLst>
          </p:cNvPr>
          <p:cNvSpPr/>
          <p:nvPr/>
        </p:nvSpPr>
        <p:spPr>
          <a:xfrm>
            <a:off x="1950529" y="796346"/>
            <a:ext cx="7943922" cy="446276"/>
          </a:xfrm>
          <a:prstGeom prst="rect">
            <a:avLst/>
          </a:prstGeom>
        </p:spPr>
        <p:txBody>
          <a:bodyPr wrap="square">
            <a:spAutoFit/>
          </a:bodyPr>
          <a:lstStyle/>
          <a:p>
            <a:pPr marL="114300" algn="ctr"/>
            <a:r>
              <a:rPr lang="en-US" sz="1150"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Prior to issuing an ATP Credential, Legisym performs a thorough and auditable due diligence process to first prove the identity of the Trading Partner and then issue the Identity Credential used as the root of trust for proving identities. </a:t>
            </a:r>
            <a:endParaRPr lang="en-US" sz="1150" b="1" i="1" dirty="0">
              <a:solidFill>
                <a:srgbClr val="0A417D"/>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F0F49A20-C858-E346-BD9B-E65089236E69}"/>
              </a:ext>
            </a:extLst>
          </p:cNvPr>
          <p:cNvCxnSpPr>
            <a:cxnSpLocks/>
          </p:cNvCxnSpPr>
          <p:nvPr/>
        </p:nvCxnSpPr>
        <p:spPr>
          <a:xfrm>
            <a:off x="1886564" y="1286779"/>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271F6DF-A50D-AC45-8C8E-0BA3252DA035}"/>
              </a:ext>
            </a:extLst>
          </p:cNvPr>
          <p:cNvCxnSpPr>
            <a:cxnSpLocks/>
          </p:cNvCxnSpPr>
          <p:nvPr/>
        </p:nvCxnSpPr>
        <p:spPr>
          <a:xfrm>
            <a:off x="1886564" y="759836"/>
            <a:ext cx="8309779"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9DA206FC-50B1-C042-9689-58ABF99DCEAC}"/>
              </a:ext>
            </a:extLst>
          </p:cNvPr>
          <p:cNvGrpSpPr/>
          <p:nvPr/>
        </p:nvGrpSpPr>
        <p:grpSpPr>
          <a:xfrm>
            <a:off x="1865161" y="1813722"/>
            <a:ext cx="8678149" cy="3368090"/>
            <a:chOff x="318589" y="818858"/>
            <a:chExt cx="8678149" cy="3368090"/>
          </a:xfrm>
        </p:grpSpPr>
        <p:sp>
          <p:nvSpPr>
            <p:cNvPr id="37" name="Rectangle 36">
              <a:extLst>
                <a:ext uri="{FF2B5EF4-FFF2-40B4-BE49-F238E27FC236}">
                  <a16:creationId xmlns:a16="http://schemas.microsoft.com/office/drawing/2014/main" xmlns="" id="{06305682-0EAB-834E-9D99-ED162A5EC74A}"/>
                </a:ext>
              </a:extLst>
            </p:cNvPr>
            <p:cNvSpPr/>
            <p:nvPr/>
          </p:nvSpPr>
          <p:spPr>
            <a:xfrm>
              <a:off x="8564938" y="2992327"/>
              <a:ext cx="431800" cy="24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0D239D6B-069E-0A4E-972C-82C97498BBE3}"/>
                </a:ext>
              </a:extLst>
            </p:cNvPr>
            <p:cNvPicPr>
              <a:picLocks noChangeAspect="1"/>
            </p:cNvPicPr>
            <p:nvPr/>
          </p:nvPicPr>
          <p:blipFill rotWithShape="1">
            <a:blip r:embed="rId3" cstate="print"/>
            <a:srcRect l="11190" t="12456" r="12454"/>
            <a:stretch/>
          </p:blipFill>
          <p:spPr>
            <a:xfrm rot="2700000">
              <a:off x="4215193" y="2547094"/>
              <a:ext cx="609303" cy="698582"/>
            </a:xfrm>
            <a:prstGeom prst="rect">
              <a:avLst/>
            </a:prstGeom>
          </p:spPr>
        </p:pic>
        <p:sp>
          <p:nvSpPr>
            <p:cNvPr id="39" name="Rectangle 38">
              <a:extLst>
                <a:ext uri="{FF2B5EF4-FFF2-40B4-BE49-F238E27FC236}">
                  <a16:creationId xmlns:a16="http://schemas.microsoft.com/office/drawing/2014/main" xmlns="" id="{3B7572E4-3280-4C4B-A220-C8411C00AD24}"/>
                </a:ext>
              </a:extLst>
            </p:cNvPr>
            <p:cNvSpPr/>
            <p:nvPr/>
          </p:nvSpPr>
          <p:spPr>
            <a:xfrm>
              <a:off x="4141950" y="2992327"/>
              <a:ext cx="431800" cy="24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xmlns="" id="{EA9B309E-367D-C448-9486-AF07423DBF5B}"/>
                </a:ext>
              </a:extLst>
            </p:cNvPr>
            <p:cNvSpPr/>
            <p:nvPr/>
          </p:nvSpPr>
          <p:spPr>
            <a:xfrm>
              <a:off x="331951" y="818858"/>
              <a:ext cx="4032250" cy="3368090"/>
            </a:xfrm>
            <a:prstGeom prst="roundRect">
              <a:avLst>
                <a:gd name="adj" fmla="val 3332"/>
              </a:avLst>
            </a:prstGeom>
            <a:noFill/>
            <a:ln w="19050">
              <a:solidFill>
                <a:srgbClr val="67758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417D"/>
                </a:solidFill>
              </a:endParaRPr>
            </a:p>
          </p:txBody>
        </p:sp>
        <p:sp>
          <p:nvSpPr>
            <p:cNvPr id="42" name="Content Placeholder 22">
              <a:extLst>
                <a:ext uri="{FF2B5EF4-FFF2-40B4-BE49-F238E27FC236}">
                  <a16:creationId xmlns:a16="http://schemas.microsoft.com/office/drawing/2014/main" xmlns="" id="{9DE15687-4A9A-FC40-B6C8-6135786BA53D}"/>
                </a:ext>
              </a:extLst>
            </p:cNvPr>
            <p:cNvSpPr txBox="1">
              <a:spLocks/>
            </p:cNvSpPr>
            <p:nvPr/>
          </p:nvSpPr>
          <p:spPr>
            <a:xfrm>
              <a:off x="318589" y="2742860"/>
              <a:ext cx="4077362" cy="249467"/>
            </a:xfrm>
            <a:prstGeom prst="rect">
              <a:avLst/>
            </a:prstGeom>
            <a:solidFill>
              <a:schemeClr val="tx1"/>
            </a:solidFill>
            <a:ln>
              <a:solidFill>
                <a:srgbClr val="0A417D"/>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bg1"/>
                  </a:solidFill>
                  <a:latin typeface="Calibri" panose="020F0502020204030204" pitchFamily="34" charset="0"/>
                  <a:cs typeface="Calibri" panose="020F0502020204030204" pitchFamily="34" charset="0"/>
                </a:rPr>
                <a:t>LEGITIMACY OF THE ORGANIZATION</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Placeholder 22">
              <a:extLst>
                <a:ext uri="{FF2B5EF4-FFF2-40B4-BE49-F238E27FC236}">
                  <a16:creationId xmlns:a16="http://schemas.microsoft.com/office/drawing/2014/main" xmlns="" id="{85F07B8F-3B8A-AE4C-B770-58CBF6C17928}"/>
                </a:ext>
              </a:extLst>
            </p:cNvPr>
            <p:cNvSpPr txBox="1">
              <a:spLocks/>
            </p:cNvSpPr>
            <p:nvPr/>
          </p:nvSpPr>
          <p:spPr>
            <a:xfrm>
              <a:off x="370049" y="3156553"/>
              <a:ext cx="3994151" cy="893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dirty="0">
                  <a:solidFill>
                    <a:srgbClr val="69B3AA"/>
                  </a:solidFill>
                  <a:latin typeface="Calibri" panose="020F0502020204030204" pitchFamily="34" charset="0"/>
                  <a:cs typeface="Calibri" panose="020F0502020204030204" pitchFamily="34" charset="0"/>
                </a:rPr>
                <a:t>Requesting entity submits all required facility proof.</a:t>
              </a:r>
            </a:p>
            <a:p>
              <a:pPr marL="0" indent="0">
                <a:lnSpc>
                  <a:spcPct val="100000"/>
                </a:lnSpc>
                <a:spcBef>
                  <a:spcPts val="0"/>
                </a:spcBef>
                <a:buNone/>
              </a:pPr>
              <a:r>
                <a:rPr lang="en-US" sz="1200" i="1" dirty="0">
                  <a:solidFill>
                    <a:srgbClr val="52BCC4"/>
                  </a:solidFill>
                  <a:latin typeface="Calibri" panose="020F0502020204030204" pitchFamily="34" charset="0"/>
                  <a:cs typeface="Calibri" panose="020F0502020204030204" pitchFamily="34" charset="0"/>
                </a:rPr>
                <a:t> </a:t>
              </a:r>
            </a:p>
            <a:p>
              <a:pPr marL="457200" indent="0">
                <a:lnSpc>
                  <a:spcPct val="100000"/>
                </a:lnSpc>
                <a:spcBef>
                  <a:spcPts val="0"/>
                </a:spcBef>
                <a:buNone/>
              </a:pPr>
              <a:r>
                <a:rPr lang="en-US" sz="1200" b="1" dirty="0">
                  <a:latin typeface="Calibri" panose="020F0502020204030204" pitchFamily="34" charset="0"/>
                  <a:ea typeface="MS Mincho" panose="02020609040205080304" pitchFamily="49" charset="-128"/>
                  <a:cs typeface="Calibri" panose="020F0502020204030204" pitchFamily="34" charset="0"/>
                </a:rPr>
                <a:t>Trust built upon</a:t>
              </a:r>
              <a:r>
                <a:rPr lang="en-US" sz="1200" dirty="0">
                  <a:latin typeface="Calibri" panose="020F0502020204030204" pitchFamily="34" charset="0"/>
                  <a:ea typeface="MS Mincho" panose="02020609040205080304" pitchFamily="49" charset="-128"/>
                  <a:cs typeface="Calibri" panose="020F0502020204030204" pitchFamily="34" charset="0"/>
                </a:rPr>
                <a:t> Legisym’s due diligence performed to </a:t>
              </a:r>
              <a:r>
                <a:rPr lang="en-US" sz="1200" b="1" dirty="0">
                  <a:latin typeface="Calibri" panose="020F0502020204030204" pitchFamily="34" charset="0"/>
                  <a:ea typeface="MS Mincho" panose="02020609040205080304" pitchFamily="49" charset="-128"/>
                  <a:cs typeface="Calibri" panose="020F0502020204030204" pitchFamily="34" charset="0"/>
                </a:rPr>
                <a:t>validate the legitimacy of the facility</a:t>
              </a:r>
              <a:endParaRPr lang="en-US" sz="1200" dirty="0">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E186E415-CCAB-7547-80A5-09AE1F4D358C}"/>
                </a:ext>
              </a:extLst>
            </p:cNvPr>
            <p:cNvPicPr>
              <a:picLocks noChangeAspect="1"/>
            </p:cNvPicPr>
            <p:nvPr/>
          </p:nvPicPr>
          <p:blipFill rotWithShape="1">
            <a:blip r:embed="rId4" cstate="print"/>
            <a:srcRect l="23109" t="19963" r="24370" b="13637"/>
            <a:stretch/>
          </p:blipFill>
          <p:spPr>
            <a:xfrm>
              <a:off x="443974" y="3526133"/>
              <a:ext cx="380637" cy="505486"/>
            </a:xfrm>
            <a:prstGeom prst="rect">
              <a:avLst/>
            </a:prstGeom>
          </p:spPr>
        </p:pic>
        <p:sp>
          <p:nvSpPr>
            <p:cNvPr id="46" name="Rounded Rectangle 45">
              <a:extLst>
                <a:ext uri="{FF2B5EF4-FFF2-40B4-BE49-F238E27FC236}">
                  <a16:creationId xmlns:a16="http://schemas.microsoft.com/office/drawing/2014/main" xmlns="" id="{69F5B844-E906-074B-9FA9-F99948459660}"/>
                </a:ext>
              </a:extLst>
            </p:cNvPr>
            <p:cNvSpPr/>
            <p:nvPr/>
          </p:nvSpPr>
          <p:spPr>
            <a:xfrm>
              <a:off x="4757900" y="818858"/>
              <a:ext cx="4052569" cy="3368090"/>
            </a:xfrm>
            <a:prstGeom prst="roundRect">
              <a:avLst>
                <a:gd name="adj" fmla="val 3332"/>
              </a:avLst>
            </a:prstGeom>
            <a:noFill/>
            <a:ln w="19050">
              <a:solidFill>
                <a:srgbClr val="67758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17D"/>
                </a:solidFill>
              </a:endParaRPr>
            </a:p>
          </p:txBody>
        </p:sp>
        <p:sp>
          <p:nvSpPr>
            <p:cNvPr id="47" name="Content Placeholder 22">
              <a:extLst>
                <a:ext uri="{FF2B5EF4-FFF2-40B4-BE49-F238E27FC236}">
                  <a16:creationId xmlns:a16="http://schemas.microsoft.com/office/drawing/2014/main" xmlns="" id="{52CCA8B8-ACC3-C747-91ED-98F195F38305}"/>
                </a:ext>
              </a:extLst>
            </p:cNvPr>
            <p:cNvSpPr txBox="1">
              <a:spLocks/>
            </p:cNvSpPr>
            <p:nvPr/>
          </p:nvSpPr>
          <p:spPr>
            <a:xfrm>
              <a:off x="4744539" y="2742860"/>
              <a:ext cx="4077362" cy="249467"/>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bg1"/>
                  </a:solidFill>
                  <a:latin typeface="Calibri" panose="020F0502020204030204" pitchFamily="34" charset="0"/>
                  <a:cs typeface="Calibri" panose="020F0502020204030204" pitchFamily="34" charset="0"/>
                </a:rPr>
                <a:t>AUTHORITY OF THE REPRESENTATIVE</a:t>
              </a:r>
            </a:p>
          </p:txBody>
        </p:sp>
        <p:sp>
          <p:nvSpPr>
            <p:cNvPr id="48" name="Content Placeholder 22">
              <a:extLst>
                <a:ext uri="{FF2B5EF4-FFF2-40B4-BE49-F238E27FC236}">
                  <a16:creationId xmlns:a16="http://schemas.microsoft.com/office/drawing/2014/main" xmlns="" id="{D54D68A7-48B7-4743-909E-743A76D4E8EE}"/>
                </a:ext>
              </a:extLst>
            </p:cNvPr>
            <p:cNvSpPr txBox="1">
              <a:spLocks/>
            </p:cNvSpPr>
            <p:nvPr/>
          </p:nvSpPr>
          <p:spPr>
            <a:xfrm>
              <a:off x="4795999" y="3156553"/>
              <a:ext cx="3994151" cy="1030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dirty="0">
                  <a:solidFill>
                    <a:srgbClr val="69B3AA"/>
                  </a:solidFill>
                  <a:latin typeface="Calibri" panose="020F0502020204030204" pitchFamily="34" charset="0"/>
                  <a:cs typeface="Calibri" panose="020F0502020204030204" pitchFamily="34" charset="0"/>
                </a:rPr>
                <a:t>Requesting person submits all required identity proof.</a:t>
              </a:r>
            </a:p>
            <a:p>
              <a:pPr marL="0" indent="0">
                <a:lnSpc>
                  <a:spcPct val="100000"/>
                </a:lnSpc>
                <a:spcBef>
                  <a:spcPts val="0"/>
                </a:spcBef>
                <a:buNone/>
              </a:pPr>
              <a:r>
                <a:rPr lang="en-US" sz="1200" i="1" dirty="0">
                  <a:solidFill>
                    <a:srgbClr val="52BCC4"/>
                  </a:solidFill>
                  <a:latin typeface="Calibri" panose="020F0502020204030204" pitchFamily="34" charset="0"/>
                  <a:cs typeface="Calibri" panose="020F0502020204030204" pitchFamily="34" charset="0"/>
                </a:rPr>
                <a:t> </a:t>
              </a:r>
            </a:p>
            <a:p>
              <a:pPr marL="457200" indent="0">
                <a:lnSpc>
                  <a:spcPct val="100000"/>
                </a:lnSpc>
                <a:spcBef>
                  <a:spcPts val="0"/>
                </a:spcBef>
                <a:buNone/>
              </a:pPr>
              <a:r>
                <a:rPr lang="en-US" sz="1200" b="1" dirty="0">
                  <a:latin typeface="Calibri" panose="020F0502020204030204" pitchFamily="34" charset="0"/>
                  <a:ea typeface="MS Mincho" panose="02020609040205080304" pitchFamily="49" charset="-128"/>
                  <a:cs typeface="Calibri" panose="020F0502020204030204" pitchFamily="34" charset="0"/>
                </a:rPr>
                <a:t>Trust built upon </a:t>
              </a:r>
              <a:r>
                <a:rPr lang="en-US" sz="1200" dirty="0">
                  <a:latin typeface="Calibri" panose="020F0502020204030204" pitchFamily="34" charset="0"/>
                  <a:ea typeface="MS Mincho" panose="02020609040205080304" pitchFamily="49" charset="-128"/>
                  <a:cs typeface="Calibri" panose="020F0502020204030204" pitchFamily="34" charset="0"/>
                </a:rPr>
                <a:t>Legisym’s due diligence performed to </a:t>
              </a:r>
              <a:r>
                <a:rPr lang="en-US" sz="1200" b="1" dirty="0">
                  <a:latin typeface="Calibri" panose="020F0502020204030204" pitchFamily="34" charset="0"/>
                  <a:ea typeface="MS Mincho" panose="02020609040205080304" pitchFamily="49" charset="-128"/>
                  <a:cs typeface="Calibri" panose="020F0502020204030204" pitchFamily="34" charset="0"/>
                </a:rPr>
                <a:t>authenticate </a:t>
              </a:r>
              <a:r>
                <a:rPr lang="en-US" sz="1200" dirty="0">
                  <a:latin typeface="Calibri" panose="020F0502020204030204" pitchFamily="34" charset="0"/>
                  <a:ea typeface="MS Mincho" panose="02020609040205080304" pitchFamily="49" charset="-128"/>
                  <a:cs typeface="Calibri" panose="020F0502020204030204" pitchFamily="34" charset="0"/>
                </a:rPr>
                <a:t>the</a:t>
              </a:r>
              <a:r>
                <a:rPr lang="en-US" sz="1200" b="1" dirty="0">
                  <a:latin typeface="Calibri" panose="020F0502020204030204" pitchFamily="34" charset="0"/>
                  <a:ea typeface="MS Mincho" panose="02020609040205080304" pitchFamily="49" charset="-128"/>
                  <a:cs typeface="Calibri" panose="020F0502020204030204" pitchFamily="34" charset="0"/>
                </a:rPr>
                <a:t> applicant’s identity </a:t>
              </a:r>
              <a:r>
                <a:rPr lang="en-US" sz="1200" dirty="0">
                  <a:latin typeface="Calibri" panose="020F0502020204030204" pitchFamily="34" charset="0"/>
                  <a:ea typeface="MS Mincho" panose="02020609040205080304" pitchFamily="49" charset="-128"/>
                  <a:cs typeface="Calibri" panose="020F0502020204030204" pitchFamily="34" charset="0"/>
                </a:rPr>
                <a:t>AND </a:t>
              </a:r>
              <a:r>
                <a:rPr lang="en-US" sz="1200" b="1" dirty="0">
                  <a:latin typeface="Calibri" panose="020F0502020204030204" pitchFamily="34" charset="0"/>
                  <a:ea typeface="MS Mincho" panose="02020609040205080304" pitchFamily="49" charset="-128"/>
                  <a:cs typeface="Calibri" panose="020F0502020204030204" pitchFamily="34" charset="0"/>
                </a:rPr>
                <a:t>corporate responsibility.</a:t>
              </a:r>
              <a:endParaRPr lang="en-US" sz="1200" dirty="0">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6218C67F-EC4F-9742-995B-3435CB786BED}"/>
                </a:ext>
              </a:extLst>
            </p:cNvPr>
            <p:cNvPicPr>
              <a:picLocks noChangeAspect="1"/>
            </p:cNvPicPr>
            <p:nvPr/>
          </p:nvPicPr>
          <p:blipFill rotWithShape="1">
            <a:blip r:embed="rId4" cstate="print"/>
            <a:srcRect l="23109" t="19963" r="24370" b="13637"/>
            <a:stretch/>
          </p:blipFill>
          <p:spPr>
            <a:xfrm>
              <a:off x="4869924" y="3555044"/>
              <a:ext cx="380637" cy="505486"/>
            </a:xfrm>
            <a:prstGeom prst="rect">
              <a:avLst/>
            </a:prstGeom>
          </p:spPr>
        </p:pic>
      </p:grpSp>
      <p:pic>
        <p:nvPicPr>
          <p:cNvPr id="10" name="Picture 9">
            <a:extLst>
              <a:ext uri="{FF2B5EF4-FFF2-40B4-BE49-F238E27FC236}">
                <a16:creationId xmlns:a16="http://schemas.microsoft.com/office/drawing/2014/main" xmlns="" id="{4DE89435-D458-4B4D-872A-7A208400D2FF}"/>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2667" b="95444" l="3140" r="97326">
                        <a14:foregroundMark x1="43721" y1="10667" x2="43721" y2="10667"/>
                        <a14:foregroundMark x1="35116" y1="55111" x2="35116" y2="55111"/>
                        <a14:foregroundMark x1="59651" y1="72222" x2="59651" y2="72222"/>
                      </a14:backgroundRemoval>
                    </a14:imgEffect>
                  </a14:imgLayer>
                </a14:imgProps>
              </a:ext>
            </a:extLst>
          </a:blip>
          <a:stretch>
            <a:fillRect/>
          </a:stretch>
        </p:blipFill>
        <p:spPr>
          <a:xfrm>
            <a:off x="3016595" y="1860389"/>
            <a:ext cx="1609147" cy="1683991"/>
          </a:xfrm>
          <a:prstGeom prst="rect">
            <a:avLst/>
          </a:prstGeom>
        </p:spPr>
      </p:pic>
      <p:grpSp>
        <p:nvGrpSpPr>
          <p:cNvPr id="57" name="Group 56">
            <a:extLst>
              <a:ext uri="{FF2B5EF4-FFF2-40B4-BE49-F238E27FC236}">
                <a16:creationId xmlns:a16="http://schemas.microsoft.com/office/drawing/2014/main" xmlns="" id="{02638B2B-DA14-F14F-9586-6CC717202BDB}"/>
              </a:ext>
            </a:extLst>
          </p:cNvPr>
          <p:cNvGrpSpPr/>
          <p:nvPr/>
        </p:nvGrpSpPr>
        <p:grpSpPr>
          <a:xfrm>
            <a:off x="7744735" y="1860389"/>
            <a:ext cx="1216175" cy="1760155"/>
            <a:chOff x="5922076" y="3577853"/>
            <a:chExt cx="1216175" cy="1760155"/>
          </a:xfrm>
        </p:grpSpPr>
        <p:grpSp>
          <p:nvGrpSpPr>
            <p:cNvPr id="54" name="Group 53">
              <a:extLst>
                <a:ext uri="{FF2B5EF4-FFF2-40B4-BE49-F238E27FC236}">
                  <a16:creationId xmlns:a16="http://schemas.microsoft.com/office/drawing/2014/main" xmlns="" id="{D2E4DBC5-EB9C-EB40-82A3-887BEDA405BD}"/>
                </a:ext>
              </a:extLst>
            </p:cNvPr>
            <p:cNvGrpSpPr/>
            <p:nvPr/>
          </p:nvGrpSpPr>
          <p:grpSpPr>
            <a:xfrm>
              <a:off x="5922076" y="3577853"/>
              <a:ext cx="1216175" cy="1760155"/>
              <a:chOff x="1873250" y="844550"/>
              <a:chExt cx="3571438" cy="5168900"/>
            </a:xfrm>
          </p:grpSpPr>
          <p:pic>
            <p:nvPicPr>
              <p:cNvPr id="52" name="Picture 51">
                <a:extLst>
                  <a:ext uri="{FF2B5EF4-FFF2-40B4-BE49-F238E27FC236}">
                    <a16:creationId xmlns:a16="http://schemas.microsoft.com/office/drawing/2014/main" xmlns="" id="{307241AB-015F-5241-8386-37A64D7CDFCC}"/>
                  </a:ext>
                </a:extLst>
              </p:cNvPr>
              <p:cNvPicPr>
                <a:picLocks noChangeAspect="1"/>
              </p:cNvPicPr>
              <p:nvPr/>
            </p:nvPicPr>
            <p:blipFill rotWithShape="1">
              <a:blip r:embed="rId7" cstate="print"/>
              <a:srcRect r="43748"/>
              <a:stretch/>
            </p:blipFill>
            <p:spPr>
              <a:xfrm>
                <a:off x="1873250" y="844550"/>
                <a:ext cx="3036185" cy="5168900"/>
              </a:xfrm>
              <a:prstGeom prst="rect">
                <a:avLst/>
              </a:prstGeom>
            </p:spPr>
          </p:pic>
          <p:pic>
            <p:nvPicPr>
              <p:cNvPr id="53" name="Picture 52">
                <a:extLst>
                  <a:ext uri="{FF2B5EF4-FFF2-40B4-BE49-F238E27FC236}">
                    <a16:creationId xmlns:a16="http://schemas.microsoft.com/office/drawing/2014/main" xmlns="" id="{BA624142-8ED6-384B-A43B-B2365BE5F76C}"/>
                  </a:ext>
                </a:extLst>
              </p:cNvPr>
              <p:cNvPicPr>
                <a:picLocks noChangeAspect="1"/>
              </p:cNvPicPr>
              <p:nvPr/>
            </p:nvPicPr>
            <p:blipFill rotWithShape="1">
              <a:blip r:embed="rId7" cstate="print"/>
              <a:srcRect l="83812"/>
              <a:stretch/>
            </p:blipFill>
            <p:spPr>
              <a:xfrm>
                <a:off x="4570921" y="844550"/>
                <a:ext cx="873767" cy="5168900"/>
              </a:xfrm>
              <a:prstGeom prst="rect">
                <a:avLst/>
              </a:prstGeom>
            </p:spPr>
          </p:pic>
        </p:grpSp>
        <p:sp>
          <p:nvSpPr>
            <p:cNvPr id="56" name="Rectangle 55">
              <a:extLst>
                <a:ext uri="{FF2B5EF4-FFF2-40B4-BE49-F238E27FC236}">
                  <a16:creationId xmlns:a16="http://schemas.microsoft.com/office/drawing/2014/main" xmlns="" id="{3E191CD1-3F2A-C447-9367-61EB12BC3D21}"/>
                </a:ext>
              </a:extLst>
            </p:cNvPr>
            <p:cNvSpPr/>
            <p:nvPr/>
          </p:nvSpPr>
          <p:spPr>
            <a:xfrm>
              <a:off x="6212113" y="4384205"/>
              <a:ext cx="603532" cy="612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xmlns="" id="{D7605350-244C-E144-9316-8DABF78A0307}"/>
                </a:ext>
              </a:extLst>
            </p:cNvPr>
            <p:cNvPicPr>
              <a:picLocks noChangeAspect="1"/>
            </p:cNvPicPr>
            <p:nvPr/>
          </p:nvPicPr>
          <p:blipFill rotWithShape="1">
            <a:blip r:embed="rId5" cstate="print">
              <a:extLst>
                <a:ext uri="{BEBA8EAE-BF5A-486C-A8C5-ECC9F3942E4B}">
                  <a14:imgProps xmlns:a14="http://schemas.microsoft.com/office/drawing/2010/main" xmlns="">
                    <a14:imgLayer r:embed="rId8">
                      <a14:imgEffect>
                        <a14:backgroundRemoval t="2667" b="95444" l="3140" r="97326">
                          <a14:foregroundMark x1="43721" y1="10667" x2="43721" y2="10667"/>
                          <a14:foregroundMark x1="35116" y1="55111" x2="35116" y2="55111"/>
                          <a14:foregroundMark x1="59651" y1="72222" x2="59651" y2="72222"/>
                        </a14:backgroundRemoval>
                      </a14:imgEffect>
                    </a14:imgLayer>
                  </a14:imgProps>
                </a:ext>
              </a:extLst>
            </a:blip>
            <a:srcRect l="34282" t="-71" r="34261" b="72357"/>
            <a:stretch/>
          </p:blipFill>
          <p:spPr>
            <a:xfrm>
              <a:off x="6260786" y="4457023"/>
              <a:ext cx="506186" cy="466701"/>
            </a:xfrm>
            <a:prstGeom prst="rect">
              <a:avLst/>
            </a:prstGeom>
          </p:spPr>
        </p:pic>
      </p:grpSp>
    </p:spTree>
    <p:extLst>
      <p:ext uri="{BB962C8B-B14F-4D97-AF65-F5344CB8AC3E}">
        <p14:creationId xmlns:p14="http://schemas.microsoft.com/office/powerpoint/2010/main" xmlns="" val="291565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C1B340A-7498-834A-B2F2-97C1A87C652E}"/>
              </a:ext>
            </a:extLst>
          </p:cNvPr>
          <p:cNvSpPr>
            <a:spLocks noGrp="1"/>
          </p:cNvSpPr>
          <p:nvPr>
            <p:ph type="sldNum" sz="quarter" idx="12"/>
          </p:nvPr>
        </p:nvSpPr>
        <p:spPr>
          <a:xfrm>
            <a:off x="9131808" y="6356349"/>
            <a:ext cx="2743200" cy="365125"/>
          </a:xfrm>
        </p:spPr>
        <p:txBody>
          <a:bodyPr/>
          <a:lstStyle/>
          <a:p>
            <a:fld id="{9D4DC220-A60D-914E-8EF1-0D2720D9A986}" type="slidenum">
              <a:rPr lang="en-US" smtClean="0">
                <a:solidFill>
                  <a:schemeClr val="bg1"/>
                </a:solidFill>
              </a:rPr>
              <a:pPr/>
              <a:t>26</a:t>
            </a:fld>
            <a:endParaRPr lang="en-US" dirty="0">
              <a:solidFill>
                <a:schemeClr val="bg1"/>
              </a:solidFill>
            </a:endParaRPr>
          </a:p>
        </p:txBody>
      </p:sp>
      <p:sp>
        <p:nvSpPr>
          <p:cNvPr id="4" name="Title 3">
            <a:extLst>
              <a:ext uri="{FF2B5EF4-FFF2-40B4-BE49-F238E27FC236}">
                <a16:creationId xmlns:a16="http://schemas.microsoft.com/office/drawing/2014/main" xmlns="" id="{1746C383-8970-414C-9CC1-2406CD283BD8}"/>
              </a:ext>
            </a:extLst>
          </p:cNvPr>
          <p:cNvSpPr>
            <a:spLocks noGrp="1"/>
          </p:cNvSpPr>
          <p:nvPr>
            <p:ph type="ctrTitle" idx="4294967295"/>
          </p:nvPr>
        </p:nvSpPr>
        <p:spPr>
          <a:xfrm>
            <a:off x="2200656" y="524740"/>
            <a:ext cx="8153400" cy="429486"/>
          </a:xfrm>
        </p:spPr>
        <p:txBody>
          <a:bodyPr>
            <a:noAutofit/>
          </a:bodyPr>
          <a:lstStyle/>
          <a:p>
            <a:r>
              <a:rPr lang="en-US" sz="3200" dirty="0">
                <a:latin typeface="Calibri" panose="020F0502020204030204" pitchFamily="34" charset="0"/>
                <a:cs typeface="Calibri" panose="020F0502020204030204" pitchFamily="34" charset="0"/>
              </a:rPr>
              <a:t>Onboarding Process – Obtaining ATP Credential</a:t>
            </a:r>
          </a:p>
        </p:txBody>
      </p:sp>
      <p:grpSp>
        <p:nvGrpSpPr>
          <p:cNvPr id="25" name="Group 24">
            <a:extLst>
              <a:ext uri="{FF2B5EF4-FFF2-40B4-BE49-F238E27FC236}">
                <a16:creationId xmlns:a16="http://schemas.microsoft.com/office/drawing/2014/main" xmlns="" id="{3E418E9E-11C6-DB4E-8C7E-1C0CE7234FFB}"/>
              </a:ext>
            </a:extLst>
          </p:cNvPr>
          <p:cNvGrpSpPr/>
          <p:nvPr/>
        </p:nvGrpSpPr>
        <p:grpSpPr>
          <a:xfrm>
            <a:off x="1831173" y="2002249"/>
            <a:ext cx="8412705" cy="2871827"/>
            <a:chOff x="-353587" y="1800772"/>
            <a:chExt cx="8412705" cy="2871827"/>
          </a:xfrm>
        </p:grpSpPr>
        <p:pic>
          <p:nvPicPr>
            <p:cNvPr id="21" name="Picture 20">
              <a:extLst>
                <a:ext uri="{FF2B5EF4-FFF2-40B4-BE49-F238E27FC236}">
                  <a16:creationId xmlns:a16="http://schemas.microsoft.com/office/drawing/2014/main" xmlns="" id="{99A0F09F-D020-5242-BDD4-6AC052F34F80}"/>
                </a:ext>
              </a:extLst>
            </p:cNvPr>
            <p:cNvPicPr/>
            <p:nvPr/>
          </p:nvPicPr>
          <p:blipFill rotWithShape="1">
            <a:blip r:embed="rId2" cstate="print">
              <a:extLst>
                <a:ext uri="{28A0092B-C50C-407E-A947-70E740481C1C}">
                  <a14:useLocalDpi xmlns:a14="http://schemas.microsoft.com/office/drawing/2010/main" xmlns="" val="0"/>
                </a:ext>
              </a:extLst>
            </a:blip>
            <a:srcRect l="37216" t="14783" r="36022" b="30857"/>
            <a:stretch/>
          </p:blipFill>
          <p:spPr bwMode="auto">
            <a:xfrm>
              <a:off x="-353587" y="1878180"/>
              <a:ext cx="3033246" cy="2794419"/>
            </a:xfrm>
            <a:prstGeom prst="rect">
              <a:avLst/>
            </a:prstGeom>
            <a:noFill/>
          </p:spPr>
        </p:pic>
        <p:sp>
          <p:nvSpPr>
            <p:cNvPr id="24" name="Rectangle 23">
              <a:extLst>
                <a:ext uri="{FF2B5EF4-FFF2-40B4-BE49-F238E27FC236}">
                  <a16:creationId xmlns:a16="http://schemas.microsoft.com/office/drawing/2014/main" xmlns="" id="{57251E8A-E51F-644D-934D-EAE19BE6F189}"/>
                </a:ext>
              </a:extLst>
            </p:cNvPr>
            <p:cNvSpPr/>
            <p:nvPr/>
          </p:nvSpPr>
          <p:spPr>
            <a:xfrm>
              <a:off x="2685918" y="2750949"/>
              <a:ext cx="963933" cy="191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04CB476F-1534-0149-99A3-E6D8FCCD79A6}"/>
                </a:ext>
              </a:extLst>
            </p:cNvPr>
            <p:cNvSpPr/>
            <p:nvPr/>
          </p:nvSpPr>
          <p:spPr>
            <a:xfrm rot="16200000">
              <a:off x="2186504" y="2377190"/>
              <a:ext cx="1780674" cy="627837"/>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BC8D4468-E7CE-9B46-824C-4CF8D9FE81D7}"/>
                </a:ext>
              </a:extLst>
            </p:cNvPr>
            <p:cNvSpPr/>
            <p:nvPr/>
          </p:nvSpPr>
          <p:spPr>
            <a:xfrm>
              <a:off x="2685918" y="2065353"/>
              <a:ext cx="77003" cy="2560320"/>
            </a:xfrm>
            <a:prstGeom prst="rect">
              <a:avLst/>
            </a:prstGeom>
            <a:solidFill>
              <a:srgbClr val="67758B"/>
            </a:solidFill>
            <a:ln>
              <a:solidFill>
                <a:srgbClr val="67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A6825422-7E65-E54B-ADFF-AEAD7A24D3C8}"/>
                </a:ext>
              </a:extLst>
            </p:cNvPr>
            <p:cNvCxnSpPr/>
            <p:nvPr/>
          </p:nvCxnSpPr>
          <p:spPr>
            <a:xfrm>
              <a:off x="2857827" y="2064971"/>
              <a:ext cx="0" cy="2560320"/>
            </a:xfrm>
            <a:prstGeom prst="line">
              <a:avLst/>
            </a:prstGeom>
            <a:solidFill>
              <a:srgbClr val="67758B"/>
            </a:solidFill>
            <a:ln w="15875">
              <a:solidFill>
                <a:srgbClr val="67758B"/>
              </a:solidFill>
            </a:ln>
          </p:spPr>
          <p:style>
            <a:lnRef idx="1">
              <a:schemeClr val="accent1"/>
            </a:lnRef>
            <a:fillRef idx="0">
              <a:schemeClr val="accent1"/>
            </a:fillRef>
            <a:effectRef idx="0">
              <a:schemeClr val="accent1"/>
            </a:effectRef>
            <a:fontRef idx="minor">
              <a:schemeClr val="tx1"/>
            </a:fontRef>
          </p:style>
        </p:cxnSp>
        <p:sp>
          <p:nvSpPr>
            <p:cNvPr id="16" name="Content Placeholder 22">
              <a:extLst>
                <a:ext uri="{FF2B5EF4-FFF2-40B4-BE49-F238E27FC236}">
                  <a16:creationId xmlns:a16="http://schemas.microsoft.com/office/drawing/2014/main" xmlns="" id="{3041EA87-6FA8-EE42-A098-1364E23A6B21}"/>
                </a:ext>
              </a:extLst>
            </p:cNvPr>
            <p:cNvSpPr txBox="1">
              <a:spLocks/>
            </p:cNvSpPr>
            <p:nvPr/>
          </p:nvSpPr>
          <p:spPr>
            <a:xfrm>
              <a:off x="2910581" y="2218663"/>
              <a:ext cx="5148537" cy="2206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500" b="1" dirty="0">
                  <a:solidFill>
                    <a:srgbClr val="52BCC4"/>
                  </a:solidFill>
                  <a:latin typeface="Calibri" panose="020F0502020204030204" pitchFamily="34" charset="0"/>
                  <a:cs typeface="Calibri" panose="020F0502020204030204" pitchFamily="34" charset="0"/>
                </a:rPr>
                <a:t>Verify the Credential Requestor Holds At Least One (1) Valid...</a:t>
              </a:r>
            </a:p>
            <a:p>
              <a:pPr marL="6350" indent="0">
                <a:lnSpc>
                  <a:spcPct val="100000"/>
                </a:lnSpc>
                <a:spcBef>
                  <a:spcPts val="0"/>
                </a:spcBef>
                <a:spcAft>
                  <a:spcPts val="600"/>
                </a:spcAft>
                <a:buNone/>
              </a:pPr>
              <a:endParaRPr lang="en-US" sz="900" b="1" dirty="0"/>
            </a:p>
            <a:p>
              <a:pPr marL="6350" indent="0">
                <a:lnSpc>
                  <a:spcPct val="100000"/>
                </a:lnSpc>
                <a:spcBef>
                  <a:spcPts val="0"/>
                </a:spcBef>
                <a:buNone/>
              </a:pPr>
              <a:r>
                <a:rPr lang="en-US" sz="1300" b="1" dirty="0">
                  <a:solidFill>
                    <a:srgbClr val="000000"/>
                  </a:solidFill>
                  <a:latin typeface="Calibri" panose="020F0502020204030204" pitchFamily="34" charset="0"/>
                  <a:ea typeface="MS Mincho" panose="02020609040205080304" pitchFamily="49" charset="-128"/>
                  <a:cs typeface="Calibri" panose="020F0502020204030204" pitchFamily="34" charset="0"/>
                </a:rPr>
                <a:t>State Board of Pharmacy (BOP) license </a:t>
              </a:r>
              <a:r>
                <a:rPr lang="en-US" sz="1300" b="1" i="1" dirty="0">
                  <a:solidFill>
                    <a:srgbClr val="000000"/>
                  </a:solidFill>
                  <a:latin typeface="Calibri" panose="020F0502020204030204" pitchFamily="34" charset="0"/>
                  <a:ea typeface="MS Mincho" panose="02020609040205080304" pitchFamily="49" charset="-128"/>
                  <a:cs typeface="Calibri" panose="020F0502020204030204" pitchFamily="34" charset="0"/>
                </a:rPr>
                <a:t>(for Wholesalers or Dispensers)</a:t>
              </a:r>
            </a:p>
            <a:p>
              <a:pPr marL="6350" indent="0">
                <a:lnSpc>
                  <a:spcPct val="100000"/>
                </a:lnSpc>
                <a:spcBef>
                  <a:spcPts val="0"/>
                </a:spcBef>
                <a:buNone/>
              </a:pPr>
              <a:r>
                <a:rPr lang="en-US" sz="1300" i="1" dirty="0">
                  <a:latin typeface="Calibri" panose="020F0502020204030204" pitchFamily="34" charset="0"/>
                  <a:cs typeface="Calibri" panose="020F0502020204030204" pitchFamily="34" charset="0"/>
                </a:rPr>
                <a:t>The following details would be entered</a:t>
              </a:r>
              <a:endParaRPr lang="en-US" sz="1300" b="1" i="1"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State BOP License Number</a:t>
              </a: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State BOP that Issued the License</a:t>
              </a:r>
            </a:p>
            <a:p>
              <a:pPr marL="6350" indent="0">
                <a:lnSpc>
                  <a:spcPct val="100000"/>
                </a:lnSpc>
                <a:spcBef>
                  <a:spcPts val="0"/>
                </a:spcBef>
                <a:buNone/>
              </a:pPr>
              <a:endParaRPr lang="en-US" sz="1300" i="1"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6350" indent="0">
                <a:lnSpc>
                  <a:spcPct val="100000"/>
                </a:lnSpc>
                <a:spcBef>
                  <a:spcPts val="0"/>
                </a:spcBef>
                <a:buNone/>
              </a:pPr>
              <a:r>
                <a:rPr lang="en-US" sz="1300" b="1" dirty="0">
                  <a:latin typeface="Calibri" panose="020F0502020204030204" pitchFamily="34" charset="0"/>
                  <a:cs typeface="Calibri" panose="020F0502020204030204" pitchFamily="34" charset="0"/>
                </a:rPr>
                <a:t>FDA Establishment Identification (FEI) Number </a:t>
              </a:r>
              <a:r>
                <a:rPr lang="en-US" sz="1300" b="1" i="1" dirty="0">
                  <a:latin typeface="Calibri" panose="020F0502020204030204" pitchFamily="34" charset="0"/>
                  <a:cs typeface="Calibri" panose="020F0502020204030204" pitchFamily="34" charset="0"/>
                </a:rPr>
                <a:t>(for Manufacturers)</a:t>
              </a:r>
            </a:p>
            <a:p>
              <a:pPr marL="6350" indent="0">
                <a:lnSpc>
                  <a:spcPct val="100000"/>
                </a:lnSpc>
                <a:spcBef>
                  <a:spcPts val="0"/>
                </a:spcBef>
                <a:buNone/>
              </a:pPr>
              <a:r>
                <a:rPr lang="en-US" sz="1300" i="1" dirty="0">
                  <a:latin typeface="Calibri" panose="020F0502020204030204" pitchFamily="34" charset="0"/>
                  <a:cs typeface="Calibri" panose="020F0502020204030204" pitchFamily="34" charset="0"/>
                </a:rPr>
                <a:t>The following details would be entered: </a:t>
              </a:r>
              <a:endParaRPr lang="en-US" sz="1300" b="1" i="1"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401638" indent="-227013">
                <a:lnSpc>
                  <a:spcPct val="100000"/>
                </a:lnSpc>
                <a:spcBef>
                  <a:spcPts val="0"/>
                </a:spcBef>
              </a:pPr>
              <a:r>
                <a:rPr lang="en-US" sz="1300" dirty="0">
                  <a:latin typeface="Calibri" panose="020F0502020204030204" pitchFamily="34" charset="0"/>
                  <a:cs typeface="Calibri" panose="020F0502020204030204" pitchFamily="34" charset="0"/>
                </a:rPr>
                <a:t>FEI Number</a:t>
              </a:r>
            </a:p>
          </p:txBody>
        </p:sp>
      </p:grpSp>
      <p:sp>
        <p:nvSpPr>
          <p:cNvPr id="17" name="Rectangle 16">
            <a:extLst>
              <a:ext uri="{FF2B5EF4-FFF2-40B4-BE49-F238E27FC236}">
                <a16:creationId xmlns:a16="http://schemas.microsoft.com/office/drawing/2014/main" xmlns="" id="{317A0A0C-8E0A-5541-B839-1AF6B9D55A00}"/>
              </a:ext>
            </a:extLst>
          </p:cNvPr>
          <p:cNvSpPr/>
          <p:nvPr/>
        </p:nvSpPr>
        <p:spPr>
          <a:xfrm>
            <a:off x="2636178" y="1163172"/>
            <a:ext cx="6937797" cy="469487"/>
          </a:xfrm>
          <a:prstGeom prst="rect">
            <a:avLst/>
          </a:prstGeom>
        </p:spPr>
        <p:txBody>
          <a:bodyPr wrap="square">
            <a:spAutoFit/>
          </a:bodyPr>
          <a:lstStyle/>
          <a:p>
            <a:pPr algn="ctr"/>
            <a:r>
              <a:rPr lang="en-US" sz="1200"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Legisym performs due diligence to prove that the entity possesses a valid license. This license proofing process consists of checking publicly available </a:t>
            </a:r>
            <a:r>
              <a:rPr lang="en-US" sz="1251"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state</a:t>
            </a:r>
            <a:r>
              <a:rPr lang="en-US" sz="1200"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 license databases and/or FDA registration databases.</a:t>
            </a:r>
            <a:endParaRPr lang="en-US" sz="1200" b="1" i="1" dirty="0">
              <a:solidFill>
                <a:srgbClr val="0A417D"/>
              </a:solidFill>
            </a:endParaRPr>
          </a:p>
        </p:txBody>
      </p:sp>
      <p:cxnSp>
        <p:nvCxnSpPr>
          <p:cNvPr id="22" name="Straight Connector 21">
            <a:extLst>
              <a:ext uri="{FF2B5EF4-FFF2-40B4-BE49-F238E27FC236}">
                <a16:creationId xmlns:a16="http://schemas.microsoft.com/office/drawing/2014/main" xmlns="" id="{A48151D5-5AB8-BA46-8BA7-A86144C2E1EF}"/>
              </a:ext>
            </a:extLst>
          </p:cNvPr>
          <p:cNvCxnSpPr>
            <a:cxnSpLocks/>
          </p:cNvCxnSpPr>
          <p:nvPr/>
        </p:nvCxnSpPr>
        <p:spPr>
          <a:xfrm>
            <a:off x="2310384" y="1666867"/>
            <a:ext cx="7772400"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DC3721B-FD98-A144-8C61-33C0241D47A3}"/>
              </a:ext>
            </a:extLst>
          </p:cNvPr>
          <p:cNvCxnSpPr>
            <a:cxnSpLocks/>
          </p:cNvCxnSpPr>
          <p:nvPr/>
        </p:nvCxnSpPr>
        <p:spPr>
          <a:xfrm>
            <a:off x="2312610" y="1139924"/>
            <a:ext cx="7772400" cy="0"/>
          </a:xfrm>
          <a:prstGeom prst="line">
            <a:avLst/>
          </a:prstGeom>
          <a:ln w="12700">
            <a:solidFill>
              <a:srgbClr val="0A41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1875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C1B340A-7498-834A-B2F2-97C1A87C652E}"/>
              </a:ext>
            </a:extLst>
          </p:cNvPr>
          <p:cNvSpPr>
            <a:spLocks noGrp="1"/>
          </p:cNvSpPr>
          <p:nvPr>
            <p:ph type="sldNum" sz="quarter" idx="12"/>
          </p:nvPr>
        </p:nvSpPr>
        <p:spPr>
          <a:xfrm>
            <a:off x="9067800" y="6338062"/>
            <a:ext cx="2743200" cy="365125"/>
          </a:xfrm>
        </p:spPr>
        <p:txBody>
          <a:bodyPr/>
          <a:lstStyle/>
          <a:p>
            <a:fld id="{9D4DC220-A60D-914E-8EF1-0D2720D9A986}" type="slidenum">
              <a:rPr lang="en-US" smtClean="0">
                <a:solidFill>
                  <a:schemeClr val="bg1"/>
                </a:solidFill>
              </a:rPr>
              <a:pPr/>
              <a:t>27</a:t>
            </a:fld>
            <a:endParaRPr lang="en-US" dirty="0">
              <a:solidFill>
                <a:schemeClr val="bg1"/>
              </a:solidFill>
            </a:endParaRPr>
          </a:p>
        </p:txBody>
      </p:sp>
      <p:sp>
        <p:nvSpPr>
          <p:cNvPr id="4" name="Title 3">
            <a:extLst>
              <a:ext uri="{FF2B5EF4-FFF2-40B4-BE49-F238E27FC236}">
                <a16:creationId xmlns:a16="http://schemas.microsoft.com/office/drawing/2014/main" xmlns="" id="{1746C383-8970-414C-9CC1-2406CD283BD8}"/>
              </a:ext>
            </a:extLst>
          </p:cNvPr>
          <p:cNvSpPr>
            <a:spLocks noGrp="1"/>
          </p:cNvSpPr>
          <p:nvPr>
            <p:ph type="ctrTitle" idx="4294967295"/>
          </p:nvPr>
        </p:nvSpPr>
        <p:spPr>
          <a:xfrm>
            <a:off x="3535997" y="153768"/>
            <a:ext cx="5010912" cy="595362"/>
          </a:xfrm>
        </p:spPr>
        <p:txBody>
          <a:bodyPr>
            <a:noAutofit/>
          </a:bodyPr>
          <a:lstStyle/>
          <a:p>
            <a:r>
              <a:rPr lang="en-US" sz="3200" dirty="0">
                <a:latin typeface="Calibri" panose="020F0502020204030204" pitchFamily="34" charset="0"/>
                <a:cs typeface="Calibri" panose="020F0502020204030204" pitchFamily="34" charset="0"/>
              </a:rPr>
              <a:t>Obtaining an ATP Credential</a:t>
            </a:r>
          </a:p>
        </p:txBody>
      </p:sp>
      <p:sp>
        <p:nvSpPr>
          <p:cNvPr id="16" name="Rectangle 15">
            <a:extLst>
              <a:ext uri="{FF2B5EF4-FFF2-40B4-BE49-F238E27FC236}">
                <a16:creationId xmlns:a16="http://schemas.microsoft.com/office/drawing/2014/main" xmlns="" id="{9893490B-6DE8-4C40-9BEF-35C323E79E22}"/>
              </a:ext>
            </a:extLst>
          </p:cNvPr>
          <p:cNvSpPr/>
          <p:nvPr/>
        </p:nvSpPr>
        <p:spPr>
          <a:xfrm>
            <a:off x="1950529" y="796346"/>
            <a:ext cx="7943922" cy="446276"/>
          </a:xfrm>
          <a:prstGeom prst="rect">
            <a:avLst/>
          </a:prstGeom>
        </p:spPr>
        <p:txBody>
          <a:bodyPr wrap="square">
            <a:spAutoFit/>
          </a:bodyPr>
          <a:lstStyle/>
          <a:p>
            <a:pPr marL="114300" algn="ctr"/>
            <a:r>
              <a:rPr lang="en-US" sz="1150" b="1" i="1" dirty="0">
                <a:solidFill>
                  <a:srgbClr val="0A417D"/>
                </a:solidFill>
                <a:latin typeface="Calibri" panose="020F0502020204030204" pitchFamily="34" charset="0"/>
                <a:ea typeface="Times New Roman" panose="02020603050405020304" pitchFamily="18" charset="0"/>
                <a:cs typeface="Calibri" panose="020F0502020204030204" pitchFamily="34" charset="0"/>
              </a:rPr>
              <a:t>Prior to issuing an ATP Credential, Legisym performs a thorough and auditable due diligence process to first prove a VALID State-BOP License exists and OWNERSHIP of the license by the proven corporate identity. </a:t>
            </a:r>
            <a:endParaRPr lang="en-US" sz="1150" b="1" i="1" dirty="0">
              <a:solidFill>
                <a:srgbClr val="0A417D"/>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F0F49A20-C858-E346-BD9B-E65089236E69}"/>
              </a:ext>
            </a:extLst>
          </p:cNvPr>
          <p:cNvCxnSpPr>
            <a:cxnSpLocks/>
          </p:cNvCxnSpPr>
          <p:nvPr/>
        </p:nvCxnSpPr>
        <p:spPr>
          <a:xfrm>
            <a:off x="1886564" y="1286779"/>
            <a:ext cx="8309779" cy="0"/>
          </a:xfrm>
          <a:prstGeom prst="line">
            <a:avLst/>
          </a:prstGeom>
          <a:ln w="12700">
            <a:solidFill>
              <a:srgbClr val="6775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271F6DF-A50D-AC45-8C8E-0BA3252DA035}"/>
              </a:ext>
            </a:extLst>
          </p:cNvPr>
          <p:cNvCxnSpPr>
            <a:cxnSpLocks/>
          </p:cNvCxnSpPr>
          <p:nvPr/>
        </p:nvCxnSpPr>
        <p:spPr>
          <a:xfrm>
            <a:off x="1886564" y="759836"/>
            <a:ext cx="8309779" cy="0"/>
          </a:xfrm>
          <a:prstGeom prst="line">
            <a:avLst/>
          </a:prstGeom>
          <a:ln w="12700">
            <a:solidFill>
              <a:srgbClr val="67758B"/>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9DA206FC-50B1-C042-9689-58ABF99DCEAC}"/>
              </a:ext>
            </a:extLst>
          </p:cNvPr>
          <p:cNvGrpSpPr/>
          <p:nvPr/>
        </p:nvGrpSpPr>
        <p:grpSpPr>
          <a:xfrm>
            <a:off x="1865161" y="1813722"/>
            <a:ext cx="8678149" cy="3368090"/>
            <a:chOff x="318589" y="818858"/>
            <a:chExt cx="8678149" cy="3368090"/>
          </a:xfrm>
        </p:grpSpPr>
        <p:sp>
          <p:nvSpPr>
            <p:cNvPr id="37" name="Rectangle 36">
              <a:extLst>
                <a:ext uri="{FF2B5EF4-FFF2-40B4-BE49-F238E27FC236}">
                  <a16:creationId xmlns:a16="http://schemas.microsoft.com/office/drawing/2014/main" xmlns="" id="{06305682-0EAB-834E-9D99-ED162A5EC74A}"/>
                </a:ext>
              </a:extLst>
            </p:cNvPr>
            <p:cNvSpPr/>
            <p:nvPr/>
          </p:nvSpPr>
          <p:spPr>
            <a:xfrm>
              <a:off x="8564938" y="2992327"/>
              <a:ext cx="431800" cy="24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0D239D6B-069E-0A4E-972C-82C97498BBE3}"/>
                </a:ext>
              </a:extLst>
            </p:cNvPr>
            <p:cNvPicPr>
              <a:picLocks noChangeAspect="1"/>
            </p:cNvPicPr>
            <p:nvPr/>
          </p:nvPicPr>
          <p:blipFill rotWithShape="1">
            <a:blip r:embed="rId3" cstate="print"/>
            <a:srcRect l="11190" t="12456" r="12454"/>
            <a:stretch/>
          </p:blipFill>
          <p:spPr>
            <a:xfrm rot="2700000">
              <a:off x="4215193" y="2547094"/>
              <a:ext cx="609303" cy="698582"/>
            </a:xfrm>
            <a:prstGeom prst="rect">
              <a:avLst/>
            </a:prstGeom>
          </p:spPr>
        </p:pic>
        <p:sp>
          <p:nvSpPr>
            <p:cNvPr id="39" name="Rectangle 38">
              <a:extLst>
                <a:ext uri="{FF2B5EF4-FFF2-40B4-BE49-F238E27FC236}">
                  <a16:creationId xmlns:a16="http://schemas.microsoft.com/office/drawing/2014/main" xmlns="" id="{3B7572E4-3280-4C4B-A220-C8411C00AD24}"/>
                </a:ext>
              </a:extLst>
            </p:cNvPr>
            <p:cNvSpPr/>
            <p:nvPr/>
          </p:nvSpPr>
          <p:spPr>
            <a:xfrm>
              <a:off x="4141950" y="2992327"/>
              <a:ext cx="431800" cy="24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xmlns="" id="{EA9B309E-367D-C448-9486-AF07423DBF5B}"/>
                </a:ext>
              </a:extLst>
            </p:cNvPr>
            <p:cNvSpPr/>
            <p:nvPr/>
          </p:nvSpPr>
          <p:spPr>
            <a:xfrm>
              <a:off x="331951" y="818858"/>
              <a:ext cx="4032250" cy="3368090"/>
            </a:xfrm>
            <a:prstGeom prst="roundRect">
              <a:avLst>
                <a:gd name="adj" fmla="val 3332"/>
              </a:avLst>
            </a:prstGeom>
            <a:noFill/>
            <a:ln w="19050">
              <a:solidFill>
                <a:srgbClr val="67758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22">
              <a:extLst>
                <a:ext uri="{FF2B5EF4-FFF2-40B4-BE49-F238E27FC236}">
                  <a16:creationId xmlns:a16="http://schemas.microsoft.com/office/drawing/2014/main" xmlns="" id="{9DE15687-4A9A-FC40-B6C8-6135786BA53D}"/>
                </a:ext>
              </a:extLst>
            </p:cNvPr>
            <p:cNvSpPr txBox="1">
              <a:spLocks/>
            </p:cNvSpPr>
            <p:nvPr/>
          </p:nvSpPr>
          <p:spPr>
            <a:xfrm>
              <a:off x="318589" y="2742860"/>
              <a:ext cx="4077362" cy="249467"/>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bg1"/>
                  </a:solidFill>
                  <a:latin typeface="Calibri" panose="020F0502020204030204" pitchFamily="34" charset="0"/>
                  <a:cs typeface="Calibri" panose="020F0502020204030204" pitchFamily="34" charset="0"/>
                </a:rPr>
                <a:t>LICENSE IN GOOD STANDING</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Placeholder 22">
              <a:extLst>
                <a:ext uri="{FF2B5EF4-FFF2-40B4-BE49-F238E27FC236}">
                  <a16:creationId xmlns:a16="http://schemas.microsoft.com/office/drawing/2014/main" xmlns="" id="{85F07B8F-3B8A-AE4C-B770-58CBF6C17928}"/>
                </a:ext>
              </a:extLst>
            </p:cNvPr>
            <p:cNvSpPr txBox="1">
              <a:spLocks/>
            </p:cNvSpPr>
            <p:nvPr/>
          </p:nvSpPr>
          <p:spPr>
            <a:xfrm>
              <a:off x="370049" y="3156552"/>
              <a:ext cx="3994151" cy="1008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a:solidFill>
                    <a:srgbClr val="52BCC4"/>
                  </a:solidFill>
                  <a:latin typeface="Calibri" panose="020F0502020204030204" pitchFamily="34" charset="0"/>
                  <a:cs typeface="Calibri" panose="020F0502020204030204" pitchFamily="34" charset="0"/>
                </a:rPr>
                <a:t>Requesting facility submits state-issued BOP License.</a:t>
              </a:r>
            </a:p>
            <a:p>
              <a:pPr marL="0" indent="0">
                <a:lnSpc>
                  <a:spcPct val="100000"/>
                </a:lnSpc>
                <a:spcBef>
                  <a:spcPts val="0"/>
                </a:spcBef>
                <a:buNone/>
              </a:pPr>
              <a:r>
                <a:rPr lang="en-US" sz="1200" i="1">
                  <a:solidFill>
                    <a:srgbClr val="52BCC4"/>
                  </a:solidFill>
                  <a:latin typeface="Calibri" panose="020F0502020204030204" pitchFamily="34" charset="0"/>
                  <a:cs typeface="Calibri" panose="020F0502020204030204" pitchFamily="34" charset="0"/>
                </a:rPr>
                <a:t> </a:t>
              </a:r>
            </a:p>
            <a:p>
              <a:pPr marL="457200" indent="0">
                <a:lnSpc>
                  <a:spcPct val="100000"/>
                </a:lnSpc>
                <a:spcBef>
                  <a:spcPts val="0"/>
                </a:spcBef>
                <a:buNone/>
              </a:pPr>
              <a:r>
                <a:rPr lang="en-US" sz="1200" b="1">
                  <a:latin typeface="Calibri" panose="020F0502020204030204" pitchFamily="34" charset="0"/>
                  <a:ea typeface="MS Mincho" panose="02020609040205080304" pitchFamily="49" charset="-128"/>
                  <a:cs typeface="Calibri" panose="020F0502020204030204" pitchFamily="34" charset="0"/>
                </a:rPr>
                <a:t>Trust built upon</a:t>
              </a:r>
              <a:r>
                <a:rPr lang="en-US" sz="1200">
                  <a:latin typeface="Calibri" panose="020F0502020204030204" pitchFamily="34" charset="0"/>
                  <a:ea typeface="MS Mincho" panose="02020609040205080304" pitchFamily="49" charset="-128"/>
                  <a:cs typeface="Calibri" panose="020F0502020204030204" pitchFamily="34" charset="0"/>
                </a:rPr>
                <a:t> </a:t>
              </a:r>
              <a:r>
                <a:rPr lang="en-US" sz="1200" err="1">
                  <a:latin typeface="Calibri" panose="020F0502020204030204" pitchFamily="34" charset="0"/>
                  <a:ea typeface="MS Mincho" panose="02020609040205080304" pitchFamily="49" charset="-128"/>
                  <a:cs typeface="Calibri" panose="020F0502020204030204" pitchFamily="34" charset="0"/>
                </a:rPr>
                <a:t>Legisym’s</a:t>
              </a:r>
              <a:r>
                <a:rPr lang="en-US" sz="1200">
                  <a:latin typeface="Calibri" panose="020F0502020204030204" pitchFamily="34" charset="0"/>
                  <a:ea typeface="MS Mincho" panose="02020609040205080304" pitchFamily="49" charset="-128"/>
                  <a:cs typeface="Calibri" panose="020F0502020204030204" pitchFamily="34" charset="0"/>
                </a:rPr>
                <a:t> due diligence performed to </a:t>
              </a:r>
              <a:r>
                <a:rPr lang="en-US" sz="1200" b="1">
                  <a:latin typeface="Calibri" panose="020F0502020204030204" pitchFamily="34" charset="0"/>
                  <a:ea typeface="MS Mincho" panose="02020609040205080304" pitchFamily="49" charset="-128"/>
                  <a:cs typeface="Calibri" panose="020F0502020204030204" pitchFamily="34" charset="0"/>
                </a:rPr>
                <a:t>confirm the license exists and is in good standing. </a:t>
              </a:r>
              <a:endParaRPr lang="en-US" sz="1200">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E186E415-CCAB-7547-80A5-09AE1F4D358C}"/>
                </a:ext>
              </a:extLst>
            </p:cNvPr>
            <p:cNvPicPr>
              <a:picLocks noChangeAspect="1"/>
            </p:cNvPicPr>
            <p:nvPr/>
          </p:nvPicPr>
          <p:blipFill rotWithShape="1">
            <a:blip r:embed="rId4" cstate="print"/>
            <a:srcRect l="23109" t="19963" r="24370" b="13637"/>
            <a:stretch/>
          </p:blipFill>
          <p:spPr>
            <a:xfrm>
              <a:off x="443974" y="3566953"/>
              <a:ext cx="380637" cy="505486"/>
            </a:xfrm>
            <a:prstGeom prst="rect">
              <a:avLst/>
            </a:prstGeom>
          </p:spPr>
        </p:pic>
        <p:sp>
          <p:nvSpPr>
            <p:cNvPr id="46" name="Rounded Rectangle 45">
              <a:extLst>
                <a:ext uri="{FF2B5EF4-FFF2-40B4-BE49-F238E27FC236}">
                  <a16:creationId xmlns:a16="http://schemas.microsoft.com/office/drawing/2014/main" xmlns="" id="{69F5B844-E906-074B-9FA9-F99948459660}"/>
                </a:ext>
              </a:extLst>
            </p:cNvPr>
            <p:cNvSpPr/>
            <p:nvPr/>
          </p:nvSpPr>
          <p:spPr>
            <a:xfrm>
              <a:off x="4757900" y="818858"/>
              <a:ext cx="4052569" cy="3368090"/>
            </a:xfrm>
            <a:prstGeom prst="roundRect">
              <a:avLst>
                <a:gd name="adj" fmla="val 3332"/>
              </a:avLst>
            </a:prstGeom>
            <a:noFill/>
            <a:ln w="19050">
              <a:solidFill>
                <a:srgbClr val="67758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2">
              <a:extLst>
                <a:ext uri="{FF2B5EF4-FFF2-40B4-BE49-F238E27FC236}">
                  <a16:creationId xmlns:a16="http://schemas.microsoft.com/office/drawing/2014/main" xmlns="" id="{52CCA8B8-ACC3-C747-91ED-98F195F38305}"/>
                </a:ext>
              </a:extLst>
            </p:cNvPr>
            <p:cNvSpPr txBox="1">
              <a:spLocks/>
            </p:cNvSpPr>
            <p:nvPr/>
          </p:nvSpPr>
          <p:spPr>
            <a:xfrm>
              <a:off x="4744539" y="2742860"/>
              <a:ext cx="4077362" cy="249467"/>
            </a:xfrm>
            <a:prstGeom prst="rect">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bg1"/>
                  </a:solidFill>
                  <a:latin typeface="Calibri" panose="020F0502020204030204" pitchFamily="34" charset="0"/>
                  <a:cs typeface="Calibri" panose="020F0502020204030204" pitchFamily="34" charset="0"/>
                </a:rPr>
                <a:t>OWNERSHIP OF LICENSE</a:t>
              </a:r>
            </a:p>
          </p:txBody>
        </p:sp>
        <p:sp>
          <p:nvSpPr>
            <p:cNvPr id="48" name="Content Placeholder 22">
              <a:extLst>
                <a:ext uri="{FF2B5EF4-FFF2-40B4-BE49-F238E27FC236}">
                  <a16:creationId xmlns:a16="http://schemas.microsoft.com/office/drawing/2014/main" xmlns="" id="{D54D68A7-48B7-4743-909E-743A76D4E8EE}"/>
                </a:ext>
              </a:extLst>
            </p:cNvPr>
            <p:cNvSpPr txBox="1">
              <a:spLocks/>
            </p:cNvSpPr>
            <p:nvPr/>
          </p:nvSpPr>
          <p:spPr>
            <a:xfrm>
              <a:off x="4797051" y="3156553"/>
              <a:ext cx="4198620" cy="1030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i="1">
                  <a:solidFill>
                    <a:srgbClr val="52BCC4"/>
                  </a:solidFill>
                  <a:latin typeface="Calibri" panose="020F0502020204030204" pitchFamily="34" charset="0"/>
                  <a:cs typeface="Calibri" panose="020F0502020204030204" pitchFamily="34" charset="0"/>
                </a:rPr>
                <a:t>Requesting facility already obtained an Identity Credential</a:t>
              </a:r>
            </a:p>
            <a:p>
              <a:pPr marL="0" indent="0">
                <a:lnSpc>
                  <a:spcPct val="100000"/>
                </a:lnSpc>
                <a:spcBef>
                  <a:spcPts val="0"/>
                </a:spcBef>
                <a:buNone/>
              </a:pPr>
              <a:r>
                <a:rPr lang="en-US" sz="1200" i="1">
                  <a:solidFill>
                    <a:srgbClr val="52BCC4"/>
                  </a:solidFill>
                  <a:latin typeface="Calibri" panose="020F0502020204030204" pitchFamily="34" charset="0"/>
                  <a:cs typeface="Calibri" panose="020F0502020204030204" pitchFamily="34" charset="0"/>
                </a:rPr>
                <a:t> </a:t>
              </a:r>
            </a:p>
            <a:p>
              <a:pPr marL="457200" indent="0">
                <a:lnSpc>
                  <a:spcPct val="100000"/>
                </a:lnSpc>
                <a:spcBef>
                  <a:spcPts val="0"/>
                </a:spcBef>
                <a:buNone/>
              </a:pPr>
              <a:r>
                <a:rPr lang="en-US" sz="1200" b="1">
                  <a:latin typeface="Calibri" panose="020F0502020204030204" pitchFamily="34" charset="0"/>
                  <a:ea typeface="MS Mincho" panose="02020609040205080304" pitchFamily="49" charset="-128"/>
                  <a:cs typeface="Calibri" panose="020F0502020204030204" pitchFamily="34" charset="0"/>
                </a:rPr>
                <a:t>Trust built upon </a:t>
              </a:r>
              <a:r>
                <a:rPr lang="en-US" sz="1200" err="1">
                  <a:latin typeface="Calibri" panose="020F0502020204030204" pitchFamily="34" charset="0"/>
                  <a:ea typeface="MS Mincho" panose="02020609040205080304" pitchFamily="49" charset="-128"/>
                  <a:cs typeface="Calibri" panose="020F0502020204030204" pitchFamily="34" charset="0"/>
                </a:rPr>
                <a:t>Legisym’s</a:t>
              </a:r>
              <a:r>
                <a:rPr lang="en-US" sz="1200">
                  <a:latin typeface="Calibri" panose="020F0502020204030204" pitchFamily="34" charset="0"/>
                  <a:ea typeface="MS Mincho" panose="02020609040205080304" pitchFamily="49" charset="-128"/>
                  <a:cs typeface="Calibri" panose="020F0502020204030204" pitchFamily="34" charset="0"/>
                </a:rPr>
                <a:t> due diligence performed to </a:t>
              </a:r>
              <a:r>
                <a:rPr lang="en-US" sz="1200" b="1">
                  <a:solidFill>
                    <a:srgbClr val="000000"/>
                  </a:solidFill>
                  <a:latin typeface="Calibri" panose="020F0502020204030204" pitchFamily="34" charset="0"/>
                  <a:ea typeface="MS Mincho" panose="02020609040205080304" pitchFamily="49" charset="-128"/>
                  <a:cs typeface="Calibri" panose="020F0502020204030204" pitchFamily="34" charset="0"/>
                </a:rPr>
                <a:t>validate</a:t>
              </a:r>
              <a:r>
                <a:rPr lang="en-US" sz="1200">
                  <a:solidFill>
                    <a:srgbClr val="000000"/>
                  </a:solidFill>
                  <a:latin typeface="Calibri" panose="020F0502020204030204" pitchFamily="34" charset="0"/>
                  <a:ea typeface="MS Mincho" panose="02020609040205080304" pitchFamily="49" charset="-128"/>
                  <a:cs typeface="Calibri" panose="020F0502020204030204" pitchFamily="34" charset="0"/>
                </a:rPr>
                <a:t> </a:t>
              </a:r>
              <a:r>
                <a:rPr lang="en-US" sz="1200" b="1">
                  <a:latin typeface="Calibri" panose="020F0502020204030204" pitchFamily="34" charset="0"/>
                  <a:ea typeface="MS Mincho" panose="02020609040205080304" pitchFamily="49" charset="-128"/>
                  <a:cs typeface="Calibri" panose="020F0502020204030204" pitchFamily="34" charset="0"/>
                </a:rPr>
                <a:t>the proven identity has ownership of the valid license.</a:t>
              </a:r>
              <a:endParaRPr lang="en-US" sz="1200">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6218C67F-EC4F-9742-995B-3435CB786BED}"/>
                </a:ext>
              </a:extLst>
            </p:cNvPr>
            <p:cNvPicPr>
              <a:picLocks noChangeAspect="1"/>
            </p:cNvPicPr>
            <p:nvPr/>
          </p:nvPicPr>
          <p:blipFill rotWithShape="1">
            <a:blip r:embed="rId4" cstate="print"/>
            <a:srcRect l="23109" t="19963" r="24370" b="13637"/>
            <a:stretch/>
          </p:blipFill>
          <p:spPr>
            <a:xfrm>
              <a:off x="4869924" y="3555044"/>
              <a:ext cx="380637" cy="505486"/>
            </a:xfrm>
            <a:prstGeom prst="rect">
              <a:avLst/>
            </a:prstGeom>
          </p:spPr>
        </p:pic>
      </p:grpSp>
      <p:pic>
        <p:nvPicPr>
          <p:cNvPr id="10" name="Picture 9">
            <a:extLst>
              <a:ext uri="{FF2B5EF4-FFF2-40B4-BE49-F238E27FC236}">
                <a16:creationId xmlns:a16="http://schemas.microsoft.com/office/drawing/2014/main" xmlns="" id="{4DE89435-D458-4B4D-872A-7A208400D2FF}"/>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2667" b="95444" l="3140" r="97326">
                        <a14:foregroundMark x1="43721" y1="10667" x2="43721" y2="10667"/>
                        <a14:foregroundMark x1="35116" y1="55111" x2="35116" y2="55111"/>
                        <a14:foregroundMark x1="59651" y1="72222" x2="59651" y2="72222"/>
                      </a14:backgroundRemoval>
                    </a14:imgEffect>
                  </a14:imgLayer>
                </a14:imgProps>
              </a:ext>
            </a:extLst>
          </a:blip>
          <a:stretch>
            <a:fillRect/>
          </a:stretch>
        </p:blipFill>
        <p:spPr>
          <a:xfrm>
            <a:off x="7638359" y="1860389"/>
            <a:ext cx="1609147" cy="1683991"/>
          </a:xfrm>
          <a:prstGeom prst="rect">
            <a:avLst/>
          </a:prstGeom>
        </p:spPr>
      </p:pic>
      <p:pic>
        <p:nvPicPr>
          <p:cNvPr id="6" name="Picture 5">
            <a:extLst>
              <a:ext uri="{FF2B5EF4-FFF2-40B4-BE49-F238E27FC236}">
                <a16:creationId xmlns:a16="http://schemas.microsoft.com/office/drawing/2014/main" xmlns="" id="{2F948C6B-27BC-FC49-8CC6-092085380BCC}"/>
              </a:ext>
            </a:extLst>
          </p:cNvPr>
          <p:cNvPicPr>
            <a:picLocks noChangeAspect="1"/>
          </p:cNvPicPr>
          <p:nvPr/>
        </p:nvPicPr>
        <p:blipFill>
          <a:blip r:embed="rId7" cstate="print"/>
          <a:stretch>
            <a:fillRect/>
          </a:stretch>
        </p:blipFill>
        <p:spPr>
          <a:xfrm>
            <a:off x="3017551" y="1860388"/>
            <a:ext cx="1919514" cy="1919514"/>
          </a:xfrm>
          <a:prstGeom prst="rect">
            <a:avLst/>
          </a:prstGeom>
        </p:spPr>
      </p:pic>
    </p:spTree>
    <p:extLst>
      <p:ext uri="{BB962C8B-B14F-4D97-AF65-F5344CB8AC3E}">
        <p14:creationId xmlns:p14="http://schemas.microsoft.com/office/powerpoint/2010/main" xmlns="" val="3551898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076944" y="6339332"/>
            <a:ext cx="2743200" cy="365125"/>
          </a:xfrm>
        </p:spPr>
        <p:txBody>
          <a:bodyPr/>
          <a:lstStyle/>
          <a:p>
            <a:fld id="{1AF31E84-F459-2947-A739-093FD59B1CAB}" type="slidenum">
              <a:rPr lang="en-GB" smtClean="0"/>
              <a:pPr/>
              <a:t>28</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199861"/>
            <a:ext cx="12192000" cy="237213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0AF4BF1-2EA3-CB41-B1D7-6863622A7FEA}"/>
              </a:ext>
            </a:extLst>
          </p:cNvPr>
          <p:cNvSpPr/>
          <p:nvPr/>
        </p:nvSpPr>
        <p:spPr>
          <a:xfrm>
            <a:off x="106017" y="2305877"/>
            <a:ext cx="12192000" cy="2160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44">
            <a:extLst>
              <a:ext uri="{FF2B5EF4-FFF2-40B4-BE49-F238E27FC236}">
                <a16:creationId xmlns:a16="http://schemas.microsoft.com/office/drawing/2014/main" xmlns="" id="{62866E8E-9A6E-6442-B8E4-70427513F7DC}"/>
              </a:ext>
            </a:extLst>
          </p:cNvPr>
          <p:cNvSpPr txBox="1"/>
          <p:nvPr/>
        </p:nvSpPr>
        <p:spPr>
          <a:xfrm>
            <a:off x="5010869" y="2993307"/>
            <a:ext cx="7117796" cy="646331"/>
          </a:xfrm>
          <a:prstGeom prst="rect">
            <a:avLst/>
          </a:prstGeom>
          <a:noFill/>
        </p:spPr>
        <p:txBody>
          <a:bodyPr wrap="square" rtlCol="0" anchor="ctr">
            <a:spAutoFit/>
          </a:bodyPr>
          <a:lstStyle/>
          <a:p>
            <a:r>
              <a:rPr lang="en-US" altLang="ko-KR" sz="3600">
                <a:solidFill>
                  <a:schemeClr val="bg1"/>
                </a:solidFill>
                <a:latin typeface="Calibri Light" panose="020F0302020204030204" pitchFamily="34" charset="0"/>
                <a:cs typeface="Calibri Light" panose="020F0302020204030204" pitchFamily="34" charset="0"/>
              </a:rPr>
              <a:t>Questions?</a:t>
            </a:r>
            <a:endParaRPr lang="en-US" altLang="ko-KR" sz="2800">
              <a:solidFill>
                <a:schemeClr val="bg1"/>
              </a:solidFill>
              <a:latin typeface="Calibri Light" panose="020F0302020204030204" pitchFamily="34" charset="0"/>
              <a:cs typeface="Calibri Light" panose="020F0302020204030204" pitchFamily="34" charset="0"/>
            </a:endParaRPr>
          </a:p>
        </p:txBody>
      </p:sp>
      <p:grpSp>
        <p:nvGrpSpPr>
          <p:cNvPr id="21" name="Gruppieren 43">
            <a:extLst>
              <a:ext uri="{FF2B5EF4-FFF2-40B4-BE49-F238E27FC236}">
                <a16:creationId xmlns:a16="http://schemas.microsoft.com/office/drawing/2014/main" xmlns="" id="{0D171844-F051-E84D-8F07-E38F4DD4CC31}"/>
              </a:ext>
            </a:extLst>
          </p:cNvPr>
          <p:cNvGrpSpPr>
            <a:grpSpLocks noChangeAspect="1"/>
          </p:cNvGrpSpPr>
          <p:nvPr/>
        </p:nvGrpSpPr>
        <p:grpSpPr>
          <a:xfrm>
            <a:off x="4314635" y="3067307"/>
            <a:ext cx="576000" cy="517800"/>
            <a:chOff x="1465604" y="1676470"/>
            <a:chExt cx="1080731" cy="971528"/>
          </a:xfrm>
        </p:grpSpPr>
        <p:sp>
          <p:nvSpPr>
            <p:cNvPr id="22" name="Oval 21">
              <a:extLst>
                <a:ext uri="{FF2B5EF4-FFF2-40B4-BE49-F238E27FC236}">
                  <a16:creationId xmlns:a16="http://schemas.microsoft.com/office/drawing/2014/main" xmlns="" id="{D47DA8EE-E1CD-D84D-A711-7BF55FC05D81}"/>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xmlns="" id="{3D3659BF-0C58-3743-B3E0-5B3A51FBFA6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xmlns="" id="{6240877F-2E52-6D48-9402-4875EAFB02F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xmlns="" id="{A806D994-8495-BB45-A7CE-B6360ADD5A89}"/>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xmlns="" val="4261724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074118" y="6397872"/>
            <a:ext cx="2743200" cy="365125"/>
          </a:xfrm>
        </p:spPr>
        <p:txBody>
          <a:bodyPr/>
          <a:lstStyle/>
          <a:p>
            <a:fld id="{1AF31E84-F459-2947-A739-093FD59B1CAB}" type="slidenum">
              <a:rPr lang="en-GB" smtClean="0"/>
              <a:pPr/>
              <a:t>3</a:t>
            </a:fld>
            <a:endParaRPr lang="en-GB" dirty="0"/>
          </a:p>
        </p:txBody>
      </p:sp>
      <p:sp>
        <p:nvSpPr>
          <p:cNvPr id="20" name="TextBox 244">
            <a:extLst>
              <a:ext uri="{FF2B5EF4-FFF2-40B4-BE49-F238E27FC236}">
                <a16:creationId xmlns:a16="http://schemas.microsoft.com/office/drawing/2014/main" xmlns="" id="{A0A94DCC-FF9A-9146-B641-EC39E6B91F78}"/>
              </a:ext>
            </a:extLst>
          </p:cNvPr>
          <p:cNvSpPr txBox="1"/>
          <p:nvPr/>
        </p:nvSpPr>
        <p:spPr>
          <a:xfrm>
            <a:off x="1627089" y="2775296"/>
            <a:ext cx="3142531" cy="923330"/>
          </a:xfrm>
          <a:prstGeom prst="rect">
            <a:avLst/>
          </a:prstGeom>
          <a:noFill/>
        </p:spPr>
        <p:txBody>
          <a:bodyPr wrap="square" rtlCol="0" anchor="ctr">
            <a:spAutoFit/>
          </a:bodyPr>
          <a:lstStyle/>
          <a:p>
            <a:r>
              <a:rPr lang="en-US" altLang="ko-KR" sz="5400" dirty="0">
                <a:solidFill>
                  <a:schemeClr val="bg1"/>
                </a:solidFill>
                <a:latin typeface="Calibri Light" panose="020F0302020204030204" pitchFamily="34" charset="0"/>
                <a:cs typeface="Calibri Light" panose="020F0302020204030204" pitchFamily="34" charset="0"/>
              </a:rPr>
              <a:t>Agenda</a:t>
            </a:r>
          </a:p>
        </p:txBody>
      </p:sp>
      <p:grpSp>
        <p:nvGrpSpPr>
          <p:cNvPr id="21" name="Gruppieren 43">
            <a:extLst>
              <a:ext uri="{FF2B5EF4-FFF2-40B4-BE49-F238E27FC236}">
                <a16:creationId xmlns:a16="http://schemas.microsoft.com/office/drawing/2014/main" xmlns="" id="{7B2129BA-0077-5C47-AD9D-44687066E64C}"/>
              </a:ext>
            </a:extLst>
          </p:cNvPr>
          <p:cNvGrpSpPr>
            <a:grpSpLocks noChangeAspect="1"/>
          </p:cNvGrpSpPr>
          <p:nvPr/>
        </p:nvGrpSpPr>
        <p:grpSpPr>
          <a:xfrm>
            <a:off x="930855" y="2987794"/>
            <a:ext cx="576000" cy="517800"/>
            <a:chOff x="1465604" y="1676470"/>
            <a:chExt cx="1080731" cy="971528"/>
          </a:xfrm>
        </p:grpSpPr>
        <p:sp>
          <p:nvSpPr>
            <p:cNvPr id="22" name="Oval 21">
              <a:extLst>
                <a:ext uri="{FF2B5EF4-FFF2-40B4-BE49-F238E27FC236}">
                  <a16:creationId xmlns:a16="http://schemas.microsoft.com/office/drawing/2014/main" xmlns="" id="{0A45F6D7-1A8A-9647-BD8E-80D46F4CF632}"/>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8A4EBB5D-BBE0-0F45-9CB8-989772F54208}"/>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71CDFF36-90D2-AB4C-9BF7-CECA92979873}"/>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C90841A-91FB-944C-9AAC-358A844016F6}"/>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xmlns="" id="{CB6C6ED3-1BF2-AA61-7BF2-6FE01D3D38DE}"/>
              </a:ext>
            </a:extLst>
          </p:cNvPr>
          <p:cNvSpPr/>
          <p:nvPr/>
        </p:nvSpPr>
        <p:spPr>
          <a:xfrm>
            <a:off x="6287549" y="599813"/>
            <a:ext cx="5904451" cy="54486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xmlns="" id="{32B8FD69-14A4-C6C6-EEB2-9780FB772D2E}"/>
              </a:ext>
            </a:extLst>
          </p:cNvPr>
          <p:cNvSpPr/>
          <p:nvPr/>
        </p:nvSpPr>
        <p:spPr>
          <a:xfrm>
            <a:off x="7139031" y="1454235"/>
            <a:ext cx="453006" cy="461394"/>
          </a:xfrm>
          <a:prstGeom prst="ellipse">
            <a:avLst/>
          </a:prstGeom>
          <a:solidFill>
            <a:srgbClr val="6475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xmlns="" id="{CA163754-7F5B-6E23-CD7F-985BAAB004FF}"/>
              </a:ext>
            </a:extLst>
          </p:cNvPr>
          <p:cNvSpPr/>
          <p:nvPr/>
        </p:nvSpPr>
        <p:spPr>
          <a:xfrm>
            <a:off x="7139031" y="2305163"/>
            <a:ext cx="453006" cy="461394"/>
          </a:xfrm>
          <a:prstGeom prst="ellipse">
            <a:avLst/>
          </a:prstGeom>
          <a:solidFill>
            <a:srgbClr val="6475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xmlns="" id="{DACFF625-7E8A-15AF-B2E7-4944D568A409}"/>
              </a:ext>
            </a:extLst>
          </p:cNvPr>
          <p:cNvSpPr/>
          <p:nvPr/>
        </p:nvSpPr>
        <p:spPr>
          <a:xfrm>
            <a:off x="7139031" y="3156091"/>
            <a:ext cx="453006" cy="461394"/>
          </a:xfrm>
          <a:prstGeom prst="ellipse">
            <a:avLst/>
          </a:prstGeom>
          <a:solidFill>
            <a:srgbClr val="6475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1" name="Oval 10">
            <a:extLst>
              <a:ext uri="{FF2B5EF4-FFF2-40B4-BE49-F238E27FC236}">
                <a16:creationId xmlns:a16="http://schemas.microsoft.com/office/drawing/2014/main" xmlns="" id="{C9402C03-5009-CE9C-1122-90608F5FA160}"/>
              </a:ext>
            </a:extLst>
          </p:cNvPr>
          <p:cNvSpPr/>
          <p:nvPr/>
        </p:nvSpPr>
        <p:spPr>
          <a:xfrm>
            <a:off x="7139031" y="4007019"/>
            <a:ext cx="453006" cy="461394"/>
          </a:xfrm>
          <a:prstGeom prst="ellipse">
            <a:avLst/>
          </a:prstGeom>
          <a:solidFill>
            <a:srgbClr val="6475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2" name="TextBox 11">
            <a:extLst>
              <a:ext uri="{FF2B5EF4-FFF2-40B4-BE49-F238E27FC236}">
                <a16:creationId xmlns:a16="http://schemas.microsoft.com/office/drawing/2014/main" xmlns="" id="{4985853B-58C8-823E-E23C-1FC47F2E10A1}"/>
              </a:ext>
            </a:extLst>
          </p:cNvPr>
          <p:cNvSpPr txBox="1"/>
          <p:nvPr/>
        </p:nvSpPr>
        <p:spPr>
          <a:xfrm>
            <a:off x="7856290" y="1500266"/>
            <a:ext cx="3238150" cy="461665"/>
          </a:xfrm>
          <a:prstGeom prst="rect">
            <a:avLst/>
          </a:prstGeom>
          <a:noFill/>
        </p:spPr>
        <p:txBody>
          <a:bodyPr wrap="square" rtlCol="0">
            <a:spAutoFit/>
          </a:bodyPr>
          <a:lstStyle/>
          <a:p>
            <a:r>
              <a:rPr lang="en-US" sz="2400" dirty="0"/>
              <a:t>OCI</a:t>
            </a:r>
          </a:p>
        </p:txBody>
      </p:sp>
      <p:sp>
        <p:nvSpPr>
          <p:cNvPr id="14" name="TextBox 13">
            <a:extLst>
              <a:ext uri="{FF2B5EF4-FFF2-40B4-BE49-F238E27FC236}">
                <a16:creationId xmlns:a16="http://schemas.microsoft.com/office/drawing/2014/main" xmlns="" id="{1FD6E2DF-7C9B-09E6-B104-1E8B5010D6BB}"/>
              </a:ext>
            </a:extLst>
          </p:cNvPr>
          <p:cNvSpPr txBox="1"/>
          <p:nvPr/>
        </p:nvSpPr>
        <p:spPr>
          <a:xfrm>
            <a:off x="7856290" y="2269819"/>
            <a:ext cx="3238150" cy="461665"/>
          </a:xfrm>
          <a:prstGeom prst="rect">
            <a:avLst/>
          </a:prstGeom>
          <a:noFill/>
        </p:spPr>
        <p:txBody>
          <a:bodyPr wrap="square" rtlCol="0">
            <a:spAutoFit/>
          </a:bodyPr>
          <a:lstStyle/>
          <a:p>
            <a:r>
              <a:rPr lang="en-US" sz="2400" dirty="0"/>
              <a:t>DSCSA </a:t>
            </a:r>
          </a:p>
        </p:txBody>
      </p:sp>
      <p:sp>
        <p:nvSpPr>
          <p:cNvPr id="16" name="TextBox 15">
            <a:extLst>
              <a:ext uri="{FF2B5EF4-FFF2-40B4-BE49-F238E27FC236}">
                <a16:creationId xmlns:a16="http://schemas.microsoft.com/office/drawing/2014/main" xmlns="" id="{D8F86FE1-6BA1-EA1C-4D8B-181D6BB9D4C2}"/>
              </a:ext>
            </a:extLst>
          </p:cNvPr>
          <p:cNvSpPr txBox="1"/>
          <p:nvPr/>
        </p:nvSpPr>
        <p:spPr>
          <a:xfrm>
            <a:off x="7856290" y="3123073"/>
            <a:ext cx="3238150" cy="461665"/>
          </a:xfrm>
          <a:prstGeom prst="rect">
            <a:avLst/>
          </a:prstGeom>
          <a:noFill/>
        </p:spPr>
        <p:txBody>
          <a:bodyPr wrap="square" rtlCol="0">
            <a:spAutoFit/>
          </a:bodyPr>
          <a:lstStyle/>
          <a:p>
            <a:r>
              <a:rPr lang="en-US" sz="2400" dirty="0"/>
              <a:t>The Gaps </a:t>
            </a:r>
          </a:p>
        </p:txBody>
      </p:sp>
      <p:sp>
        <p:nvSpPr>
          <p:cNvPr id="18" name="TextBox 17">
            <a:extLst>
              <a:ext uri="{FF2B5EF4-FFF2-40B4-BE49-F238E27FC236}">
                <a16:creationId xmlns:a16="http://schemas.microsoft.com/office/drawing/2014/main" xmlns="" id="{19CBAFE9-DED1-2149-80FF-D05AF4045095}"/>
              </a:ext>
            </a:extLst>
          </p:cNvPr>
          <p:cNvSpPr txBox="1"/>
          <p:nvPr/>
        </p:nvSpPr>
        <p:spPr>
          <a:xfrm>
            <a:off x="7856290" y="4006748"/>
            <a:ext cx="3238150" cy="461665"/>
          </a:xfrm>
          <a:prstGeom prst="rect">
            <a:avLst/>
          </a:prstGeom>
          <a:noFill/>
        </p:spPr>
        <p:txBody>
          <a:bodyPr wrap="square" rtlCol="0">
            <a:spAutoFit/>
          </a:bodyPr>
          <a:lstStyle/>
          <a:p>
            <a:r>
              <a:rPr lang="en-US" sz="2400" dirty="0"/>
              <a:t>Establishing Trust</a:t>
            </a:r>
          </a:p>
        </p:txBody>
      </p:sp>
      <p:sp>
        <p:nvSpPr>
          <p:cNvPr id="27" name="Oval 26">
            <a:extLst>
              <a:ext uri="{FF2B5EF4-FFF2-40B4-BE49-F238E27FC236}">
                <a16:creationId xmlns:a16="http://schemas.microsoft.com/office/drawing/2014/main" xmlns="" id="{0F0AE969-167C-4EF2-E5F0-8BA5A92AB31F}"/>
              </a:ext>
            </a:extLst>
          </p:cNvPr>
          <p:cNvSpPr/>
          <p:nvPr/>
        </p:nvSpPr>
        <p:spPr>
          <a:xfrm>
            <a:off x="7139031" y="4776572"/>
            <a:ext cx="453006" cy="461394"/>
          </a:xfrm>
          <a:prstGeom prst="ellipse">
            <a:avLst/>
          </a:prstGeom>
          <a:solidFill>
            <a:srgbClr val="6475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9" name="TextBox 28">
            <a:extLst>
              <a:ext uri="{FF2B5EF4-FFF2-40B4-BE49-F238E27FC236}">
                <a16:creationId xmlns:a16="http://schemas.microsoft.com/office/drawing/2014/main" xmlns="" id="{7B44E882-8AFB-0FBA-5855-EDF2439CC73B}"/>
              </a:ext>
            </a:extLst>
          </p:cNvPr>
          <p:cNvSpPr txBox="1"/>
          <p:nvPr/>
        </p:nvSpPr>
        <p:spPr>
          <a:xfrm>
            <a:off x="7856290" y="4776301"/>
            <a:ext cx="3238150" cy="461665"/>
          </a:xfrm>
          <a:prstGeom prst="rect">
            <a:avLst/>
          </a:prstGeom>
          <a:noFill/>
        </p:spPr>
        <p:txBody>
          <a:bodyPr wrap="square" rtlCol="0">
            <a:spAutoFit/>
          </a:bodyPr>
          <a:lstStyle/>
          <a:p>
            <a:r>
              <a:rPr lang="en-US" sz="2400" dirty="0"/>
              <a:t>Questions</a:t>
            </a:r>
          </a:p>
        </p:txBody>
      </p:sp>
    </p:spTree>
    <p:extLst>
      <p:ext uri="{BB962C8B-B14F-4D97-AF65-F5344CB8AC3E}">
        <p14:creationId xmlns:p14="http://schemas.microsoft.com/office/powerpoint/2010/main" xmlns="" val="409972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136693" y="6356350"/>
            <a:ext cx="2743200" cy="365125"/>
          </a:xfrm>
        </p:spPr>
        <p:txBody>
          <a:bodyPr/>
          <a:lstStyle/>
          <a:p>
            <a:fld id="{1AF31E84-F459-2947-A739-093FD59B1CAB}" type="slidenum">
              <a:rPr lang="en-GB" smtClean="0"/>
              <a:pPr/>
              <a:t>4</a:t>
            </a:fld>
            <a:endParaRPr lang="en-GB" dirty="0"/>
          </a:p>
        </p:txBody>
      </p:sp>
      <p:sp>
        <p:nvSpPr>
          <p:cNvPr id="11" name="Rectangle 10">
            <a:extLst>
              <a:ext uri="{FF2B5EF4-FFF2-40B4-BE49-F238E27FC236}">
                <a16:creationId xmlns:a16="http://schemas.microsoft.com/office/drawing/2014/main" xmlns="" id="{F1A0B9FA-47EB-124E-8B55-82D8E3D17CA1}"/>
              </a:ext>
            </a:extLst>
          </p:cNvPr>
          <p:cNvSpPr/>
          <p:nvPr/>
        </p:nvSpPr>
        <p:spPr>
          <a:xfrm>
            <a:off x="0" y="2199861"/>
            <a:ext cx="12192000" cy="237213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80AF4BF1-2EA3-CB41-B1D7-6863622A7FEA}"/>
              </a:ext>
            </a:extLst>
          </p:cNvPr>
          <p:cNvSpPr/>
          <p:nvPr/>
        </p:nvSpPr>
        <p:spPr>
          <a:xfrm>
            <a:off x="0" y="2305877"/>
            <a:ext cx="12192000" cy="2160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8A8DE30E-81FF-4844-8BC9-1AAAB443EBD3}"/>
              </a:ext>
            </a:extLst>
          </p:cNvPr>
          <p:cNvGrpSpPr/>
          <p:nvPr/>
        </p:nvGrpSpPr>
        <p:grpSpPr>
          <a:xfrm>
            <a:off x="5310421" y="2993307"/>
            <a:ext cx="1571159" cy="646331"/>
            <a:chOff x="4314635" y="2993307"/>
            <a:chExt cx="1571159" cy="646331"/>
          </a:xfrm>
        </p:grpSpPr>
        <p:sp>
          <p:nvSpPr>
            <p:cNvPr id="20" name="TextBox 244">
              <a:extLst>
                <a:ext uri="{FF2B5EF4-FFF2-40B4-BE49-F238E27FC236}">
                  <a16:creationId xmlns:a16="http://schemas.microsoft.com/office/drawing/2014/main" xmlns="" id="{62866E8E-9A6E-6442-B8E4-70427513F7DC}"/>
                </a:ext>
              </a:extLst>
            </p:cNvPr>
            <p:cNvSpPr txBox="1"/>
            <p:nvPr/>
          </p:nvSpPr>
          <p:spPr>
            <a:xfrm>
              <a:off x="5010870" y="2993307"/>
              <a:ext cx="874924" cy="646331"/>
            </a:xfrm>
            <a:prstGeom prst="rect">
              <a:avLst/>
            </a:prstGeom>
            <a:noFill/>
          </p:spPr>
          <p:txBody>
            <a:bodyPr wrap="square" rtlCol="0" anchor="ctr">
              <a:spAutoFit/>
            </a:bodyPr>
            <a:lstStyle/>
            <a:p>
              <a:r>
                <a:rPr lang="en-US" altLang="ko-KR" sz="3600" dirty="0">
                  <a:solidFill>
                    <a:schemeClr val="bg1"/>
                  </a:solidFill>
                  <a:latin typeface="Calibri Light" panose="020F0302020204030204" pitchFamily="34" charset="0"/>
                  <a:cs typeface="Calibri Light" panose="020F0302020204030204" pitchFamily="34" charset="0"/>
                </a:rPr>
                <a:t>OCI</a:t>
              </a:r>
              <a:endParaRPr lang="en-US" altLang="ko-KR" sz="2800" dirty="0">
                <a:solidFill>
                  <a:schemeClr val="bg1"/>
                </a:solidFill>
                <a:latin typeface="Calibri Light" panose="020F0302020204030204" pitchFamily="34" charset="0"/>
                <a:cs typeface="Calibri Light" panose="020F0302020204030204" pitchFamily="34" charset="0"/>
              </a:endParaRPr>
            </a:p>
          </p:txBody>
        </p:sp>
        <p:grpSp>
          <p:nvGrpSpPr>
            <p:cNvPr id="21" name="Gruppieren 43">
              <a:extLst>
                <a:ext uri="{FF2B5EF4-FFF2-40B4-BE49-F238E27FC236}">
                  <a16:creationId xmlns:a16="http://schemas.microsoft.com/office/drawing/2014/main" xmlns="" id="{0D171844-F051-E84D-8F07-E38F4DD4CC31}"/>
                </a:ext>
              </a:extLst>
            </p:cNvPr>
            <p:cNvGrpSpPr>
              <a:grpSpLocks noChangeAspect="1"/>
            </p:cNvGrpSpPr>
            <p:nvPr/>
          </p:nvGrpSpPr>
          <p:grpSpPr>
            <a:xfrm>
              <a:off x="4314635" y="3067307"/>
              <a:ext cx="576000" cy="517800"/>
              <a:chOff x="1465604" y="1676470"/>
              <a:chExt cx="1080731" cy="971528"/>
            </a:xfrm>
          </p:grpSpPr>
          <p:sp>
            <p:nvSpPr>
              <p:cNvPr id="22" name="Oval 21">
                <a:extLst>
                  <a:ext uri="{FF2B5EF4-FFF2-40B4-BE49-F238E27FC236}">
                    <a16:creationId xmlns:a16="http://schemas.microsoft.com/office/drawing/2014/main" xmlns="" id="{D47DA8EE-E1CD-D84D-A711-7BF55FC05D81}"/>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3D3659BF-0C58-3743-B3E0-5B3A51FBFA65}"/>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6240877F-2E52-6D48-9402-4875EAFB02FA}"/>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806D994-8495-BB45-A7CE-B6360ADD5A89}"/>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xmlns="" val="93396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Credentialing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113428" y="6397872"/>
            <a:ext cx="2743200" cy="365125"/>
          </a:xfrm>
        </p:spPr>
        <p:txBody>
          <a:bodyPr/>
          <a:lstStyle/>
          <a:p>
            <a:fld id="{1AF31E84-F459-2947-A739-093FD59B1CAB}" type="slidenum">
              <a:rPr lang="en-GB" smtClean="0"/>
              <a:pPr/>
              <a:t>5</a:t>
            </a:fld>
            <a:endParaRPr lang="en-GB" dirty="0"/>
          </a:p>
        </p:txBody>
      </p:sp>
      <p:sp>
        <p:nvSpPr>
          <p:cNvPr id="20" name="TextBox 244">
            <a:extLst>
              <a:ext uri="{FF2B5EF4-FFF2-40B4-BE49-F238E27FC236}">
                <a16:creationId xmlns:a16="http://schemas.microsoft.com/office/drawing/2014/main" xmlns="" id="{A0A94DCC-FF9A-9146-B641-EC39E6B91F78}"/>
              </a:ext>
            </a:extLst>
          </p:cNvPr>
          <p:cNvSpPr txBox="1"/>
          <p:nvPr/>
        </p:nvSpPr>
        <p:spPr>
          <a:xfrm>
            <a:off x="1627089" y="2775296"/>
            <a:ext cx="3562900" cy="923330"/>
          </a:xfrm>
          <a:prstGeom prst="rect">
            <a:avLst/>
          </a:prstGeom>
          <a:noFill/>
        </p:spPr>
        <p:txBody>
          <a:bodyPr wrap="square" rtlCol="0" anchor="ctr">
            <a:spAutoFit/>
          </a:bodyPr>
          <a:lstStyle/>
          <a:p>
            <a:r>
              <a:rPr lang="en-US" altLang="ko-KR" sz="5400" dirty="0">
                <a:solidFill>
                  <a:schemeClr val="bg1"/>
                </a:solidFill>
                <a:latin typeface="Calibri Light" panose="020F0302020204030204" pitchFamily="34" charset="0"/>
                <a:cs typeface="Calibri Light" panose="020F0302020204030204" pitchFamily="34" charset="0"/>
              </a:rPr>
              <a:t>What is OCI?</a:t>
            </a:r>
          </a:p>
        </p:txBody>
      </p:sp>
      <p:grpSp>
        <p:nvGrpSpPr>
          <p:cNvPr id="21" name="Gruppieren 43">
            <a:extLst>
              <a:ext uri="{FF2B5EF4-FFF2-40B4-BE49-F238E27FC236}">
                <a16:creationId xmlns:a16="http://schemas.microsoft.com/office/drawing/2014/main" xmlns="" id="{7B2129BA-0077-5C47-AD9D-44687066E64C}"/>
              </a:ext>
            </a:extLst>
          </p:cNvPr>
          <p:cNvGrpSpPr>
            <a:grpSpLocks noChangeAspect="1"/>
          </p:cNvGrpSpPr>
          <p:nvPr/>
        </p:nvGrpSpPr>
        <p:grpSpPr>
          <a:xfrm>
            <a:off x="930855" y="2987794"/>
            <a:ext cx="576000" cy="517800"/>
            <a:chOff x="1465604" y="1676470"/>
            <a:chExt cx="1080731" cy="971528"/>
          </a:xfrm>
        </p:grpSpPr>
        <p:sp>
          <p:nvSpPr>
            <p:cNvPr id="22" name="Oval 21">
              <a:extLst>
                <a:ext uri="{FF2B5EF4-FFF2-40B4-BE49-F238E27FC236}">
                  <a16:creationId xmlns:a16="http://schemas.microsoft.com/office/drawing/2014/main" xmlns="" id="{0A45F6D7-1A8A-9647-BD8E-80D46F4CF632}"/>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8A4EBB5D-BBE0-0F45-9CB8-989772F54208}"/>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71CDFF36-90D2-AB4C-9BF7-CECA92979873}"/>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C90841A-91FB-944C-9AAC-358A844016F6}"/>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xmlns="" id="{CB6C6ED3-1BF2-AA61-7BF2-6FE01D3D38DE}"/>
              </a:ext>
            </a:extLst>
          </p:cNvPr>
          <p:cNvSpPr/>
          <p:nvPr/>
        </p:nvSpPr>
        <p:spPr>
          <a:xfrm>
            <a:off x="6287549" y="599813"/>
            <a:ext cx="5904451" cy="54486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4985853B-58C8-823E-E23C-1FC47F2E10A1}"/>
              </a:ext>
            </a:extLst>
          </p:cNvPr>
          <p:cNvSpPr txBox="1"/>
          <p:nvPr/>
        </p:nvSpPr>
        <p:spPr>
          <a:xfrm>
            <a:off x="6534324" y="867840"/>
            <a:ext cx="5626793" cy="523220"/>
          </a:xfrm>
          <a:prstGeom prst="rect">
            <a:avLst/>
          </a:prstGeom>
          <a:noFill/>
        </p:spPr>
        <p:txBody>
          <a:bodyPr wrap="square" rtlCol="0">
            <a:spAutoFit/>
          </a:bodyPr>
          <a:lstStyle/>
          <a:p>
            <a:r>
              <a:rPr lang="en-US" sz="2800" dirty="0"/>
              <a:t>OCI: Open Credentialing Initiative</a:t>
            </a:r>
          </a:p>
        </p:txBody>
      </p:sp>
      <p:sp>
        <p:nvSpPr>
          <p:cNvPr id="14" name="TextBox 13">
            <a:extLst>
              <a:ext uri="{FF2B5EF4-FFF2-40B4-BE49-F238E27FC236}">
                <a16:creationId xmlns:a16="http://schemas.microsoft.com/office/drawing/2014/main" xmlns="" id="{1FD6E2DF-7C9B-09E6-B104-1E8B5010D6BB}"/>
              </a:ext>
            </a:extLst>
          </p:cNvPr>
          <p:cNvSpPr txBox="1"/>
          <p:nvPr/>
        </p:nvSpPr>
        <p:spPr>
          <a:xfrm>
            <a:off x="6838811" y="2120658"/>
            <a:ext cx="5017817" cy="2308324"/>
          </a:xfrm>
          <a:prstGeom prst="rect">
            <a:avLst/>
          </a:prstGeom>
          <a:noFill/>
        </p:spPr>
        <p:txBody>
          <a:bodyPr wrap="square" rtlCol="0">
            <a:spAutoFit/>
          </a:bodyPr>
          <a:lstStyle/>
          <a:p>
            <a:r>
              <a:rPr lang="en-US" sz="2400" dirty="0">
                <a:latin typeface="Calibri"/>
                <a:ea typeface="Calibri"/>
                <a:cs typeface="Calibri"/>
                <a:sym typeface="Calibri"/>
              </a:rPr>
              <a:t>An open </a:t>
            </a:r>
            <a:r>
              <a:rPr lang="en-US" sz="2400" b="1" dirty="0">
                <a:latin typeface="Calibri"/>
                <a:ea typeface="Calibri"/>
                <a:cs typeface="Calibri"/>
                <a:sym typeface="Calibri"/>
              </a:rPr>
              <a:t>ecosystem </a:t>
            </a:r>
            <a:r>
              <a:rPr lang="en-US" sz="2400" dirty="0">
                <a:latin typeface="Calibri"/>
                <a:ea typeface="Calibri"/>
                <a:cs typeface="Calibri"/>
                <a:sym typeface="Calibri"/>
              </a:rPr>
              <a:t>supporting the pharmaceutical industry in complying with </a:t>
            </a:r>
            <a:r>
              <a:rPr lang="en-US" sz="2400" b="1" dirty="0">
                <a:latin typeface="Calibri"/>
                <a:ea typeface="Calibri"/>
                <a:cs typeface="Calibri"/>
                <a:sym typeface="Calibri"/>
              </a:rPr>
              <a:t>DSCSA </a:t>
            </a:r>
            <a:r>
              <a:rPr lang="en-US" sz="2400" dirty="0">
                <a:latin typeface="Calibri"/>
                <a:ea typeface="Calibri"/>
                <a:cs typeface="Calibri"/>
                <a:sym typeface="Calibri"/>
              </a:rPr>
              <a:t>requirements by 2023 with available solutions developed in </a:t>
            </a:r>
            <a:r>
              <a:rPr lang="en-US" sz="2400" b="1" dirty="0">
                <a:latin typeface="Calibri"/>
                <a:ea typeface="Calibri"/>
                <a:cs typeface="Calibri"/>
                <a:sym typeface="Calibri"/>
              </a:rPr>
              <a:t>industry-wide</a:t>
            </a:r>
            <a:r>
              <a:rPr lang="en-US" sz="2400" dirty="0">
                <a:latin typeface="Calibri"/>
                <a:ea typeface="Calibri"/>
                <a:cs typeface="Calibri"/>
                <a:sym typeface="Calibri"/>
              </a:rPr>
              <a:t> pilots</a:t>
            </a:r>
          </a:p>
          <a:p>
            <a:r>
              <a:rPr lang="en-US" sz="2400" dirty="0"/>
              <a:t> </a:t>
            </a:r>
          </a:p>
        </p:txBody>
      </p:sp>
    </p:spTree>
    <p:extLst>
      <p:ext uri="{BB962C8B-B14F-4D97-AF65-F5344CB8AC3E}">
        <p14:creationId xmlns:p14="http://schemas.microsoft.com/office/powerpoint/2010/main" xmlns="" val="340667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D95BB94-6729-E408-2425-60903E07023F}"/>
              </a:ext>
            </a:extLst>
          </p:cNvPr>
          <p:cNvSpPr>
            <a:spLocks noGrp="1"/>
          </p:cNvSpPr>
          <p:nvPr>
            <p:ph type="sldNum" sz="quarter" idx="12"/>
          </p:nvPr>
        </p:nvSpPr>
        <p:spPr>
          <a:xfrm>
            <a:off x="9088750" y="6356350"/>
            <a:ext cx="2743200" cy="365125"/>
          </a:xfrm>
        </p:spPr>
        <p:txBody>
          <a:bodyPr/>
          <a:lstStyle/>
          <a:p>
            <a:fld id="{1AF31E84-F459-2947-A739-093FD59B1CAB}" type="slidenum">
              <a:rPr lang="en-GB" smtClean="0">
                <a:solidFill>
                  <a:schemeClr val="bg1"/>
                </a:solidFill>
              </a:rPr>
              <a:pPr/>
              <a:t>6</a:t>
            </a:fld>
            <a:endParaRPr lang="en-GB" dirty="0">
              <a:solidFill>
                <a:schemeClr val="bg1"/>
              </a:solidFill>
            </a:endParaRPr>
          </a:p>
        </p:txBody>
      </p:sp>
      <p:sp>
        <p:nvSpPr>
          <p:cNvPr id="4" name="Google Shape;530;p30">
            <a:extLst>
              <a:ext uri="{FF2B5EF4-FFF2-40B4-BE49-F238E27FC236}">
                <a16:creationId xmlns:a16="http://schemas.microsoft.com/office/drawing/2014/main" xmlns="" id="{AB64DF62-C27E-4FA1-6195-9274E3D59FEC}"/>
              </a:ext>
            </a:extLst>
          </p:cNvPr>
          <p:cNvSpPr txBox="1">
            <a:spLocks/>
          </p:cNvSpPr>
          <p:nvPr/>
        </p:nvSpPr>
        <p:spPr>
          <a:xfrm>
            <a:off x="964211" y="136525"/>
            <a:ext cx="10867739" cy="1150063"/>
          </a:xfrm>
          <a:prstGeom prst="rect">
            <a:avLst/>
          </a:prstGeom>
        </p:spPr>
        <p:txBody>
          <a:bodyPr spcFirstLastPara="1" wrap="square" lIns="91425" tIns="91425" rIns="91425" bIns="91425"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dirty="0">
                <a:latin typeface="Calibri"/>
                <a:ea typeface="Calibri"/>
                <a:cs typeface="Calibri"/>
                <a:sym typeface="Calibri"/>
              </a:rPr>
              <a:t>Advantages of OCI Architecture</a:t>
            </a:r>
          </a:p>
        </p:txBody>
      </p:sp>
      <p:sp>
        <p:nvSpPr>
          <p:cNvPr id="5" name="Google Shape;532;p30">
            <a:extLst>
              <a:ext uri="{FF2B5EF4-FFF2-40B4-BE49-F238E27FC236}">
                <a16:creationId xmlns:a16="http://schemas.microsoft.com/office/drawing/2014/main" xmlns="" id="{3E41DC98-B0CE-4AC8-43B6-A953060A9387}"/>
              </a:ext>
            </a:extLst>
          </p:cNvPr>
          <p:cNvSpPr/>
          <p:nvPr/>
        </p:nvSpPr>
        <p:spPr>
          <a:xfrm>
            <a:off x="996536" y="1208033"/>
            <a:ext cx="10105137" cy="1139816"/>
          </a:xfrm>
          <a:prstGeom prst="rect">
            <a:avLst/>
          </a:prstGeom>
          <a:solidFill>
            <a:srgbClr val="64758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i="0" u="none" strike="noStrike" cap="none" dirty="0">
                <a:solidFill>
                  <a:srgbClr val="FFFFFF"/>
                </a:solidFill>
                <a:latin typeface="Calibri"/>
                <a:ea typeface="Calibri"/>
                <a:cs typeface="Calibri"/>
                <a:sym typeface="Calibri"/>
              </a:rPr>
              <a:t>Every OCI member is committed to adopting and supporting OCI architecture, guidelines, and trust frameworks to support industry collaboration</a:t>
            </a:r>
            <a:endParaRPr sz="1800" i="0" u="none" strike="noStrike" cap="none" dirty="0">
              <a:solidFill>
                <a:srgbClr val="FFFFFF"/>
              </a:solidFill>
              <a:latin typeface="Calibri"/>
              <a:ea typeface="Calibri"/>
              <a:cs typeface="Calibri"/>
              <a:sym typeface="Calibri"/>
            </a:endParaRPr>
          </a:p>
        </p:txBody>
      </p:sp>
      <p:pic>
        <p:nvPicPr>
          <p:cNvPr id="6" name="Google Shape;533;p30">
            <a:extLst>
              <a:ext uri="{FF2B5EF4-FFF2-40B4-BE49-F238E27FC236}">
                <a16:creationId xmlns:a16="http://schemas.microsoft.com/office/drawing/2014/main" xmlns="" id="{10881FA2-34D7-DDD4-F6DF-8D58F3470F81}"/>
              </a:ext>
            </a:extLst>
          </p:cNvPr>
          <p:cNvPicPr preferRelativeResize="0"/>
          <p:nvPr/>
        </p:nvPicPr>
        <p:blipFill rotWithShape="1">
          <a:blip r:embed="rId2">
            <a:alphaModFix/>
          </a:blip>
          <a:srcRect/>
          <a:stretch/>
        </p:blipFill>
        <p:spPr>
          <a:xfrm>
            <a:off x="996536" y="2467300"/>
            <a:ext cx="10105265" cy="3313158"/>
          </a:xfrm>
          <a:prstGeom prst="rect">
            <a:avLst/>
          </a:prstGeom>
          <a:noFill/>
          <a:ln>
            <a:noFill/>
          </a:ln>
        </p:spPr>
      </p:pic>
    </p:spTree>
    <p:extLst>
      <p:ext uri="{BB962C8B-B14F-4D97-AF65-F5344CB8AC3E}">
        <p14:creationId xmlns:p14="http://schemas.microsoft.com/office/powerpoint/2010/main" xmlns="" val="3190075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2D0AAFF-8DB5-7F4A-AF18-4E7D8DC161FA}"/>
              </a:ext>
            </a:extLst>
          </p:cNvPr>
          <p:cNvSpPr>
            <a:spLocks noGrp="1"/>
          </p:cNvSpPr>
          <p:nvPr>
            <p:ph type="ftr" sz="quarter" idx="11"/>
          </p:nvPr>
        </p:nvSpPr>
        <p:spPr/>
        <p:txBody>
          <a:bodyPr/>
          <a:lstStyle/>
          <a:p>
            <a:r>
              <a:rPr lang="en-GB" dirty="0"/>
              <a:t>© 2022 Open Credential Initiative - All Rights Reserved</a:t>
            </a:r>
          </a:p>
        </p:txBody>
      </p:sp>
      <p:sp>
        <p:nvSpPr>
          <p:cNvPr id="3" name="Slide Number Placeholder 2">
            <a:extLst>
              <a:ext uri="{FF2B5EF4-FFF2-40B4-BE49-F238E27FC236}">
                <a16:creationId xmlns:a16="http://schemas.microsoft.com/office/drawing/2014/main" xmlns="" id="{8C5D4C07-0228-8C4B-BD26-21409797F0DB}"/>
              </a:ext>
            </a:extLst>
          </p:cNvPr>
          <p:cNvSpPr>
            <a:spLocks noGrp="1"/>
          </p:cNvSpPr>
          <p:nvPr>
            <p:ph type="sldNum" sz="quarter" idx="12"/>
          </p:nvPr>
        </p:nvSpPr>
        <p:spPr>
          <a:xfrm>
            <a:off x="9274535" y="6349478"/>
            <a:ext cx="2743200" cy="365125"/>
          </a:xfrm>
        </p:spPr>
        <p:txBody>
          <a:bodyPr/>
          <a:lstStyle/>
          <a:p>
            <a:fld id="{1AF31E84-F459-2947-A739-093FD59B1CAB}" type="slidenum">
              <a:rPr lang="en-GB" smtClean="0"/>
              <a:pPr/>
              <a:t>7</a:t>
            </a:fld>
            <a:endParaRPr lang="en-GB" dirty="0"/>
          </a:p>
        </p:txBody>
      </p:sp>
      <p:sp>
        <p:nvSpPr>
          <p:cNvPr id="20" name="TextBox 244">
            <a:extLst>
              <a:ext uri="{FF2B5EF4-FFF2-40B4-BE49-F238E27FC236}">
                <a16:creationId xmlns:a16="http://schemas.microsoft.com/office/drawing/2014/main" xmlns="" id="{A0A94DCC-FF9A-9146-B641-EC39E6B91F78}"/>
              </a:ext>
            </a:extLst>
          </p:cNvPr>
          <p:cNvSpPr txBox="1"/>
          <p:nvPr/>
        </p:nvSpPr>
        <p:spPr>
          <a:xfrm>
            <a:off x="1308338" y="175728"/>
            <a:ext cx="4114800" cy="707886"/>
          </a:xfrm>
          <a:prstGeom prst="rect">
            <a:avLst/>
          </a:prstGeom>
          <a:noFill/>
        </p:spPr>
        <p:txBody>
          <a:bodyPr wrap="square" rtlCol="0" anchor="ctr">
            <a:spAutoFit/>
          </a:bodyPr>
          <a:lstStyle/>
          <a:p>
            <a:r>
              <a:rPr lang="en-US" altLang="ko-KR" sz="4000" dirty="0">
                <a:solidFill>
                  <a:schemeClr val="bg1"/>
                </a:solidFill>
                <a:latin typeface="Calibri Light" panose="020F0302020204030204" pitchFamily="34" charset="0"/>
                <a:cs typeface="Calibri Light" panose="020F0302020204030204" pitchFamily="34" charset="0"/>
              </a:rPr>
              <a:t>What does OCI Do?</a:t>
            </a:r>
          </a:p>
        </p:txBody>
      </p:sp>
      <p:grpSp>
        <p:nvGrpSpPr>
          <p:cNvPr id="21" name="Gruppieren 43">
            <a:extLst>
              <a:ext uri="{FF2B5EF4-FFF2-40B4-BE49-F238E27FC236}">
                <a16:creationId xmlns:a16="http://schemas.microsoft.com/office/drawing/2014/main" xmlns="" id="{7B2129BA-0077-5C47-AD9D-44687066E64C}"/>
              </a:ext>
            </a:extLst>
          </p:cNvPr>
          <p:cNvGrpSpPr>
            <a:grpSpLocks noChangeAspect="1"/>
          </p:cNvGrpSpPr>
          <p:nvPr/>
        </p:nvGrpSpPr>
        <p:grpSpPr>
          <a:xfrm>
            <a:off x="612104" y="280505"/>
            <a:ext cx="576000" cy="517800"/>
            <a:chOff x="1465604" y="1676470"/>
            <a:chExt cx="1080731" cy="971528"/>
          </a:xfrm>
        </p:grpSpPr>
        <p:sp>
          <p:nvSpPr>
            <p:cNvPr id="22" name="Oval 21">
              <a:extLst>
                <a:ext uri="{FF2B5EF4-FFF2-40B4-BE49-F238E27FC236}">
                  <a16:creationId xmlns:a16="http://schemas.microsoft.com/office/drawing/2014/main" xmlns="" id="{0A45F6D7-1A8A-9647-BD8E-80D46F4CF632}"/>
                </a:ext>
              </a:extLst>
            </p:cNvPr>
            <p:cNvSpPr/>
            <p:nvPr/>
          </p:nvSpPr>
          <p:spPr>
            <a:xfrm>
              <a:off x="1789604" y="1676470"/>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xmlns="" id="{8A4EBB5D-BBE0-0F45-9CB8-989772F54208}"/>
                </a:ext>
              </a:extLst>
            </p:cNvPr>
            <p:cNvSpPr/>
            <p:nvPr/>
          </p:nvSpPr>
          <p:spPr>
            <a:xfrm>
              <a:off x="2114335"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xmlns="" id="{71CDFF36-90D2-AB4C-9BF7-CECA92979873}"/>
                </a:ext>
              </a:extLst>
            </p:cNvPr>
            <p:cNvSpPr/>
            <p:nvPr/>
          </p:nvSpPr>
          <p:spPr>
            <a:xfrm>
              <a:off x="1465604" y="2215006"/>
              <a:ext cx="432000" cy="432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xmlns="" id="{AC90841A-91FB-944C-9AAC-358A844016F6}"/>
                </a:ext>
              </a:extLst>
            </p:cNvPr>
            <p:cNvSpPr>
              <a:spLocks noChangeAspect="1"/>
            </p:cNvSpPr>
            <p:nvPr/>
          </p:nvSpPr>
          <p:spPr>
            <a:xfrm>
              <a:off x="1604676" y="1826311"/>
              <a:ext cx="792000" cy="79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xmlns="" id="{CB6C6ED3-1BF2-AA61-7BF2-6FE01D3D38DE}"/>
              </a:ext>
            </a:extLst>
          </p:cNvPr>
          <p:cNvSpPr/>
          <p:nvPr/>
        </p:nvSpPr>
        <p:spPr>
          <a:xfrm>
            <a:off x="1502979" y="999130"/>
            <a:ext cx="10689021" cy="513891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540;p31">
            <a:extLst>
              <a:ext uri="{FF2B5EF4-FFF2-40B4-BE49-F238E27FC236}">
                <a16:creationId xmlns:a16="http://schemas.microsoft.com/office/drawing/2014/main" xmlns="" id="{8962E3A6-4B1A-91B7-9173-12C13773FC81}"/>
              </a:ext>
            </a:extLst>
          </p:cNvPr>
          <p:cNvSpPr txBox="1">
            <a:spLocks/>
          </p:cNvSpPr>
          <p:nvPr/>
        </p:nvSpPr>
        <p:spPr>
          <a:xfrm>
            <a:off x="2065243" y="1566302"/>
            <a:ext cx="8942098" cy="447483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1152">
              <a:lnSpc>
                <a:spcPct val="150000"/>
              </a:lnSpc>
              <a:spcBef>
                <a:spcPts val="0"/>
              </a:spcBef>
              <a:buClr>
                <a:srgbClr val="000000"/>
              </a:buClr>
              <a:buSzPct val="100000"/>
            </a:pPr>
            <a:r>
              <a:rPr lang="en-US" sz="2000" dirty="0">
                <a:solidFill>
                  <a:srgbClr val="000000"/>
                </a:solidFill>
                <a:latin typeface="Calibri"/>
                <a:ea typeface="Calibri"/>
                <a:cs typeface="Calibri"/>
                <a:sym typeface="Calibri"/>
              </a:rPr>
              <a:t>Incubates </a:t>
            </a:r>
            <a:r>
              <a:rPr lang="en-US" sz="2000" b="1" dirty="0">
                <a:solidFill>
                  <a:srgbClr val="000000"/>
                </a:solidFill>
                <a:latin typeface="Calibri"/>
                <a:ea typeface="Calibri"/>
                <a:cs typeface="Calibri"/>
                <a:sym typeface="Calibri"/>
              </a:rPr>
              <a:t>industry-wide adoption</a:t>
            </a:r>
            <a:r>
              <a:rPr lang="en-US" sz="2000" dirty="0">
                <a:solidFill>
                  <a:srgbClr val="000000"/>
                </a:solidFill>
                <a:latin typeface="Calibri"/>
                <a:ea typeface="Calibri"/>
                <a:cs typeface="Calibri"/>
                <a:sym typeface="Calibri"/>
              </a:rPr>
              <a:t> of non-proprietary credentialing solutions</a:t>
            </a:r>
          </a:p>
          <a:p>
            <a:pPr marL="457200" indent="-331152">
              <a:lnSpc>
                <a:spcPct val="150000"/>
              </a:lnSpc>
              <a:spcBef>
                <a:spcPts val="0"/>
              </a:spcBef>
              <a:buClr>
                <a:srgbClr val="000000"/>
              </a:buClr>
              <a:buSzPct val="100000"/>
            </a:pPr>
            <a:r>
              <a:rPr lang="en-US" sz="2000" dirty="0">
                <a:solidFill>
                  <a:srgbClr val="000000"/>
                </a:solidFill>
                <a:latin typeface="Calibri"/>
                <a:ea typeface="Calibri"/>
                <a:cs typeface="Calibri"/>
                <a:sym typeface="Calibri"/>
              </a:rPr>
              <a:t>Defines </a:t>
            </a:r>
            <a:r>
              <a:rPr lang="en-US" sz="2000" b="1" dirty="0">
                <a:solidFill>
                  <a:srgbClr val="000000"/>
                </a:solidFill>
                <a:latin typeface="Calibri"/>
                <a:ea typeface="Calibri"/>
                <a:cs typeface="Calibri"/>
                <a:sym typeface="Calibri"/>
              </a:rPr>
              <a:t>conformance and interoperability criteria</a:t>
            </a:r>
            <a:endParaRPr lang="en-US" sz="2000" dirty="0">
              <a:solidFill>
                <a:srgbClr val="000000"/>
              </a:solidFill>
              <a:latin typeface="Calibri"/>
              <a:ea typeface="Calibri"/>
              <a:cs typeface="Calibri"/>
              <a:sym typeface="Calibri"/>
            </a:endParaRPr>
          </a:p>
          <a:p>
            <a:pPr marL="457200" indent="-331152">
              <a:lnSpc>
                <a:spcPct val="150000"/>
              </a:lnSpc>
              <a:spcBef>
                <a:spcPts val="0"/>
              </a:spcBef>
              <a:buClr>
                <a:srgbClr val="000000"/>
              </a:buClr>
              <a:buSzPct val="100000"/>
            </a:pPr>
            <a:r>
              <a:rPr lang="en-US" sz="2000" dirty="0">
                <a:solidFill>
                  <a:srgbClr val="000000"/>
                </a:solidFill>
                <a:latin typeface="Calibri"/>
                <a:ea typeface="Calibri"/>
                <a:cs typeface="Calibri"/>
                <a:sym typeface="Calibri"/>
              </a:rPr>
              <a:t>Coordinates and maintains </a:t>
            </a:r>
            <a:r>
              <a:rPr lang="en-US" sz="2000" b="1" dirty="0">
                <a:solidFill>
                  <a:srgbClr val="000000"/>
                </a:solidFill>
                <a:latin typeface="Calibri"/>
                <a:ea typeface="Calibri"/>
                <a:cs typeface="Calibri"/>
                <a:sym typeface="Calibri"/>
              </a:rPr>
              <a:t>frameworks and guidelines </a:t>
            </a:r>
            <a:r>
              <a:rPr lang="en-US" sz="2000" dirty="0">
                <a:solidFill>
                  <a:srgbClr val="000000"/>
                </a:solidFill>
                <a:latin typeface="Calibri"/>
                <a:ea typeface="Calibri"/>
                <a:cs typeface="Calibri"/>
                <a:sym typeface="Calibri"/>
              </a:rPr>
              <a:t>for</a:t>
            </a:r>
            <a:r>
              <a:rPr lang="en-US" sz="2000" b="1" dirty="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software architecture</a:t>
            </a:r>
            <a:endParaRPr lang="en-US" sz="2000" dirty="0">
              <a:solidFill>
                <a:srgbClr val="000000"/>
              </a:solidFill>
            </a:endParaRPr>
          </a:p>
          <a:p>
            <a:pPr marL="457200" indent="-331152">
              <a:lnSpc>
                <a:spcPct val="150000"/>
              </a:lnSpc>
              <a:spcBef>
                <a:spcPts val="0"/>
              </a:spcBef>
              <a:buClr>
                <a:srgbClr val="000000"/>
              </a:buClr>
              <a:buSzPct val="100000"/>
            </a:pPr>
            <a:r>
              <a:rPr lang="en-US" sz="2000" dirty="0">
                <a:solidFill>
                  <a:srgbClr val="000000"/>
                </a:solidFill>
                <a:latin typeface="Calibri"/>
                <a:ea typeface="Calibri"/>
                <a:cs typeface="Calibri"/>
                <a:sym typeface="Calibri"/>
              </a:rPr>
              <a:t>Applies </a:t>
            </a:r>
            <a:r>
              <a:rPr lang="en-US" sz="2000" b="1" dirty="0">
                <a:solidFill>
                  <a:srgbClr val="000000"/>
                </a:solidFill>
                <a:latin typeface="Calibri"/>
                <a:ea typeface="Calibri"/>
                <a:cs typeface="Calibri"/>
                <a:sym typeface="Calibri"/>
              </a:rPr>
              <a:t>open standards </a:t>
            </a:r>
            <a:r>
              <a:rPr lang="en-US" sz="2000" dirty="0">
                <a:solidFill>
                  <a:srgbClr val="000000"/>
                </a:solidFill>
                <a:latin typeface="Calibri"/>
                <a:ea typeface="Calibri"/>
                <a:cs typeface="Calibri"/>
                <a:sym typeface="Calibri"/>
              </a:rPr>
              <a:t>(GS1, W3C and DIF)</a:t>
            </a:r>
          </a:p>
          <a:p>
            <a:pPr marL="457200" indent="-331152">
              <a:lnSpc>
                <a:spcPct val="150000"/>
              </a:lnSpc>
              <a:spcBef>
                <a:spcPts val="0"/>
              </a:spcBef>
              <a:buClr>
                <a:srgbClr val="000000"/>
              </a:buClr>
              <a:buSzPct val="100000"/>
            </a:pPr>
            <a:r>
              <a:rPr lang="en-US" sz="2000" dirty="0">
                <a:solidFill>
                  <a:srgbClr val="000000"/>
                </a:solidFill>
                <a:latin typeface="Calibri"/>
                <a:ea typeface="Calibri"/>
                <a:cs typeface="Calibri"/>
                <a:sym typeface="Calibri"/>
              </a:rPr>
              <a:t>Addresses needs of </a:t>
            </a:r>
            <a:r>
              <a:rPr lang="en-US" sz="2000" b="1" dirty="0">
                <a:solidFill>
                  <a:srgbClr val="000000"/>
                </a:solidFill>
                <a:latin typeface="Calibri"/>
                <a:ea typeface="Calibri"/>
                <a:cs typeface="Calibri"/>
                <a:sym typeface="Calibri"/>
              </a:rPr>
              <a:t>all </a:t>
            </a:r>
            <a:r>
              <a:rPr lang="en-US" sz="2000" dirty="0">
                <a:solidFill>
                  <a:srgbClr val="000000"/>
                </a:solidFill>
                <a:latin typeface="Calibri"/>
                <a:ea typeface="Calibri"/>
                <a:cs typeface="Calibri"/>
                <a:sym typeface="Calibri"/>
              </a:rPr>
              <a:t>stakeholders along the pharmaceutical supply chain</a:t>
            </a:r>
          </a:p>
          <a:p>
            <a:pPr marL="457200" indent="-331152">
              <a:lnSpc>
                <a:spcPct val="150000"/>
              </a:lnSpc>
              <a:spcBef>
                <a:spcPts val="0"/>
              </a:spcBef>
              <a:spcAft>
                <a:spcPts val="600"/>
              </a:spcAft>
              <a:buClr>
                <a:srgbClr val="000000"/>
              </a:buClr>
              <a:buSzPct val="100000"/>
            </a:pPr>
            <a:r>
              <a:rPr lang="en-US" sz="2000" dirty="0">
                <a:solidFill>
                  <a:srgbClr val="000000"/>
                </a:solidFill>
                <a:latin typeface="Calibri"/>
                <a:ea typeface="Calibri"/>
                <a:cs typeface="Calibri"/>
                <a:sym typeface="Calibri"/>
              </a:rPr>
              <a:t>Facilitates pilots to </a:t>
            </a:r>
            <a:r>
              <a:rPr lang="en-US" sz="2000" b="1" dirty="0">
                <a:solidFill>
                  <a:srgbClr val="000000"/>
                </a:solidFill>
                <a:latin typeface="Calibri"/>
                <a:ea typeface="Calibri"/>
                <a:cs typeface="Calibri"/>
                <a:sym typeface="Calibri"/>
              </a:rPr>
              <a:t>explore credentialing</a:t>
            </a:r>
            <a:r>
              <a:rPr lang="en-US" sz="2000" dirty="0">
                <a:solidFill>
                  <a:srgbClr val="000000"/>
                </a:solidFill>
                <a:latin typeface="Calibri"/>
                <a:ea typeface="Calibri"/>
                <a:cs typeface="Calibri"/>
                <a:sym typeface="Calibri"/>
              </a:rPr>
              <a:t> for and beyond DSCSA requirements</a:t>
            </a:r>
          </a:p>
          <a:p>
            <a:pPr marL="457200" indent="-331152">
              <a:lnSpc>
                <a:spcPct val="100000"/>
              </a:lnSpc>
              <a:spcBef>
                <a:spcPts val="0"/>
              </a:spcBef>
              <a:buClr>
                <a:srgbClr val="000000"/>
              </a:buClr>
              <a:buSzPct val="100000"/>
            </a:pPr>
            <a:r>
              <a:rPr lang="en-US" sz="2000" b="1" dirty="0">
                <a:solidFill>
                  <a:srgbClr val="000000"/>
                </a:solidFill>
                <a:latin typeface="Calibri"/>
                <a:ea typeface="Calibri"/>
                <a:cs typeface="Calibri"/>
                <a:sym typeface="Calibri"/>
              </a:rPr>
              <a:t>Publication </a:t>
            </a:r>
            <a:r>
              <a:rPr lang="en-US" sz="2000" dirty="0">
                <a:solidFill>
                  <a:srgbClr val="000000"/>
                </a:solidFill>
                <a:latin typeface="Calibri"/>
                <a:ea typeface="Calibri"/>
                <a:cs typeface="Calibri"/>
                <a:sym typeface="Calibri"/>
              </a:rPr>
              <a:t>of all technical work on dedicated GitHub account: </a:t>
            </a:r>
            <a:r>
              <a:rPr lang="en-US" sz="2000" b="1" u="sng" dirty="0">
                <a:solidFill>
                  <a:srgbClr val="000000"/>
                </a:solidFill>
                <a:latin typeface="Calibri"/>
                <a:ea typeface="Calibri"/>
                <a:cs typeface="Calibri"/>
                <a:sym typeface="Calibri"/>
                <a:hlinkClick r:id="rId2">
                  <a:extLst>
                    <a:ext uri="{A12FA001-AC4F-418D-AE19-62706E023703}">
                      <ahyp:hlinkClr xmlns:ahyp="http://schemas.microsoft.com/office/drawing/2018/hyperlinkcolor" xmlns="" val="tx"/>
                    </a:ext>
                  </a:extLst>
                </a:hlinkClick>
              </a:rPr>
              <a:t>https://github.com/Open-Credentialing-Initiative</a:t>
            </a:r>
            <a:r>
              <a:rPr lang="en-US" sz="2000" b="1" dirty="0">
                <a:solidFill>
                  <a:srgbClr val="000000"/>
                </a:solidFill>
                <a:latin typeface="Calibri"/>
                <a:ea typeface="Calibri"/>
                <a:cs typeface="Calibri"/>
                <a:sym typeface="Calibri"/>
              </a:rPr>
              <a:t> </a:t>
            </a:r>
            <a:endParaRPr lang="en-US" sz="3200" dirty="0">
              <a:solidFill>
                <a:srgbClr val="000000"/>
              </a:solidFill>
            </a:endParaRPr>
          </a:p>
        </p:txBody>
      </p:sp>
    </p:spTree>
    <p:extLst>
      <p:ext uri="{BB962C8B-B14F-4D97-AF65-F5344CB8AC3E}">
        <p14:creationId xmlns:p14="http://schemas.microsoft.com/office/powerpoint/2010/main" xmlns="" val="427746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33" name="Google Shape;633;p34"/>
          <p:cNvSpPr txBox="1"/>
          <p:nvPr/>
        </p:nvSpPr>
        <p:spPr>
          <a:xfrm>
            <a:off x="7362623" y="4405574"/>
            <a:ext cx="1489508" cy="400069"/>
          </a:xfrm>
          <a:prstGeom prst="rect">
            <a:avLst/>
          </a:prstGeom>
          <a:noFill/>
          <a:ln>
            <a:noFill/>
          </a:ln>
        </p:spPr>
        <p:txBody>
          <a:bodyPr spcFirstLastPara="1" wrap="square" lIns="121900" tIns="121900" rIns="121900" bIns="121900" anchor="t" anchorCtr="0">
            <a:spAutoFit/>
          </a:bodyPr>
          <a:lstStyle/>
          <a:p>
            <a:r>
              <a:rPr lang="en" sz="1000" b="1" dirty="0">
                <a:solidFill>
                  <a:schemeClr val="dk1"/>
                </a:solidFill>
              </a:rPr>
              <a:t>Membership Required</a:t>
            </a:r>
            <a:endParaRPr sz="1000" b="1" dirty="0">
              <a:solidFill>
                <a:schemeClr val="dk1"/>
              </a:solidFill>
            </a:endParaRPr>
          </a:p>
        </p:txBody>
      </p:sp>
      <p:sp>
        <p:nvSpPr>
          <p:cNvPr id="599" name="Google Shape;599;p34"/>
          <p:cNvSpPr/>
          <p:nvPr/>
        </p:nvSpPr>
        <p:spPr>
          <a:xfrm>
            <a:off x="7370467" y="4820451"/>
            <a:ext cx="1274400" cy="375200"/>
          </a:xfrm>
          <a:prstGeom prst="roundRect">
            <a:avLst>
              <a:gd name="adj" fmla="val 16667"/>
            </a:avLst>
          </a:prstGeom>
          <a:solidFill>
            <a:srgbClr val="69B3AA"/>
          </a:solidFill>
          <a:ln>
            <a:noFill/>
          </a:ln>
        </p:spPr>
        <p:txBody>
          <a:bodyPr spcFirstLastPara="1" wrap="square" lIns="121900" tIns="121900" rIns="121900" bIns="121900" anchor="ctr" anchorCtr="0">
            <a:noAutofit/>
          </a:bodyPr>
          <a:lstStyle/>
          <a:p>
            <a:pPr algn="ctr"/>
            <a:r>
              <a:rPr lang="en" sz="1000" b="1" dirty="0">
                <a:solidFill>
                  <a:srgbClr val="FFFFFF"/>
                </a:solidFill>
              </a:rPr>
              <a:t>Committed Roles</a:t>
            </a:r>
            <a:endParaRPr sz="1000" b="1" dirty="0">
              <a:solidFill>
                <a:srgbClr val="FFFFFF"/>
              </a:solidFill>
            </a:endParaRPr>
          </a:p>
        </p:txBody>
      </p:sp>
      <p:sp>
        <p:nvSpPr>
          <p:cNvPr id="600" name="Google Shape;600;p34"/>
          <p:cNvSpPr txBox="1">
            <a:spLocks noGrp="1"/>
          </p:cNvSpPr>
          <p:nvPr>
            <p:ph type="sldNum" idx="2"/>
          </p:nvPr>
        </p:nvSpPr>
        <p:spPr>
          <a:xfrm>
            <a:off x="11740835" y="6360167"/>
            <a:ext cx="4512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8</a:t>
            </a:fld>
            <a:endParaRPr dirty="0"/>
          </a:p>
        </p:txBody>
      </p:sp>
      <p:pic>
        <p:nvPicPr>
          <p:cNvPr id="601" name="Google Shape;601;p34"/>
          <p:cNvPicPr preferRelativeResize="0">
            <a:picLocks noGrp="1"/>
          </p:cNvPicPr>
          <p:nvPr>
            <p:ph type="pic" idx="3"/>
          </p:nvPr>
        </p:nvPicPr>
        <p:blipFill rotWithShape="1">
          <a:blip r:embed="rId3">
            <a:alphaModFix/>
          </a:blip>
          <a:srcRect l="18397" r="18403"/>
          <a:stretch/>
        </p:blipFill>
        <p:spPr>
          <a:xfrm>
            <a:off x="8770300" y="0"/>
            <a:ext cx="3480000" cy="6360000"/>
          </a:xfrm>
          <a:prstGeom prst="rect">
            <a:avLst/>
          </a:prstGeom>
        </p:spPr>
      </p:pic>
      <p:sp>
        <p:nvSpPr>
          <p:cNvPr id="602" name="Google Shape;602;p34"/>
          <p:cNvSpPr txBox="1"/>
          <p:nvPr/>
        </p:nvSpPr>
        <p:spPr>
          <a:xfrm>
            <a:off x="473200" y="415800"/>
            <a:ext cx="7230800" cy="728800"/>
          </a:xfrm>
          <a:prstGeom prst="rect">
            <a:avLst/>
          </a:prstGeom>
          <a:noFill/>
          <a:ln>
            <a:noFill/>
          </a:ln>
        </p:spPr>
        <p:txBody>
          <a:bodyPr spcFirstLastPara="1" wrap="square" lIns="121900" tIns="60933" rIns="121900" bIns="60933" anchor="ctr" anchorCtr="0">
            <a:normAutofit/>
          </a:bodyPr>
          <a:lstStyle/>
          <a:p>
            <a:pPr>
              <a:lnSpc>
                <a:spcPct val="90000"/>
              </a:lnSpc>
            </a:pPr>
            <a:r>
              <a:rPr lang="en" sz="4000" dirty="0">
                <a:solidFill>
                  <a:srgbClr val="000000"/>
                </a:solidFill>
                <a:latin typeface="Calibri"/>
                <a:ea typeface="Calibri"/>
                <a:cs typeface="Calibri"/>
                <a:sym typeface="Calibri"/>
              </a:rPr>
              <a:t>OCI Structure</a:t>
            </a:r>
            <a:endParaRPr sz="4000" dirty="0">
              <a:solidFill>
                <a:srgbClr val="000000"/>
              </a:solidFill>
              <a:latin typeface="Calibri"/>
              <a:ea typeface="Calibri"/>
              <a:cs typeface="Calibri"/>
              <a:sym typeface="Calibri"/>
            </a:endParaRPr>
          </a:p>
        </p:txBody>
      </p:sp>
      <p:cxnSp>
        <p:nvCxnSpPr>
          <p:cNvPr id="603" name="Google Shape;603;p34"/>
          <p:cNvCxnSpPr>
            <a:stCxn id="604" idx="2"/>
            <a:endCxn id="605" idx="1"/>
          </p:cNvCxnSpPr>
          <p:nvPr/>
        </p:nvCxnSpPr>
        <p:spPr>
          <a:xfrm rot="10800000" flipH="1">
            <a:off x="1000767" y="1901685"/>
            <a:ext cx="769600" cy="1697600"/>
          </a:xfrm>
          <a:prstGeom prst="bentConnector3">
            <a:avLst>
              <a:gd name="adj1" fmla="val 49998"/>
            </a:avLst>
          </a:prstGeom>
          <a:noFill/>
          <a:ln w="9525" cap="flat" cmpd="sng">
            <a:solidFill>
              <a:srgbClr val="C2C2C2"/>
            </a:solidFill>
            <a:prstDash val="solid"/>
            <a:round/>
            <a:headEnd type="none" w="sm" len="sm"/>
            <a:tailEnd type="none" w="sm" len="sm"/>
          </a:ln>
        </p:spPr>
      </p:cxnSp>
      <p:cxnSp>
        <p:nvCxnSpPr>
          <p:cNvPr id="606" name="Google Shape;606;p34"/>
          <p:cNvCxnSpPr>
            <a:stCxn id="604" idx="2"/>
            <a:endCxn id="607" idx="1"/>
          </p:cNvCxnSpPr>
          <p:nvPr/>
        </p:nvCxnSpPr>
        <p:spPr>
          <a:xfrm>
            <a:off x="1000767" y="3599285"/>
            <a:ext cx="769600" cy="1761200"/>
          </a:xfrm>
          <a:prstGeom prst="bentConnector3">
            <a:avLst>
              <a:gd name="adj1" fmla="val 49998"/>
            </a:avLst>
          </a:prstGeom>
          <a:noFill/>
          <a:ln w="9525" cap="flat" cmpd="sng">
            <a:solidFill>
              <a:srgbClr val="C2C2C2"/>
            </a:solidFill>
            <a:prstDash val="solid"/>
            <a:round/>
            <a:headEnd type="none" w="sm" len="sm"/>
            <a:tailEnd type="none" w="sm" len="sm"/>
          </a:ln>
        </p:spPr>
      </p:cxnSp>
      <p:sp>
        <p:nvSpPr>
          <p:cNvPr id="607" name="Google Shape;607;p34"/>
          <p:cNvSpPr/>
          <p:nvPr/>
        </p:nvSpPr>
        <p:spPr>
          <a:xfrm>
            <a:off x="1770337" y="5101611"/>
            <a:ext cx="1846800" cy="518000"/>
          </a:xfrm>
          <a:prstGeom prst="roundRect">
            <a:avLst>
              <a:gd name="adj" fmla="val 16667"/>
            </a:avLst>
          </a:prstGeom>
          <a:solidFill>
            <a:srgbClr val="0A417D"/>
          </a:solidFill>
          <a:ln>
            <a:noFill/>
          </a:ln>
        </p:spPr>
        <p:txBody>
          <a:bodyPr spcFirstLastPara="1" wrap="square" lIns="121900" tIns="121900" rIns="121900" bIns="121900" anchor="ctr" anchorCtr="0">
            <a:noAutofit/>
          </a:bodyPr>
          <a:lstStyle/>
          <a:p>
            <a:r>
              <a:rPr lang="en" sz="1400" dirty="0">
                <a:solidFill>
                  <a:schemeClr val="lt1"/>
                </a:solidFill>
                <a:latin typeface="Roboto"/>
                <a:ea typeface="Roboto"/>
                <a:cs typeface="Roboto"/>
                <a:sym typeface="Roboto"/>
              </a:rPr>
              <a:t>OCI Management</a:t>
            </a:r>
            <a:endParaRPr sz="1400" dirty="0">
              <a:solidFill>
                <a:schemeClr val="lt1"/>
              </a:solidFill>
              <a:latin typeface="Roboto"/>
              <a:ea typeface="Roboto"/>
              <a:cs typeface="Roboto"/>
              <a:sym typeface="Roboto"/>
            </a:endParaRPr>
          </a:p>
        </p:txBody>
      </p:sp>
      <p:sp>
        <p:nvSpPr>
          <p:cNvPr id="605" name="Google Shape;605;p34"/>
          <p:cNvSpPr/>
          <p:nvPr/>
        </p:nvSpPr>
        <p:spPr>
          <a:xfrm>
            <a:off x="1770337" y="1642792"/>
            <a:ext cx="1846800" cy="518000"/>
          </a:xfrm>
          <a:prstGeom prst="roundRect">
            <a:avLst>
              <a:gd name="adj" fmla="val 16667"/>
            </a:avLst>
          </a:prstGeom>
          <a:solidFill>
            <a:srgbClr val="69B3AA"/>
          </a:solidFill>
          <a:ln>
            <a:noFill/>
          </a:ln>
        </p:spPr>
        <p:txBody>
          <a:bodyPr spcFirstLastPara="1" wrap="square" lIns="121900" tIns="121900" rIns="121900" bIns="121900" anchor="ctr" anchorCtr="0">
            <a:noAutofit/>
          </a:bodyPr>
          <a:lstStyle/>
          <a:p>
            <a:r>
              <a:rPr lang="en" sz="1400" dirty="0">
                <a:solidFill>
                  <a:srgbClr val="FFFFFF"/>
                </a:solidFill>
                <a:latin typeface="Roboto"/>
                <a:ea typeface="Roboto"/>
                <a:cs typeface="Roboto"/>
                <a:sym typeface="Roboto"/>
              </a:rPr>
              <a:t>DSCSA Program</a:t>
            </a:r>
            <a:endParaRPr sz="1400" dirty="0">
              <a:solidFill>
                <a:srgbClr val="FFFFFF"/>
              </a:solidFill>
              <a:latin typeface="Roboto"/>
              <a:ea typeface="Roboto"/>
              <a:cs typeface="Roboto"/>
              <a:sym typeface="Roboto"/>
            </a:endParaRPr>
          </a:p>
        </p:txBody>
      </p:sp>
      <p:sp>
        <p:nvSpPr>
          <p:cNvPr id="604" name="Google Shape;604;p34"/>
          <p:cNvSpPr/>
          <p:nvPr/>
        </p:nvSpPr>
        <p:spPr>
          <a:xfrm rot="-5400000">
            <a:off x="-837433" y="3359285"/>
            <a:ext cx="3196400" cy="480000"/>
          </a:xfrm>
          <a:prstGeom prst="roundRect">
            <a:avLst>
              <a:gd name="adj" fmla="val 16667"/>
            </a:avLst>
          </a:prstGeom>
          <a:solidFill>
            <a:srgbClr val="0A417D"/>
          </a:solidFill>
          <a:ln>
            <a:noFill/>
          </a:ln>
        </p:spPr>
        <p:txBody>
          <a:bodyPr spcFirstLastPara="1" wrap="square" lIns="121900" tIns="121900" rIns="121900" bIns="121900" anchor="ctr" anchorCtr="0">
            <a:noAutofit/>
          </a:bodyPr>
          <a:lstStyle/>
          <a:p>
            <a:pPr algn="ctr"/>
            <a:r>
              <a:rPr lang="en" sz="1467" dirty="0">
                <a:solidFill>
                  <a:schemeClr val="lt1"/>
                </a:solidFill>
                <a:latin typeface="Roboto"/>
                <a:ea typeface="Roboto"/>
                <a:cs typeface="Roboto"/>
                <a:sym typeface="Roboto"/>
              </a:rPr>
              <a:t>OCI Steering Committee</a:t>
            </a:r>
            <a:endParaRPr sz="1467" dirty="0">
              <a:solidFill>
                <a:schemeClr val="lt1"/>
              </a:solidFill>
              <a:latin typeface="Roboto"/>
              <a:ea typeface="Roboto"/>
              <a:cs typeface="Roboto"/>
              <a:sym typeface="Roboto"/>
            </a:endParaRPr>
          </a:p>
        </p:txBody>
      </p:sp>
      <p:sp>
        <p:nvSpPr>
          <p:cNvPr id="608" name="Google Shape;608;p34"/>
          <p:cNvSpPr/>
          <p:nvPr/>
        </p:nvSpPr>
        <p:spPr>
          <a:xfrm>
            <a:off x="5138465" y="4771701"/>
            <a:ext cx="1846800" cy="518000"/>
          </a:xfrm>
          <a:prstGeom prst="roundRect">
            <a:avLst>
              <a:gd name="adj" fmla="val 16667"/>
            </a:avLst>
          </a:prstGeom>
          <a:solidFill>
            <a:srgbClr val="0A417D"/>
          </a:solidFill>
          <a:ln>
            <a:noFill/>
          </a:ln>
        </p:spPr>
        <p:txBody>
          <a:bodyPr spcFirstLastPara="1" wrap="square" lIns="121900" tIns="121900" rIns="121900" bIns="121900" anchor="ctr" anchorCtr="0">
            <a:noAutofit/>
          </a:bodyPr>
          <a:lstStyle/>
          <a:p>
            <a:pPr algn="ctr"/>
            <a:r>
              <a:rPr lang="en" sz="1200" dirty="0">
                <a:solidFill>
                  <a:schemeClr val="lt1"/>
                </a:solidFill>
                <a:latin typeface="Roboto"/>
                <a:ea typeface="Roboto"/>
                <a:cs typeface="Roboto"/>
                <a:sym typeface="Roboto"/>
              </a:rPr>
              <a:t>Communications</a:t>
            </a:r>
            <a:endParaRPr sz="1200" dirty="0">
              <a:solidFill>
                <a:schemeClr val="lt1"/>
              </a:solidFill>
              <a:latin typeface="Roboto"/>
              <a:ea typeface="Roboto"/>
              <a:cs typeface="Roboto"/>
              <a:sym typeface="Roboto"/>
            </a:endParaRPr>
          </a:p>
        </p:txBody>
      </p:sp>
      <p:sp>
        <p:nvSpPr>
          <p:cNvPr id="609" name="Google Shape;609;p34"/>
          <p:cNvSpPr/>
          <p:nvPr/>
        </p:nvSpPr>
        <p:spPr>
          <a:xfrm>
            <a:off x="5138465" y="5379084"/>
            <a:ext cx="1846800" cy="518000"/>
          </a:xfrm>
          <a:prstGeom prst="roundRect">
            <a:avLst>
              <a:gd name="adj" fmla="val 16667"/>
            </a:avLst>
          </a:prstGeom>
          <a:solidFill>
            <a:srgbClr val="0A417D"/>
          </a:solidFill>
          <a:ln>
            <a:noFill/>
          </a:ln>
        </p:spPr>
        <p:txBody>
          <a:bodyPr spcFirstLastPara="1" wrap="square" lIns="121900" tIns="121900" rIns="121900" bIns="121900" anchor="ctr" anchorCtr="0">
            <a:noAutofit/>
          </a:bodyPr>
          <a:lstStyle/>
          <a:p>
            <a:pPr algn="ctr"/>
            <a:r>
              <a:rPr lang="en" sz="1200" dirty="0">
                <a:solidFill>
                  <a:schemeClr val="lt1"/>
                </a:solidFill>
                <a:latin typeface="Roboto"/>
                <a:ea typeface="Roboto"/>
                <a:cs typeface="Roboto"/>
                <a:sym typeface="Roboto"/>
              </a:rPr>
              <a:t>Administration</a:t>
            </a:r>
            <a:endParaRPr sz="1200" dirty="0">
              <a:solidFill>
                <a:schemeClr val="lt1"/>
              </a:solidFill>
              <a:latin typeface="Roboto"/>
              <a:ea typeface="Roboto"/>
              <a:cs typeface="Roboto"/>
              <a:sym typeface="Roboto"/>
            </a:endParaRPr>
          </a:p>
        </p:txBody>
      </p:sp>
      <p:sp>
        <p:nvSpPr>
          <p:cNvPr id="610" name="Google Shape;610;p34"/>
          <p:cNvSpPr/>
          <p:nvPr/>
        </p:nvSpPr>
        <p:spPr>
          <a:xfrm>
            <a:off x="5138511" y="1340499"/>
            <a:ext cx="1846800" cy="518000"/>
          </a:xfrm>
          <a:prstGeom prst="roundRect">
            <a:avLst>
              <a:gd name="adj" fmla="val 16667"/>
            </a:avLst>
          </a:prstGeom>
          <a:solidFill>
            <a:srgbClr val="69B3AA"/>
          </a:solidFill>
          <a:ln>
            <a:noFill/>
          </a:ln>
        </p:spPr>
        <p:txBody>
          <a:bodyPr spcFirstLastPara="1" wrap="square" lIns="121900" tIns="121900" rIns="121900" bIns="121900" anchor="ctr" anchorCtr="0">
            <a:noAutofit/>
          </a:bodyPr>
          <a:lstStyle/>
          <a:p>
            <a:pPr algn="ctr"/>
            <a:r>
              <a:rPr lang="en" sz="1200" dirty="0">
                <a:solidFill>
                  <a:srgbClr val="FFFFFF"/>
                </a:solidFill>
                <a:latin typeface="Roboto"/>
                <a:ea typeface="Roboto"/>
                <a:cs typeface="Roboto"/>
                <a:sym typeface="Roboto"/>
              </a:rPr>
              <a:t>Steering Committee</a:t>
            </a:r>
            <a:endParaRPr sz="1200" dirty="0">
              <a:solidFill>
                <a:srgbClr val="FFFFFF"/>
              </a:solidFill>
              <a:latin typeface="Roboto"/>
              <a:ea typeface="Roboto"/>
              <a:cs typeface="Roboto"/>
              <a:sym typeface="Roboto"/>
            </a:endParaRPr>
          </a:p>
        </p:txBody>
      </p:sp>
      <p:sp>
        <p:nvSpPr>
          <p:cNvPr id="611" name="Google Shape;611;p34"/>
          <p:cNvSpPr/>
          <p:nvPr/>
        </p:nvSpPr>
        <p:spPr>
          <a:xfrm>
            <a:off x="5138511" y="1959813"/>
            <a:ext cx="1846800" cy="518000"/>
          </a:xfrm>
          <a:prstGeom prst="roundRect">
            <a:avLst>
              <a:gd name="adj" fmla="val 16667"/>
            </a:avLst>
          </a:prstGeom>
          <a:solidFill>
            <a:srgbClr val="69B3AA"/>
          </a:solidFill>
          <a:ln>
            <a:noFill/>
          </a:ln>
        </p:spPr>
        <p:txBody>
          <a:bodyPr spcFirstLastPara="1" wrap="square" lIns="121900" tIns="121900" rIns="121900" bIns="121900" anchor="ctr" anchorCtr="0">
            <a:noAutofit/>
          </a:bodyPr>
          <a:lstStyle/>
          <a:p>
            <a:pPr algn="ctr"/>
            <a:r>
              <a:rPr lang="en" sz="1200" dirty="0">
                <a:solidFill>
                  <a:srgbClr val="FFFFFF"/>
                </a:solidFill>
                <a:latin typeface="Roboto"/>
                <a:ea typeface="Roboto"/>
                <a:cs typeface="Roboto"/>
                <a:sym typeface="Roboto"/>
              </a:rPr>
              <a:t>Policy &amp; Architecture Committee</a:t>
            </a:r>
            <a:endParaRPr sz="1200" dirty="0">
              <a:solidFill>
                <a:srgbClr val="FFFFFF"/>
              </a:solidFill>
              <a:latin typeface="Roboto"/>
              <a:ea typeface="Roboto"/>
              <a:cs typeface="Roboto"/>
              <a:sym typeface="Roboto"/>
            </a:endParaRPr>
          </a:p>
        </p:txBody>
      </p:sp>
      <p:cxnSp>
        <p:nvCxnSpPr>
          <p:cNvPr id="612" name="Google Shape;612;p34"/>
          <p:cNvCxnSpPr>
            <a:stCxn id="607" idx="3"/>
            <a:endCxn id="608" idx="1"/>
          </p:cNvCxnSpPr>
          <p:nvPr/>
        </p:nvCxnSpPr>
        <p:spPr>
          <a:xfrm rot="10800000" flipH="1">
            <a:off x="3617137" y="5030611"/>
            <a:ext cx="1521200" cy="330000"/>
          </a:xfrm>
          <a:prstGeom prst="bentConnector3">
            <a:avLst>
              <a:gd name="adj1" fmla="val 50004"/>
            </a:avLst>
          </a:prstGeom>
          <a:noFill/>
          <a:ln w="9525" cap="flat" cmpd="sng">
            <a:solidFill>
              <a:srgbClr val="C2C2C2"/>
            </a:solidFill>
            <a:prstDash val="solid"/>
            <a:round/>
            <a:headEnd type="none" w="sm" len="sm"/>
            <a:tailEnd type="none" w="sm" len="sm"/>
          </a:ln>
        </p:spPr>
      </p:cxnSp>
      <p:cxnSp>
        <p:nvCxnSpPr>
          <p:cNvPr id="613" name="Google Shape;613;p34"/>
          <p:cNvCxnSpPr>
            <a:stCxn id="607" idx="3"/>
            <a:endCxn id="609" idx="1"/>
          </p:cNvCxnSpPr>
          <p:nvPr/>
        </p:nvCxnSpPr>
        <p:spPr>
          <a:xfrm>
            <a:off x="3617137" y="5360611"/>
            <a:ext cx="1521200" cy="277600"/>
          </a:xfrm>
          <a:prstGeom prst="bentConnector3">
            <a:avLst>
              <a:gd name="adj1" fmla="val 50004"/>
            </a:avLst>
          </a:prstGeom>
          <a:noFill/>
          <a:ln w="9525" cap="flat" cmpd="sng">
            <a:solidFill>
              <a:srgbClr val="C2C2C2"/>
            </a:solidFill>
            <a:prstDash val="solid"/>
            <a:round/>
            <a:headEnd type="none" w="sm" len="sm"/>
            <a:tailEnd type="none" w="sm" len="sm"/>
          </a:ln>
        </p:spPr>
      </p:cxnSp>
      <p:cxnSp>
        <p:nvCxnSpPr>
          <p:cNvPr id="614" name="Google Shape;614;p34"/>
          <p:cNvCxnSpPr>
            <a:stCxn id="610" idx="1"/>
            <a:endCxn id="605" idx="3"/>
          </p:cNvCxnSpPr>
          <p:nvPr/>
        </p:nvCxnSpPr>
        <p:spPr>
          <a:xfrm flipH="1">
            <a:off x="3617311" y="1599499"/>
            <a:ext cx="1521200" cy="302400"/>
          </a:xfrm>
          <a:prstGeom prst="bentConnector3">
            <a:avLst>
              <a:gd name="adj1" fmla="val 50006"/>
            </a:avLst>
          </a:prstGeom>
          <a:noFill/>
          <a:ln w="9525" cap="flat" cmpd="sng">
            <a:solidFill>
              <a:srgbClr val="C2C2C2"/>
            </a:solidFill>
            <a:prstDash val="solid"/>
            <a:round/>
            <a:headEnd type="none" w="sm" len="sm"/>
            <a:tailEnd type="none" w="sm" len="sm"/>
          </a:ln>
        </p:spPr>
      </p:cxnSp>
      <p:cxnSp>
        <p:nvCxnSpPr>
          <p:cNvPr id="615" name="Google Shape;615;p34"/>
          <p:cNvCxnSpPr>
            <a:stCxn id="611" idx="1"/>
            <a:endCxn id="605" idx="3"/>
          </p:cNvCxnSpPr>
          <p:nvPr/>
        </p:nvCxnSpPr>
        <p:spPr>
          <a:xfrm rot="10800000">
            <a:off x="3617311" y="1901613"/>
            <a:ext cx="1521200" cy="317200"/>
          </a:xfrm>
          <a:prstGeom prst="bentConnector3">
            <a:avLst>
              <a:gd name="adj1" fmla="val 50006"/>
            </a:avLst>
          </a:prstGeom>
          <a:noFill/>
          <a:ln w="9525" cap="flat" cmpd="sng">
            <a:solidFill>
              <a:srgbClr val="C2C2C2"/>
            </a:solidFill>
            <a:prstDash val="solid"/>
            <a:round/>
            <a:headEnd type="none" w="sm" len="sm"/>
            <a:tailEnd type="none" w="sm" len="sm"/>
          </a:ln>
        </p:spPr>
      </p:cxnSp>
      <p:cxnSp>
        <p:nvCxnSpPr>
          <p:cNvPr id="616" name="Google Shape;616;p34"/>
          <p:cNvCxnSpPr>
            <a:stCxn id="604" idx="2"/>
            <a:endCxn id="617" idx="1"/>
          </p:cNvCxnSpPr>
          <p:nvPr/>
        </p:nvCxnSpPr>
        <p:spPr>
          <a:xfrm>
            <a:off x="1000767" y="3599285"/>
            <a:ext cx="769600" cy="800"/>
          </a:xfrm>
          <a:prstGeom prst="bentConnector3">
            <a:avLst>
              <a:gd name="adj1" fmla="val 49998"/>
            </a:avLst>
          </a:prstGeom>
          <a:noFill/>
          <a:ln w="9525" cap="flat" cmpd="sng">
            <a:solidFill>
              <a:srgbClr val="C2C2C2"/>
            </a:solidFill>
            <a:prstDash val="solid"/>
            <a:round/>
            <a:headEnd type="none" w="sm" len="sm"/>
            <a:tailEnd type="none" w="sm" len="sm"/>
          </a:ln>
        </p:spPr>
      </p:cxnSp>
      <p:sp>
        <p:nvSpPr>
          <p:cNvPr id="617" name="Google Shape;617;p34"/>
          <p:cNvSpPr/>
          <p:nvPr/>
        </p:nvSpPr>
        <p:spPr>
          <a:xfrm>
            <a:off x="1770337" y="3340045"/>
            <a:ext cx="1846800" cy="5180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467" dirty="0">
                <a:solidFill>
                  <a:srgbClr val="FFFFFF"/>
                </a:solidFill>
                <a:latin typeface="Roboto"/>
                <a:ea typeface="Roboto"/>
                <a:cs typeface="Roboto"/>
                <a:sym typeface="Roboto"/>
              </a:rPr>
              <a:t>OCI Open Calls</a:t>
            </a:r>
            <a:endParaRPr sz="1467" dirty="0">
              <a:solidFill>
                <a:srgbClr val="FFFFFF"/>
              </a:solidFill>
              <a:latin typeface="Roboto"/>
              <a:ea typeface="Roboto"/>
              <a:cs typeface="Roboto"/>
              <a:sym typeface="Roboto"/>
            </a:endParaRPr>
          </a:p>
        </p:txBody>
      </p:sp>
      <p:sp>
        <p:nvSpPr>
          <p:cNvPr id="618" name="Google Shape;618;p34"/>
          <p:cNvSpPr/>
          <p:nvPr/>
        </p:nvSpPr>
        <p:spPr>
          <a:xfrm>
            <a:off x="1770337" y="4187813"/>
            <a:ext cx="1846800" cy="5180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467" dirty="0">
                <a:solidFill>
                  <a:srgbClr val="FFFFFF"/>
                </a:solidFill>
                <a:latin typeface="Roboto"/>
                <a:ea typeface="Roboto"/>
                <a:cs typeface="Roboto"/>
                <a:sym typeface="Roboto"/>
              </a:rPr>
              <a:t>External Advisors</a:t>
            </a:r>
            <a:endParaRPr sz="1467" dirty="0">
              <a:solidFill>
                <a:srgbClr val="FFFFFF"/>
              </a:solidFill>
              <a:latin typeface="Roboto"/>
              <a:ea typeface="Roboto"/>
              <a:cs typeface="Roboto"/>
              <a:sym typeface="Roboto"/>
            </a:endParaRPr>
          </a:p>
        </p:txBody>
      </p:sp>
      <p:cxnSp>
        <p:nvCxnSpPr>
          <p:cNvPr id="619" name="Google Shape;619;p34"/>
          <p:cNvCxnSpPr>
            <a:stCxn id="604" idx="2"/>
            <a:endCxn id="618" idx="1"/>
          </p:cNvCxnSpPr>
          <p:nvPr/>
        </p:nvCxnSpPr>
        <p:spPr>
          <a:xfrm>
            <a:off x="1000767" y="3599285"/>
            <a:ext cx="769600" cy="847600"/>
          </a:xfrm>
          <a:prstGeom prst="bentConnector3">
            <a:avLst>
              <a:gd name="adj1" fmla="val 49998"/>
            </a:avLst>
          </a:prstGeom>
          <a:noFill/>
          <a:ln w="9525" cap="flat" cmpd="sng">
            <a:solidFill>
              <a:srgbClr val="C2C2C2"/>
            </a:solidFill>
            <a:prstDash val="solid"/>
            <a:round/>
            <a:headEnd type="none" w="sm" len="sm"/>
            <a:tailEnd type="none" w="sm" len="sm"/>
          </a:ln>
        </p:spPr>
      </p:cxnSp>
      <p:sp>
        <p:nvSpPr>
          <p:cNvPr id="620" name="Google Shape;620;p34"/>
          <p:cNvSpPr/>
          <p:nvPr/>
        </p:nvSpPr>
        <p:spPr>
          <a:xfrm>
            <a:off x="5215715" y="3029272"/>
            <a:ext cx="1846800" cy="5180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200" dirty="0">
                <a:solidFill>
                  <a:srgbClr val="FFFFFF"/>
                </a:solidFill>
                <a:latin typeface="Roboto"/>
                <a:ea typeface="Roboto"/>
                <a:cs typeface="Roboto"/>
                <a:sym typeface="Roboto"/>
              </a:rPr>
              <a:t>Industry Alignment</a:t>
            </a:r>
            <a:endParaRPr sz="1200" dirty="0">
              <a:solidFill>
                <a:srgbClr val="FFFFFF"/>
              </a:solidFill>
              <a:latin typeface="Roboto"/>
              <a:ea typeface="Roboto"/>
              <a:cs typeface="Roboto"/>
              <a:sym typeface="Roboto"/>
            </a:endParaRPr>
          </a:p>
        </p:txBody>
      </p:sp>
      <p:sp>
        <p:nvSpPr>
          <p:cNvPr id="621" name="Google Shape;621;p34"/>
          <p:cNvSpPr/>
          <p:nvPr/>
        </p:nvSpPr>
        <p:spPr>
          <a:xfrm>
            <a:off x="5215715" y="3648585"/>
            <a:ext cx="1846800" cy="5180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200" dirty="0">
                <a:solidFill>
                  <a:srgbClr val="FFFFFF"/>
                </a:solidFill>
                <a:latin typeface="Roboto"/>
                <a:ea typeface="Roboto"/>
                <a:cs typeface="Roboto"/>
                <a:sym typeface="Roboto"/>
              </a:rPr>
              <a:t>Industry Innovation</a:t>
            </a:r>
            <a:endParaRPr sz="1200" dirty="0">
              <a:solidFill>
                <a:srgbClr val="FFFFFF"/>
              </a:solidFill>
              <a:latin typeface="Roboto"/>
              <a:ea typeface="Roboto"/>
              <a:cs typeface="Roboto"/>
              <a:sym typeface="Roboto"/>
            </a:endParaRPr>
          </a:p>
        </p:txBody>
      </p:sp>
      <p:cxnSp>
        <p:nvCxnSpPr>
          <p:cNvPr id="622" name="Google Shape;622;p34"/>
          <p:cNvCxnSpPr>
            <a:stCxn id="620" idx="1"/>
            <a:endCxn id="617" idx="3"/>
          </p:cNvCxnSpPr>
          <p:nvPr/>
        </p:nvCxnSpPr>
        <p:spPr>
          <a:xfrm flipH="1">
            <a:off x="3617315" y="3288272"/>
            <a:ext cx="1598400" cy="310800"/>
          </a:xfrm>
          <a:prstGeom prst="bentConnector3">
            <a:avLst>
              <a:gd name="adj1" fmla="val 50006"/>
            </a:avLst>
          </a:prstGeom>
          <a:noFill/>
          <a:ln w="9525" cap="flat" cmpd="sng">
            <a:solidFill>
              <a:srgbClr val="C2C2C2"/>
            </a:solidFill>
            <a:prstDash val="solid"/>
            <a:round/>
            <a:headEnd type="none" w="sm" len="sm"/>
            <a:tailEnd type="none" w="sm" len="sm"/>
          </a:ln>
        </p:spPr>
      </p:cxnSp>
      <p:cxnSp>
        <p:nvCxnSpPr>
          <p:cNvPr id="623" name="Google Shape;623;p34"/>
          <p:cNvCxnSpPr>
            <a:stCxn id="621" idx="1"/>
            <a:endCxn id="617" idx="3"/>
          </p:cNvCxnSpPr>
          <p:nvPr/>
        </p:nvCxnSpPr>
        <p:spPr>
          <a:xfrm rot="10800000">
            <a:off x="3617315" y="3599185"/>
            <a:ext cx="1598400" cy="308400"/>
          </a:xfrm>
          <a:prstGeom prst="bentConnector3">
            <a:avLst>
              <a:gd name="adj1" fmla="val 50006"/>
            </a:avLst>
          </a:prstGeom>
          <a:noFill/>
          <a:ln w="9525" cap="flat" cmpd="sng">
            <a:solidFill>
              <a:srgbClr val="C2C2C2"/>
            </a:solidFill>
            <a:prstDash val="solid"/>
            <a:round/>
            <a:headEnd type="none" w="sm" len="sm"/>
            <a:tailEnd type="none" w="sm" len="sm"/>
          </a:ln>
        </p:spPr>
      </p:cxnSp>
      <p:sp>
        <p:nvSpPr>
          <p:cNvPr id="624" name="Google Shape;624;p34"/>
          <p:cNvSpPr/>
          <p:nvPr/>
        </p:nvSpPr>
        <p:spPr>
          <a:xfrm>
            <a:off x="1770337" y="2427973"/>
            <a:ext cx="1846800" cy="5180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467" dirty="0">
                <a:solidFill>
                  <a:srgbClr val="FFFFFF"/>
                </a:solidFill>
                <a:latin typeface="Roboto"/>
                <a:ea typeface="Roboto"/>
                <a:cs typeface="Roboto"/>
                <a:sym typeface="Roboto"/>
              </a:rPr>
              <a:t>KYC/KYS Emerging Initiative</a:t>
            </a:r>
            <a:endParaRPr sz="1467" dirty="0">
              <a:solidFill>
                <a:srgbClr val="FFFFFF"/>
              </a:solidFill>
              <a:latin typeface="Roboto"/>
              <a:ea typeface="Roboto"/>
              <a:cs typeface="Roboto"/>
              <a:sym typeface="Roboto"/>
            </a:endParaRPr>
          </a:p>
        </p:txBody>
      </p:sp>
      <p:cxnSp>
        <p:nvCxnSpPr>
          <p:cNvPr id="625" name="Google Shape;625;p34"/>
          <p:cNvCxnSpPr>
            <a:stCxn id="604" idx="2"/>
            <a:endCxn id="624" idx="1"/>
          </p:cNvCxnSpPr>
          <p:nvPr/>
        </p:nvCxnSpPr>
        <p:spPr>
          <a:xfrm rot="10800000" flipH="1">
            <a:off x="1000767" y="2686885"/>
            <a:ext cx="769600" cy="912400"/>
          </a:xfrm>
          <a:prstGeom prst="bentConnector3">
            <a:avLst>
              <a:gd name="adj1" fmla="val 49998"/>
            </a:avLst>
          </a:prstGeom>
          <a:noFill/>
          <a:ln w="9525" cap="flat" cmpd="sng">
            <a:solidFill>
              <a:srgbClr val="C2C2C2"/>
            </a:solidFill>
            <a:prstDash val="solid"/>
            <a:round/>
            <a:headEnd type="none" w="sm" len="sm"/>
            <a:tailEnd type="none" w="sm" len="sm"/>
          </a:ln>
        </p:spPr>
      </p:cxnSp>
      <p:sp>
        <p:nvSpPr>
          <p:cNvPr id="626" name="Google Shape;626;p34"/>
          <p:cNvSpPr/>
          <p:nvPr/>
        </p:nvSpPr>
        <p:spPr>
          <a:xfrm>
            <a:off x="664567" y="2151693"/>
            <a:ext cx="192400" cy="193600"/>
          </a:xfrm>
          <a:prstGeom prst="sun">
            <a:avLst>
              <a:gd name="adj" fmla="val 25000"/>
            </a:avLst>
          </a:prstGeom>
          <a:solidFill>
            <a:srgbClr val="FFFF00"/>
          </a:solidFill>
          <a:ln>
            <a:noFill/>
          </a:ln>
        </p:spPr>
        <p:txBody>
          <a:bodyPr spcFirstLastPara="1" wrap="square" lIns="121900" tIns="121900" rIns="121900" bIns="121900" anchor="ctr" anchorCtr="0">
            <a:noAutofit/>
          </a:bodyPr>
          <a:lstStyle/>
          <a:p>
            <a:endParaRPr sz="2400" dirty="0"/>
          </a:p>
        </p:txBody>
      </p:sp>
      <p:sp>
        <p:nvSpPr>
          <p:cNvPr id="627" name="Google Shape;627;p34"/>
          <p:cNvSpPr/>
          <p:nvPr/>
        </p:nvSpPr>
        <p:spPr>
          <a:xfrm>
            <a:off x="7370467" y="5301417"/>
            <a:ext cx="1274400" cy="375200"/>
          </a:xfrm>
          <a:prstGeom prst="roundRect">
            <a:avLst>
              <a:gd name="adj" fmla="val 16667"/>
            </a:avLst>
          </a:prstGeom>
          <a:solidFill>
            <a:srgbClr val="67758B"/>
          </a:solidFill>
          <a:ln>
            <a:noFill/>
          </a:ln>
        </p:spPr>
        <p:txBody>
          <a:bodyPr spcFirstLastPara="1" wrap="square" lIns="121900" tIns="121900" rIns="121900" bIns="121900" anchor="ctr" anchorCtr="0">
            <a:noAutofit/>
          </a:bodyPr>
          <a:lstStyle/>
          <a:p>
            <a:pPr algn="ctr"/>
            <a:r>
              <a:rPr lang="en" sz="1000" b="1" dirty="0">
                <a:solidFill>
                  <a:srgbClr val="FFFFFF"/>
                </a:solidFill>
              </a:rPr>
              <a:t>Non-committal Engagement</a:t>
            </a:r>
            <a:endParaRPr sz="1000" b="1" dirty="0">
              <a:solidFill>
                <a:srgbClr val="FFFFFF"/>
              </a:solidFill>
            </a:endParaRPr>
          </a:p>
        </p:txBody>
      </p:sp>
      <p:sp>
        <p:nvSpPr>
          <p:cNvPr id="628" name="Google Shape;628;p34"/>
          <p:cNvSpPr/>
          <p:nvPr/>
        </p:nvSpPr>
        <p:spPr>
          <a:xfrm>
            <a:off x="7370467" y="5803151"/>
            <a:ext cx="1274400" cy="375200"/>
          </a:xfrm>
          <a:prstGeom prst="roundRect">
            <a:avLst>
              <a:gd name="adj" fmla="val 16667"/>
            </a:avLst>
          </a:prstGeom>
          <a:solidFill>
            <a:srgbClr val="0A417D"/>
          </a:solidFill>
          <a:ln>
            <a:noFill/>
          </a:ln>
        </p:spPr>
        <p:txBody>
          <a:bodyPr spcFirstLastPara="1" wrap="square" lIns="121900" tIns="121900" rIns="121900" bIns="121900" anchor="ctr" anchorCtr="0">
            <a:noAutofit/>
          </a:bodyPr>
          <a:lstStyle/>
          <a:p>
            <a:pPr algn="ctr"/>
            <a:r>
              <a:rPr lang="en" sz="1000" b="1" dirty="0">
                <a:solidFill>
                  <a:srgbClr val="FFFFFF"/>
                </a:solidFill>
              </a:rPr>
              <a:t>Organizational Functions</a:t>
            </a:r>
            <a:endParaRPr sz="1000" b="1" dirty="0">
              <a:solidFill>
                <a:srgbClr val="FFFFFF"/>
              </a:solidFill>
            </a:endParaRPr>
          </a:p>
        </p:txBody>
      </p:sp>
      <p:sp>
        <p:nvSpPr>
          <p:cNvPr id="630" name="Google Shape;630;p34"/>
          <p:cNvSpPr/>
          <p:nvPr/>
        </p:nvSpPr>
        <p:spPr>
          <a:xfrm>
            <a:off x="3353430" y="5231887"/>
            <a:ext cx="192400" cy="193600"/>
          </a:xfrm>
          <a:prstGeom prst="sun">
            <a:avLst>
              <a:gd name="adj" fmla="val 25000"/>
            </a:avLst>
          </a:prstGeom>
          <a:solidFill>
            <a:srgbClr val="FFFF00"/>
          </a:solidFill>
          <a:ln>
            <a:noFill/>
          </a:ln>
        </p:spPr>
        <p:txBody>
          <a:bodyPr spcFirstLastPara="1" wrap="square" lIns="121900" tIns="121900" rIns="121900" bIns="121900" anchor="ctr" anchorCtr="0">
            <a:noAutofit/>
          </a:bodyPr>
          <a:lstStyle/>
          <a:p>
            <a:endParaRPr sz="2400" dirty="0"/>
          </a:p>
        </p:txBody>
      </p:sp>
      <p:sp>
        <p:nvSpPr>
          <p:cNvPr id="631" name="Google Shape;631;p34"/>
          <p:cNvSpPr/>
          <p:nvPr/>
        </p:nvSpPr>
        <p:spPr>
          <a:xfrm>
            <a:off x="3308637" y="1807485"/>
            <a:ext cx="192400" cy="193600"/>
          </a:xfrm>
          <a:prstGeom prst="sun">
            <a:avLst>
              <a:gd name="adj" fmla="val 25000"/>
            </a:avLst>
          </a:prstGeom>
          <a:solidFill>
            <a:srgbClr val="FFFF00"/>
          </a:solidFill>
          <a:ln>
            <a:noFill/>
          </a:ln>
        </p:spPr>
        <p:txBody>
          <a:bodyPr spcFirstLastPara="1" wrap="square" lIns="121900" tIns="121900" rIns="121900" bIns="121900" anchor="ctr" anchorCtr="0">
            <a:noAutofit/>
          </a:bodyPr>
          <a:lstStyle/>
          <a:p>
            <a:endParaRPr sz="2400" dirty="0"/>
          </a:p>
        </p:txBody>
      </p:sp>
      <p:sp>
        <p:nvSpPr>
          <p:cNvPr id="632" name="Google Shape;632;p34"/>
          <p:cNvSpPr/>
          <p:nvPr/>
        </p:nvSpPr>
        <p:spPr>
          <a:xfrm>
            <a:off x="7266423" y="4508808"/>
            <a:ext cx="192400" cy="1936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D95BB94-6729-E408-2425-60903E07023F}"/>
              </a:ext>
            </a:extLst>
          </p:cNvPr>
          <p:cNvSpPr>
            <a:spLocks noGrp="1"/>
          </p:cNvSpPr>
          <p:nvPr>
            <p:ph type="sldNum" sz="quarter" idx="12"/>
          </p:nvPr>
        </p:nvSpPr>
        <p:spPr>
          <a:xfrm>
            <a:off x="9196551" y="6356350"/>
            <a:ext cx="2743200" cy="365125"/>
          </a:xfrm>
        </p:spPr>
        <p:txBody>
          <a:bodyPr/>
          <a:lstStyle/>
          <a:p>
            <a:fld id="{1AF31E84-F459-2947-A739-093FD59B1CAB}" type="slidenum">
              <a:rPr lang="en-GB" smtClean="0">
                <a:solidFill>
                  <a:schemeClr val="bg1"/>
                </a:solidFill>
              </a:rPr>
              <a:pPr/>
              <a:t>9</a:t>
            </a:fld>
            <a:endParaRPr lang="en-GB" dirty="0">
              <a:solidFill>
                <a:schemeClr val="bg1"/>
              </a:solidFill>
            </a:endParaRPr>
          </a:p>
        </p:txBody>
      </p:sp>
      <p:pic>
        <p:nvPicPr>
          <p:cNvPr id="7" name="Picture 6">
            <a:extLst>
              <a:ext uri="{FF2B5EF4-FFF2-40B4-BE49-F238E27FC236}">
                <a16:creationId xmlns:a16="http://schemas.microsoft.com/office/drawing/2014/main" xmlns="" id="{54902A3C-021E-B8D5-90A4-4A05E26E07B0}"/>
              </a:ext>
            </a:extLst>
          </p:cNvPr>
          <p:cNvPicPr>
            <a:picLocks noChangeAspect="1"/>
          </p:cNvPicPr>
          <p:nvPr/>
        </p:nvPicPr>
        <p:blipFill>
          <a:blip r:embed="rId2"/>
          <a:stretch>
            <a:fillRect/>
          </a:stretch>
        </p:blipFill>
        <p:spPr>
          <a:xfrm>
            <a:off x="215462" y="146723"/>
            <a:ext cx="6067670" cy="5793666"/>
          </a:xfrm>
          <a:prstGeom prst="rect">
            <a:avLst/>
          </a:prstGeom>
          <a:ln>
            <a:solidFill>
              <a:schemeClr val="accent3"/>
            </a:solidFill>
          </a:ln>
        </p:spPr>
      </p:pic>
      <p:sp>
        <p:nvSpPr>
          <p:cNvPr id="2" name="TextBox 1">
            <a:extLst>
              <a:ext uri="{FF2B5EF4-FFF2-40B4-BE49-F238E27FC236}">
                <a16:creationId xmlns:a16="http://schemas.microsoft.com/office/drawing/2014/main" xmlns="" id="{9D321DA2-84E2-2FF2-316A-D52FE826DB1B}"/>
              </a:ext>
            </a:extLst>
          </p:cNvPr>
          <p:cNvSpPr txBox="1"/>
          <p:nvPr/>
        </p:nvSpPr>
        <p:spPr>
          <a:xfrm>
            <a:off x="6687645" y="1466767"/>
            <a:ext cx="5043067" cy="923330"/>
          </a:xfrm>
          <a:prstGeom prst="rect">
            <a:avLst/>
          </a:prstGeom>
          <a:noFill/>
        </p:spPr>
        <p:txBody>
          <a:bodyPr wrap="square" rtlCol="0">
            <a:spAutoFit/>
          </a:bodyPr>
          <a:lstStyle/>
          <a:p>
            <a:r>
              <a:rPr lang="en-US" dirty="0"/>
              <a:t>OCI has developed the </a:t>
            </a:r>
            <a:r>
              <a:rPr lang="en-US" b="1" dirty="0"/>
              <a:t>Governance, architecture and Conformance Program </a:t>
            </a:r>
            <a:r>
              <a:rPr lang="en-US" dirty="0"/>
              <a:t>for the </a:t>
            </a:r>
            <a:r>
              <a:rPr lang="en-US" b="1" dirty="0"/>
              <a:t>Pharmaceutical Industry use of Verifiable Credentials</a:t>
            </a:r>
          </a:p>
        </p:txBody>
      </p:sp>
      <p:sp>
        <p:nvSpPr>
          <p:cNvPr id="5" name="TextBox 4">
            <a:extLst>
              <a:ext uri="{FF2B5EF4-FFF2-40B4-BE49-F238E27FC236}">
                <a16:creationId xmlns:a16="http://schemas.microsoft.com/office/drawing/2014/main" xmlns="" id="{1DFC5975-1270-A431-F143-9901BA0429E6}"/>
              </a:ext>
            </a:extLst>
          </p:cNvPr>
          <p:cNvSpPr txBox="1"/>
          <p:nvPr/>
        </p:nvSpPr>
        <p:spPr>
          <a:xfrm>
            <a:off x="6687644" y="3311394"/>
            <a:ext cx="5252107" cy="923330"/>
          </a:xfrm>
          <a:prstGeom prst="rect">
            <a:avLst/>
          </a:prstGeom>
          <a:noFill/>
        </p:spPr>
        <p:txBody>
          <a:bodyPr wrap="square" rtlCol="0">
            <a:spAutoFit/>
          </a:bodyPr>
          <a:lstStyle/>
          <a:p>
            <a:r>
              <a:rPr lang="en-US" dirty="0"/>
              <a:t>OCI is in the process of doing the same for:</a:t>
            </a:r>
          </a:p>
          <a:p>
            <a:pPr marL="742950" lvl="1" indent="-285750">
              <a:buFont typeface="Arial" panose="020B0604020202020204" pitchFamily="34" charset="0"/>
              <a:buChar char="•"/>
            </a:pPr>
            <a:r>
              <a:rPr lang="en-US" dirty="0"/>
              <a:t>Know Your Customer / Know Your Supplier</a:t>
            </a:r>
          </a:p>
          <a:p>
            <a:pPr marL="742950" lvl="1" indent="-285750">
              <a:buFont typeface="Arial" panose="020B0604020202020204" pitchFamily="34" charset="0"/>
              <a:buChar char="•"/>
            </a:pPr>
            <a:r>
              <a:rPr lang="en-US" dirty="0"/>
              <a:t>Medical Device Representative Credentialing</a:t>
            </a:r>
          </a:p>
        </p:txBody>
      </p:sp>
    </p:spTree>
    <p:extLst>
      <p:ext uri="{BB962C8B-B14F-4D97-AF65-F5344CB8AC3E}">
        <p14:creationId xmlns:p14="http://schemas.microsoft.com/office/powerpoint/2010/main" xmlns="" val="2484245534"/>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6167</TotalTime>
  <Words>1717</Words>
  <Application>Microsoft Macintosh PowerPoint</Application>
  <PresentationFormat>Custom</PresentationFormat>
  <Paragraphs>317</Paragraphs>
  <Slides>28</Slides>
  <Notes>11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Benutzerdefiniertes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Product Verifications only between Authorized Trading Partners</vt:lpstr>
      <vt:lpstr>Slide 20</vt:lpstr>
      <vt:lpstr>Credential Issuer  Verifies identity and license status of trading partner</vt:lpstr>
      <vt:lpstr>Verifiable Credentials (VCs)</vt:lpstr>
      <vt:lpstr>Root of Trust and Credential Issuers</vt:lpstr>
      <vt:lpstr>Onboarding Process – Obtaining an Identity Credential</vt:lpstr>
      <vt:lpstr>Obtaining an Identity Credential</vt:lpstr>
      <vt:lpstr>Onboarding Process – Obtaining ATP Credential</vt:lpstr>
      <vt:lpstr>Obtaining an ATP Credential</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Tory</cp:lastModifiedBy>
  <cp:revision>254</cp:revision>
  <dcterms:created xsi:type="dcterms:W3CDTF">2020-01-20T05:08:25Z</dcterms:created>
  <dcterms:modified xsi:type="dcterms:W3CDTF">2022-09-13T15:37:59Z</dcterms:modified>
</cp:coreProperties>
</file>