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metadata" ContentType="application/binary"/>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1990" r:id="rId2"/>
    <p:sldId id="256" r:id="rId3"/>
    <p:sldId id="260" r:id="rId4"/>
    <p:sldId id="261" r:id="rId5"/>
    <p:sldId id="259" r:id="rId6"/>
    <p:sldId id="1638" r:id="rId7"/>
    <p:sldId id="1984" r:id="rId8"/>
    <p:sldId id="1987" r:id="rId9"/>
    <p:sldId id="280" r:id="rId10"/>
    <p:sldId id="1988" r:id="rId11"/>
    <p:sldId id="1989" r:id="rId12"/>
    <p:sldId id="1972" r:id="rId13"/>
    <p:sldId id="427" r:id="rId14"/>
  </p:sldIdLst>
  <p:sldSz cx="9144000" cy="5143500" type="screen16x9"/>
  <p:notesSz cx="6858000" cy="9144000"/>
  <p:embeddedFontLst>
    <p:embeddedFont>
      <p:font typeface="Montserrat Medium" charset="0"/>
      <p:regular r:id="rId16"/>
      <p:bold r:id="rId17"/>
      <p:italic r:id="rId18"/>
      <p:boldItalic r:id="rId19"/>
    </p:embeddedFont>
    <p:embeddedFont>
      <p:font typeface="Montserrat SemiBold" charset="0"/>
      <p:regular r:id="rId20"/>
      <p:bold r:id="rId21"/>
      <p:italic r:id="rId22"/>
      <p:boldItalic r:id="rId23"/>
    </p:embeddedFont>
    <p:embeddedFont>
      <p:font typeface="Montserrat ExtraBold" charset="0"/>
      <p:bold r:id="rId24"/>
      <p:italic r:id="rId25"/>
      <p:boldItalic r:id="rId26"/>
    </p:embeddedFont>
    <p:embeddedFont>
      <p:font typeface="Calibri" pitchFamily="34" charset="0"/>
      <p:regular r:id="rId27"/>
      <p:bold r:id="rId28"/>
      <p:italic r:id="rId29"/>
      <p:boldItalic r:id="rId30"/>
    </p:embeddedFont>
    <p:embeddedFont>
      <p:font typeface="Montserrat" charset="0"/>
      <p:regular r:id="rId31"/>
      <p:bold r:id="rId32"/>
      <p:italic r:id="rId33"/>
      <p:boldItalic r:id="rId34"/>
    </p:embeddedFont>
    <p:embeddedFont>
      <p:font typeface="Montserrat Black" charset="0"/>
      <p:bold r:id="rId35"/>
      <p:italic r:id="rId36"/>
      <p:boldItalic r:id="rId37"/>
    </p:embeddedFont>
    <p:embeddedFont>
      <p:font typeface="MS PGothic" pitchFamily="34" charset="-128"/>
      <p:regular r:id="rId38"/>
    </p:embeddedFont>
    <p:embeddedFont>
      <p:font typeface="Merriweather Sans" charset="0"/>
      <p:regular r:id="rId39"/>
      <p:bold r:id="rId40"/>
      <p:italic r:id="rId41"/>
      <p:boldItalic r:id="rId42"/>
    </p:embeddedFont>
    <p:embeddedFont>
      <p:font typeface="Verdana"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hxlZ0WC1HiaZNWcpKWsU1aq4vsM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9770"/>
    <p:restoredTop sz="94607"/>
  </p:normalViewPr>
  <p:slideViewPr>
    <p:cSldViewPr snapToGrid="0">
      <p:cViewPr varScale="1">
        <p:scale>
          <a:sx n="91" d="100"/>
          <a:sy n="91" d="100"/>
        </p:scale>
        <p:origin x="-612" y="-96"/>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font" Target="fonts/font24.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font" Target="fonts/font19.fntdata"/><Relationship Id="rId42" Type="http://schemas.openxmlformats.org/officeDocument/2006/relationships/font" Target="fonts/font27.fntdata"/><Relationship Id="rId68"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font" Target="fonts/font23.fntdata"/><Relationship Id="rId46" Type="http://schemas.openxmlformats.org/officeDocument/2006/relationships/font" Target="fonts/font31.fntdata"/><Relationship Id="rId67" Type="http://customschemas.google.com/relationships/presentationmetadata" Target="metadata"/><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41" Type="http://schemas.openxmlformats.org/officeDocument/2006/relationships/font" Target="fonts/font26.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font" Target="fonts/font22.fntdata"/><Relationship Id="rId40" Type="http://schemas.openxmlformats.org/officeDocument/2006/relationships/font" Target="fonts/font25.fntdata"/><Relationship Id="rId45" Type="http://schemas.openxmlformats.org/officeDocument/2006/relationships/font" Target="fonts/font30.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4" Type="http://schemas.openxmlformats.org/officeDocument/2006/relationships/font" Target="fonts/font2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43" Type="http://schemas.openxmlformats.org/officeDocument/2006/relationships/font" Target="fonts/font28.fntdata"/><Relationship Id="rId69"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1" i="0" u="none" strike="noStrike" cap="none">
                <a:solidFill>
                  <a:schemeClr val="dk1"/>
                </a:solidFill>
                <a:latin typeface="Montserrat Black"/>
                <a:ea typeface="Montserrat Black"/>
                <a:cs typeface="Montserrat Black"/>
                <a:sym typeface="Montserrat Black"/>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1" i="0" u="none" strike="noStrike" cap="none">
                <a:solidFill>
                  <a:schemeClr val="dk1"/>
                </a:solidFill>
                <a:latin typeface="Montserrat Black"/>
                <a:ea typeface="Montserrat Black"/>
                <a:cs typeface="Montserrat Black"/>
                <a:sym typeface="Montserrat Black"/>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1" i="0" u="none" strike="noStrike" cap="none">
                <a:solidFill>
                  <a:schemeClr val="dk1"/>
                </a:solidFill>
                <a:latin typeface="Montserrat Black"/>
                <a:ea typeface="Montserrat Black"/>
                <a:cs typeface="Montserrat Black"/>
                <a:sym typeface="Montserrat Black"/>
              </a:defRPr>
            </a:lvl1pPr>
            <a:lvl2pPr marL="914400" marR="0" lvl="1" indent="-228600" algn="l" rtl="0">
              <a:lnSpc>
                <a:spcPct val="100000"/>
              </a:lnSpc>
              <a:spcBef>
                <a:spcPts val="360"/>
              </a:spcBef>
              <a:spcAft>
                <a:spcPts val="0"/>
              </a:spcAft>
              <a:buClr>
                <a:srgbClr val="000000"/>
              </a:buClr>
              <a:buSzPts val="1400"/>
              <a:buFont typeface="Arial"/>
              <a:buNone/>
              <a:defRPr sz="1200" b="1" i="0" u="none" strike="noStrike" cap="none">
                <a:solidFill>
                  <a:schemeClr val="dk1"/>
                </a:solidFill>
                <a:latin typeface="Montserrat Black"/>
                <a:ea typeface="Montserrat Black"/>
                <a:cs typeface="Montserrat Black"/>
                <a:sym typeface="Montserrat Black"/>
              </a:defRPr>
            </a:lvl2pPr>
            <a:lvl3pPr marL="1371600" marR="0" lvl="2" indent="-228600" algn="l" rtl="0">
              <a:lnSpc>
                <a:spcPct val="100000"/>
              </a:lnSpc>
              <a:spcBef>
                <a:spcPts val="360"/>
              </a:spcBef>
              <a:spcAft>
                <a:spcPts val="0"/>
              </a:spcAft>
              <a:buClr>
                <a:srgbClr val="000000"/>
              </a:buClr>
              <a:buSzPts val="1400"/>
              <a:buFont typeface="Arial"/>
              <a:buNone/>
              <a:defRPr sz="1200" b="1" i="0" u="none" strike="noStrike" cap="none">
                <a:solidFill>
                  <a:schemeClr val="dk1"/>
                </a:solidFill>
                <a:latin typeface="Montserrat Black"/>
                <a:ea typeface="Montserrat Black"/>
                <a:cs typeface="Montserrat Black"/>
                <a:sym typeface="Montserrat Black"/>
              </a:defRPr>
            </a:lvl3pPr>
            <a:lvl4pPr marL="1828800" marR="0" lvl="3" indent="-228600" algn="l" rtl="0">
              <a:lnSpc>
                <a:spcPct val="100000"/>
              </a:lnSpc>
              <a:spcBef>
                <a:spcPts val="360"/>
              </a:spcBef>
              <a:spcAft>
                <a:spcPts val="0"/>
              </a:spcAft>
              <a:buClr>
                <a:srgbClr val="000000"/>
              </a:buClr>
              <a:buSzPts val="1400"/>
              <a:buFont typeface="Arial"/>
              <a:buNone/>
              <a:defRPr sz="1200" b="1" i="0" u="none" strike="noStrike" cap="none">
                <a:solidFill>
                  <a:schemeClr val="dk1"/>
                </a:solidFill>
                <a:latin typeface="Montserrat Black"/>
                <a:ea typeface="Montserrat Black"/>
                <a:cs typeface="Montserrat Black"/>
                <a:sym typeface="Montserrat Black"/>
              </a:defRPr>
            </a:lvl4pPr>
            <a:lvl5pPr marL="2286000" marR="0" lvl="4" indent="-228600" algn="l" rtl="0">
              <a:lnSpc>
                <a:spcPct val="100000"/>
              </a:lnSpc>
              <a:spcBef>
                <a:spcPts val="360"/>
              </a:spcBef>
              <a:spcAft>
                <a:spcPts val="0"/>
              </a:spcAft>
              <a:buClr>
                <a:srgbClr val="000000"/>
              </a:buClr>
              <a:buSzPts val="1400"/>
              <a:buFont typeface="Arial"/>
              <a:buNone/>
              <a:defRPr sz="1200" b="1" i="0" u="none" strike="noStrike" cap="none">
                <a:solidFill>
                  <a:schemeClr val="dk1"/>
                </a:solidFill>
                <a:latin typeface="Montserrat Black"/>
                <a:ea typeface="Montserrat Black"/>
                <a:cs typeface="Montserrat Black"/>
                <a:sym typeface="Montserrat Black"/>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1" i="0" u="none" strike="noStrike" cap="none">
                <a:solidFill>
                  <a:schemeClr val="dk1"/>
                </a:solidFill>
                <a:latin typeface="Montserrat Black"/>
                <a:ea typeface="Montserrat Black"/>
                <a:cs typeface="Montserrat Black"/>
                <a:sym typeface="Montserrat Black"/>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dk1"/>
                </a:solidFill>
                <a:latin typeface="Montserrat Black"/>
                <a:ea typeface="Montserrat Black"/>
                <a:cs typeface="Montserrat Black"/>
                <a:sym typeface="Montserrat Black"/>
              </a:rPr>
              <a:pPr marL="0" marR="0" lvl="0" indent="0" algn="r" rtl="0">
                <a:lnSpc>
                  <a:spcPct val="100000"/>
                </a:lnSpc>
                <a:spcBef>
                  <a:spcPts val="0"/>
                </a:spcBef>
                <a:spcAft>
                  <a:spcPts val="0"/>
                </a:spcAft>
                <a:buClr>
                  <a:srgbClr val="000000"/>
                </a:buClr>
                <a:buSzPts val="1200"/>
                <a:buFont typeface="Arial"/>
                <a:buNone/>
              </a:pPr>
              <a:t>‹#›</a:t>
            </a:fld>
            <a:endParaRPr sz="1200" b="1" i="0" u="none" strike="noStrike" cap="none">
              <a:solidFill>
                <a:schemeClr val="dk1"/>
              </a:solidFill>
              <a:latin typeface="Montserrat Black"/>
              <a:ea typeface="Montserrat Black"/>
              <a:cs typeface="Montserrat Black"/>
              <a:sym typeface="Montserrat Black"/>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01" name="Google Shape;40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bfd7f60064_1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gbfd7f60064_1_3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11" name="Google Shape;511;gbfd7f60064_1_3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pPr marL="0" lvl="0" indent="0" algn="r" rtl="0">
                <a:lnSpc>
                  <a:spcPct val="100000"/>
                </a:lnSpc>
                <a:spcBef>
                  <a:spcPts val="0"/>
                </a:spcBef>
                <a:spcAft>
                  <a:spcPts val="0"/>
                </a:spcAft>
                <a:buClr>
                  <a:schemeClr val="dk1"/>
                </a:buClr>
                <a:buSzPts val="1400"/>
                <a:buFont typeface="Calibri"/>
                <a:buNone/>
              </a:pPr>
              <a:t>3</a:t>
            </a:fld>
            <a:endParaRPr/>
          </a:p>
        </p:txBody>
      </p:sp>
    </p:spTree>
    <p:extLst>
      <p:ext uri="{BB962C8B-B14F-4D97-AF65-F5344CB8AC3E}">
        <p14:creationId xmlns="" xmlns:p14="http://schemas.microsoft.com/office/powerpoint/2010/main" val="1697040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bfd7f60064_1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bfd7f60064_1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25" name="Google Shape;525;gbfd7f60064_1_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a:t>
            </a:fld>
            <a:endParaRPr/>
          </a:p>
        </p:txBody>
      </p:sp>
    </p:spTree>
    <p:extLst>
      <p:ext uri="{BB962C8B-B14F-4D97-AF65-F5344CB8AC3E}">
        <p14:creationId xmlns="" xmlns:p14="http://schemas.microsoft.com/office/powerpoint/2010/main" val="2905861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bfd7f60064_1_3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gbfd7f60064_1_3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gbfd7f60064_1_3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a:t>
            </a:fld>
            <a:endParaRPr/>
          </a:p>
        </p:txBody>
      </p:sp>
    </p:spTree>
    <p:extLst>
      <p:ext uri="{BB962C8B-B14F-4D97-AF65-F5344CB8AC3E}">
        <p14:creationId xmlns="" xmlns:p14="http://schemas.microsoft.com/office/powerpoint/2010/main" val="3491512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IEEE SA Healthcare and Life Sciences Practice is a global platform of excellence bringing together committed volunteer stakeholders to evaluate, validate, and develop solutions for establishing trust in new technology applications that will afford the right to safety, security and protection of life. </a:t>
            </a:r>
            <a:endParaRPr lang="en-US" dirty="0"/>
          </a:p>
        </p:txBody>
      </p:sp>
      <p:sp>
        <p:nvSpPr>
          <p:cNvPr id="4" name="Slide Number Placeholder 3"/>
          <p:cNvSpPr>
            <a:spLocks noGrp="1"/>
          </p:cNvSpPr>
          <p:nvPr>
            <p:ph type="sldNum" sz="quarter" idx="5"/>
          </p:nvPr>
        </p:nvSpPr>
        <p:spPr/>
        <p:txBody>
          <a:bodyPr/>
          <a:lstStyle/>
          <a:p>
            <a:pPr>
              <a:defRPr/>
            </a:pPr>
            <a:fld id="{3389382C-3D56-40B2-B36C-473327849EED}" type="slidenum">
              <a:rPr lang="en-US" smtClean="0"/>
              <a:pPr>
                <a:defRPr/>
              </a:pPr>
              <a:t>6</a:t>
            </a:fld>
            <a:endParaRPr lang="en-US"/>
          </a:p>
        </p:txBody>
      </p:sp>
    </p:spTree>
    <p:extLst>
      <p:ext uri="{BB962C8B-B14F-4D97-AF65-F5344CB8AC3E}">
        <p14:creationId xmlns="" xmlns:p14="http://schemas.microsoft.com/office/powerpoint/2010/main" val="3244099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70" name="Google Shape;77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a:t>
            </a:fld>
            <a:endParaRPr/>
          </a:p>
        </p:txBody>
      </p:sp>
    </p:spTree>
    <p:extLst>
      <p:ext uri="{BB962C8B-B14F-4D97-AF65-F5344CB8AC3E}">
        <p14:creationId xmlns="" xmlns:p14="http://schemas.microsoft.com/office/powerpoint/2010/main" val="293241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389382C-3D56-40B2-B36C-473327849EED}" type="slidenum">
              <a:rPr lang="en-US" smtClean="0"/>
              <a:pPr>
                <a:defRPr/>
              </a:pPr>
              <a:t>11</a:t>
            </a:fld>
            <a:endParaRPr lang="en-US"/>
          </a:p>
        </p:txBody>
      </p:sp>
    </p:spTree>
    <p:extLst>
      <p:ext uri="{BB962C8B-B14F-4D97-AF65-F5344CB8AC3E}">
        <p14:creationId xmlns="" xmlns:p14="http://schemas.microsoft.com/office/powerpoint/2010/main" val="4105504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D7D9FF-9D04-457C-AA73-BF314A27324C}" type="slidenum">
              <a:rPr lang="en-US" altLang="en-US" smtClean="0"/>
              <a:pPr/>
              <a:t>12</a:t>
            </a:fld>
            <a:endParaRPr lang="en-US" altLang="en-US" dirty="0"/>
          </a:p>
        </p:txBody>
      </p:sp>
    </p:spTree>
    <p:extLst>
      <p:ext uri="{BB962C8B-B14F-4D97-AF65-F5344CB8AC3E}">
        <p14:creationId xmlns="" xmlns:p14="http://schemas.microsoft.com/office/powerpoint/2010/main" val="580867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D7D9FF-9D04-457C-AA73-BF314A27324C}" type="slidenum">
              <a:rPr lang="en-US" altLang="en-US" smtClean="0"/>
              <a:pPr/>
              <a:t>13</a:t>
            </a:fld>
            <a:endParaRPr lang="en-US" altLang="en-US" dirty="0"/>
          </a:p>
        </p:txBody>
      </p:sp>
    </p:spTree>
    <p:extLst>
      <p:ext uri="{BB962C8B-B14F-4D97-AF65-F5344CB8AC3E}">
        <p14:creationId xmlns="" xmlns:p14="http://schemas.microsoft.com/office/powerpoint/2010/main" val="19308377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ck Title Slide" type="title">
  <p:cSld name="TITLE">
    <p:bg>
      <p:bgPr>
        <a:solidFill>
          <a:schemeClr val="dk1"/>
        </a:solidFill>
        <a:effectLst/>
      </p:bgPr>
    </p:bg>
    <p:spTree>
      <p:nvGrpSpPr>
        <p:cNvPr id="1" name="Shape 13"/>
        <p:cNvGrpSpPr/>
        <p:nvPr/>
      </p:nvGrpSpPr>
      <p:grpSpPr>
        <a:xfrm>
          <a:off x="0" y="0"/>
          <a:ext cx="0" cy="0"/>
          <a:chOff x="0" y="0"/>
          <a:chExt cx="0" cy="0"/>
        </a:xfrm>
      </p:grpSpPr>
      <p:sp>
        <p:nvSpPr>
          <p:cNvPr id="14" name="Google Shape;14;p11"/>
          <p:cNvSpPr/>
          <p:nvPr/>
        </p:nvSpPr>
        <p:spPr>
          <a:xfrm>
            <a:off x="461965" y="3133727"/>
            <a:ext cx="2587625" cy="6191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15" name="Google Shape;15;p11"/>
          <p:cNvSpPr txBox="1">
            <a:spLocks noGrp="1"/>
          </p:cNvSpPr>
          <p:nvPr>
            <p:ph type="ctrTitle"/>
          </p:nvPr>
        </p:nvSpPr>
        <p:spPr>
          <a:xfrm>
            <a:off x="457200" y="1338572"/>
            <a:ext cx="5039744" cy="1790700"/>
          </a:xfrm>
          <a:prstGeom prst="rect">
            <a:avLst/>
          </a:prstGeom>
          <a:noFill/>
          <a:ln>
            <a:noFill/>
          </a:ln>
        </p:spPr>
        <p:txBody>
          <a:bodyPr spcFirstLastPara="1" wrap="square" lIns="0" tIns="0" rIns="0" bIns="0" anchor="b" anchorCtr="0">
            <a:normAutofit/>
          </a:bodyPr>
          <a:lstStyle>
            <a:lvl1pPr lvl="0" algn="l">
              <a:lnSpc>
                <a:spcPct val="80000"/>
              </a:lnSpc>
              <a:spcBef>
                <a:spcPts val="0"/>
              </a:spcBef>
              <a:spcAft>
                <a:spcPts val="0"/>
              </a:spcAft>
              <a:buSzPts val="1400"/>
              <a:buNone/>
              <a:defRPr sz="27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6" name="Google Shape;16;p11"/>
          <p:cNvSpPr txBox="1">
            <a:spLocks noGrp="1"/>
          </p:cNvSpPr>
          <p:nvPr>
            <p:ph type="subTitle" idx="1"/>
          </p:nvPr>
        </p:nvSpPr>
        <p:spPr>
          <a:xfrm>
            <a:off x="457200" y="3491488"/>
            <a:ext cx="5039744" cy="644012"/>
          </a:xfrm>
          <a:prstGeom prst="rect">
            <a:avLst/>
          </a:prstGeom>
          <a:noFill/>
          <a:ln>
            <a:noFill/>
          </a:ln>
        </p:spPr>
        <p:txBody>
          <a:bodyPr spcFirstLastPara="1" wrap="square" lIns="0" tIns="0" rIns="0" bIns="0" anchor="t" anchorCtr="0">
            <a:normAutofit/>
          </a:bodyPr>
          <a:lstStyle>
            <a:lvl1pPr lvl="0" algn="l">
              <a:lnSpc>
                <a:spcPct val="90000"/>
              </a:lnSpc>
              <a:spcBef>
                <a:spcPts val="751"/>
              </a:spcBef>
              <a:spcAft>
                <a:spcPts val="0"/>
              </a:spcAft>
              <a:buClr>
                <a:schemeClr val="lt1"/>
              </a:buClr>
              <a:buSzPts val="1200"/>
              <a:buFont typeface="Montserrat Medium"/>
              <a:buNone/>
              <a:defRPr sz="1200" b="0" i="0" cap="none">
                <a:solidFill>
                  <a:schemeClr val="lt1"/>
                </a:solidFill>
                <a:latin typeface="Montserrat Medium"/>
                <a:ea typeface="Montserrat Medium"/>
                <a:cs typeface="Montserrat Medium"/>
                <a:sym typeface="Montserrat Medium"/>
              </a:defRPr>
            </a:lvl1pPr>
            <a:lvl2pPr lvl="1" algn="ctr">
              <a:lnSpc>
                <a:spcPct val="90000"/>
              </a:lnSpc>
              <a:spcBef>
                <a:spcPts val="600"/>
              </a:spcBef>
              <a:spcAft>
                <a:spcPts val="0"/>
              </a:spcAft>
              <a:buClr>
                <a:schemeClr val="dk1"/>
              </a:buClr>
              <a:buSzPts val="1500"/>
              <a:buFont typeface="Montserrat Black"/>
              <a:buNone/>
              <a:defRPr sz="1500"/>
            </a:lvl2pPr>
            <a:lvl3pPr lvl="2" algn="ctr">
              <a:lnSpc>
                <a:spcPct val="100000"/>
              </a:lnSpc>
              <a:spcBef>
                <a:spcPts val="400"/>
              </a:spcBef>
              <a:spcAft>
                <a:spcPts val="0"/>
              </a:spcAft>
              <a:buSzPts val="1400"/>
              <a:buNone/>
              <a:defRPr sz="1400"/>
            </a:lvl3pPr>
            <a:lvl4pPr lvl="3" algn="ctr">
              <a:lnSpc>
                <a:spcPct val="100000"/>
              </a:lnSpc>
              <a:spcBef>
                <a:spcPts val="200"/>
              </a:spcBef>
              <a:spcAft>
                <a:spcPts val="0"/>
              </a:spcAft>
              <a:buClr>
                <a:schemeClr val="dk1"/>
              </a:buClr>
              <a:buSzPts val="1200"/>
              <a:buNone/>
              <a:defRPr sz="1200"/>
            </a:lvl4pPr>
            <a:lvl5pPr lvl="4" algn="ctr">
              <a:lnSpc>
                <a:spcPct val="100000"/>
              </a:lnSpc>
              <a:spcBef>
                <a:spcPts val="200"/>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7" name="Google Shape;17;p11"/>
          <p:cNvSpPr txBox="1">
            <a:spLocks noGrp="1"/>
          </p:cNvSpPr>
          <p:nvPr>
            <p:ph type="ftr" idx="11"/>
          </p:nvPr>
        </p:nvSpPr>
        <p:spPr>
          <a:xfrm>
            <a:off x="457201" y="4429125"/>
            <a:ext cx="3086100" cy="2746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700" b="1" i="0" u="none" strike="noStrike" cap="none">
                <a:solidFill>
                  <a:schemeClr val="lt1"/>
                </a:solidFill>
                <a:latin typeface="Montserrat Black"/>
                <a:ea typeface="Montserrat Black"/>
                <a:cs typeface="Montserrat Black"/>
                <a:sym typeface="Montserrat Black"/>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Montserrat"/>
                <a:ea typeface="Montserrat"/>
                <a:cs typeface="Montserrat"/>
                <a:sym typeface="Montserrat"/>
              </a:defRPr>
            </a:lvl9pPr>
          </a:lstStyle>
          <a:p>
            <a:endParaRPr/>
          </a:p>
        </p:txBody>
      </p:sp>
      <p:pic>
        <p:nvPicPr>
          <p:cNvPr id="18" name="Google Shape;18;p11"/>
          <p:cNvPicPr preferRelativeResize="0"/>
          <p:nvPr/>
        </p:nvPicPr>
        <p:blipFill rotWithShape="1">
          <a:blip r:embed="rId2">
            <a:alphaModFix/>
          </a:blip>
          <a:srcRect/>
          <a:stretch/>
        </p:blipFill>
        <p:spPr>
          <a:xfrm>
            <a:off x="342900" y="438925"/>
            <a:ext cx="818599" cy="468218"/>
          </a:xfrm>
          <a:prstGeom prst="rect">
            <a:avLst/>
          </a:prstGeom>
          <a:noFill/>
          <a:ln>
            <a:noFill/>
          </a:ln>
        </p:spPr>
      </p:pic>
      <p:pic>
        <p:nvPicPr>
          <p:cNvPr id="19" name="Google Shape;19;p11"/>
          <p:cNvPicPr preferRelativeResize="0"/>
          <p:nvPr/>
        </p:nvPicPr>
        <p:blipFill rotWithShape="1">
          <a:blip r:embed="rId3">
            <a:alphaModFix/>
          </a:blip>
          <a:srcRect/>
          <a:stretch/>
        </p:blipFill>
        <p:spPr>
          <a:xfrm>
            <a:off x="8119872" y="4681473"/>
            <a:ext cx="550859" cy="160785"/>
          </a:xfrm>
          <a:prstGeom prst="rect">
            <a:avLst/>
          </a:prstGeom>
          <a:noFill/>
          <a:ln>
            <a:noFill/>
          </a:ln>
        </p:spPr>
      </p:pic>
      <p:pic>
        <p:nvPicPr>
          <p:cNvPr id="20" name="Google Shape;20;p11"/>
          <p:cNvPicPr preferRelativeResize="0"/>
          <p:nvPr/>
        </p:nvPicPr>
        <p:blipFill rotWithShape="1">
          <a:blip r:embed="rId4">
            <a:alphaModFix/>
          </a:blip>
          <a:srcRect t="19586"/>
          <a:stretch/>
        </p:blipFill>
        <p:spPr>
          <a:xfrm>
            <a:off x="6638544" y="0"/>
            <a:ext cx="2048256" cy="2402721"/>
          </a:xfrm>
          <a:prstGeom prst="rect">
            <a:avLst/>
          </a:prstGeom>
          <a:noFill/>
          <a:ln>
            <a:noFill/>
          </a:ln>
        </p:spPr>
      </p:pic>
      <p:sp>
        <p:nvSpPr>
          <p:cNvPr id="21" name="Google Shape;21;p11"/>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300"/>
              <a:buFont typeface="Arial"/>
              <a:buNone/>
              <a:defRPr sz="1300"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1300"/>
              <a:buFont typeface="Arial"/>
              <a:buNone/>
              <a:defRPr sz="1300"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1300"/>
              <a:buFont typeface="Arial"/>
              <a:buNone/>
              <a:defRPr sz="1300"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1300"/>
              <a:buFont typeface="Arial"/>
              <a:buNone/>
              <a:defRPr sz="1300"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1300"/>
              <a:buFont typeface="Arial"/>
              <a:buNone/>
              <a:defRPr sz="1300"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1300"/>
              <a:buFont typeface="Arial"/>
              <a:buNone/>
              <a:defRPr sz="1300"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1300"/>
              <a:buFont typeface="Arial"/>
              <a:buNone/>
              <a:defRPr sz="1300"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1300"/>
              <a:buFont typeface="Arial"/>
              <a:buNone/>
              <a:defRPr sz="1300"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1300"/>
              <a:buFont typeface="Arial"/>
              <a:buNone/>
              <a:defRPr sz="1300"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Section Divider">
  <p:cSld name="1_Section Divider">
    <p:bg>
      <p:bgPr>
        <a:solidFill>
          <a:schemeClr val="dk1"/>
        </a:solidFill>
        <a:effectLst/>
      </p:bgPr>
    </p:bg>
    <p:spTree>
      <p:nvGrpSpPr>
        <p:cNvPr id="1" name="Shape 130"/>
        <p:cNvGrpSpPr/>
        <p:nvPr/>
      </p:nvGrpSpPr>
      <p:grpSpPr>
        <a:xfrm>
          <a:off x="0" y="0"/>
          <a:ext cx="0" cy="0"/>
          <a:chOff x="0" y="0"/>
          <a:chExt cx="0" cy="0"/>
        </a:xfrm>
      </p:grpSpPr>
      <p:sp>
        <p:nvSpPr>
          <p:cNvPr id="131" name="Google Shape;131;p25"/>
          <p:cNvSpPr/>
          <p:nvPr/>
        </p:nvSpPr>
        <p:spPr>
          <a:xfrm>
            <a:off x="3271841" y="2956937"/>
            <a:ext cx="5872161" cy="84136"/>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132" name="Google Shape;132;p25"/>
          <p:cNvSpPr txBox="1">
            <a:spLocks noGrp="1"/>
          </p:cNvSpPr>
          <p:nvPr>
            <p:ph type="ctrTitle"/>
          </p:nvPr>
        </p:nvSpPr>
        <p:spPr>
          <a:xfrm>
            <a:off x="3271839" y="1071105"/>
            <a:ext cx="5039744" cy="1790700"/>
          </a:xfrm>
          <a:prstGeom prst="rect">
            <a:avLst/>
          </a:prstGeom>
          <a:noFill/>
          <a:ln>
            <a:noFill/>
          </a:ln>
        </p:spPr>
        <p:txBody>
          <a:bodyPr spcFirstLastPara="1" wrap="square" lIns="0" tIns="0" rIns="0" bIns="0" anchor="b" anchorCtr="0">
            <a:normAutofit/>
          </a:bodyPr>
          <a:lstStyle>
            <a:lvl1pPr lvl="0" algn="l">
              <a:lnSpc>
                <a:spcPct val="85000"/>
              </a:lnSpc>
              <a:spcBef>
                <a:spcPts val="0"/>
              </a:spcBef>
              <a:spcAft>
                <a:spcPts val="0"/>
              </a:spcAft>
              <a:buSzPts val="1400"/>
              <a:buNone/>
              <a:defRPr sz="27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33" name="Google Shape;133;p25"/>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34" name="Google Shape;134;p25"/>
          <p:cNvPicPr preferRelativeResize="0"/>
          <p:nvPr/>
        </p:nvPicPr>
        <p:blipFill rotWithShape="1">
          <a:blip r:embed="rId2">
            <a:alphaModFix/>
          </a:blip>
          <a:srcRect/>
          <a:stretch/>
        </p:blipFill>
        <p:spPr>
          <a:xfrm>
            <a:off x="7891272" y="4681473"/>
            <a:ext cx="550859" cy="160785"/>
          </a:xfrm>
          <a:prstGeom prst="rect">
            <a:avLst/>
          </a:prstGeom>
          <a:noFill/>
          <a:ln>
            <a:noFill/>
          </a:ln>
        </p:spPr>
      </p:pic>
      <p:pic>
        <p:nvPicPr>
          <p:cNvPr id="135" name="Google Shape;135;p25"/>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line Subhead Bluebar Two Content">
  <p:cSld name="Headline Subhead Bluebar Two Content">
    <p:spTree>
      <p:nvGrpSpPr>
        <p:cNvPr id="1" name="Shape 136"/>
        <p:cNvGrpSpPr/>
        <p:nvPr/>
      </p:nvGrpSpPr>
      <p:grpSpPr>
        <a:xfrm>
          <a:off x="0" y="0"/>
          <a:ext cx="0" cy="0"/>
          <a:chOff x="0" y="0"/>
          <a:chExt cx="0" cy="0"/>
        </a:xfrm>
      </p:grpSpPr>
      <p:sp>
        <p:nvSpPr>
          <p:cNvPr id="137" name="Google Shape;137;p26"/>
          <p:cNvSpPr/>
          <p:nvPr/>
        </p:nvSpPr>
        <p:spPr>
          <a:xfrm>
            <a:off x="461963" y="931865"/>
            <a:ext cx="1206500"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138" name="Google Shape;138;p26"/>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39" name="Google Shape;139;p26"/>
          <p:cNvSpPr txBox="1">
            <a:spLocks noGrp="1"/>
          </p:cNvSpPr>
          <p:nvPr>
            <p:ph type="body" idx="1"/>
          </p:nvPr>
        </p:nvSpPr>
        <p:spPr>
          <a:xfrm>
            <a:off x="457202" y="1369219"/>
            <a:ext cx="4003675" cy="3263504"/>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a:lvl1pPr>
            <a:lvl2pPr marL="914400" lvl="1" indent="-228600" algn="l">
              <a:lnSpc>
                <a:spcPct val="90000"/>
              </a:lnSpc>
              <a:spcBef>
                <a:spcPts val="600"/>
              </a:spcBef>
              <a:spcAft>
                <a:spcPts val="0"/>
              </a:spcAft>
              <a:buSzPts val="1400"/>
              <a:buNone/>
              <a:defRPr b="1" i="0">
                <a:latin typeface="Montserrat Black"/>
                <a:ea typeface="Montserrat Black"/>
                <a:cs typeface="Montserrat Black"/>
                <a:sym typeface="Montserrat Black"/>
              </a:defRPr>
            </a:lvl2pPr>
            <a:lvl3pPr marL="1371600" lvl="2" indent="-304800" algn="l">
              <a:lnSpc>
                <a:spcPct val="100000"/>
              </a:lnSpc>
              <a:spcBef>
                <a:spcPts val="400"/>
              </a:spcBef>
              <a:spcAft>
                <a:spcPts val="0"/>
              </a:spcAft>
              <a:buSzPts val="1200"/>
              <a:buChar char="▪"/>
              <a:defRPr b="1" i="0">
                <a:latin typeface="Montserrat Black"/>
                <a:ea typeface="Montserrat Black"/>
                <a:cs typeface="Montserrat Black"/>
                <a:sym typeface="Montserrat Black"/>
              </a:defRPr>
            </a:lvl3pPr>
            <a:lvl4pPr marL="1828800" lvl="3" indent="-298450" algn="l">
              <a:lnSpc>
                <a:spcPct val="100000"/>
              </a:lnSpc>
              <a:spcBef>
                <a:spcPts val="200"/>
              </a:spcBef>
              <a:spcAft>
                <a:spcPts val="0"/>
              </a:spcAft>
              <a:buClr>
                <a:schemeClr val="dk1"/>
              </a:buClr>
              <a:buSzPts val="1100"/>
              <a:buChar char="﹣"/>
              <a:defRPr b="1" i="0">
                <a:latin typeface="Montserrat Black"/>
                <a:ea typeface="Montserrat Black"/>
                <a:cs typeface="Montserrat Black"/>
                <a:sym typeface="Montserrat Black"/>
              </a:defRPr>
            </a:lvl4pPr>
            <a:lvl5pPr marL="2286000" lvl="4" indent="-298450" algn="l">
              <a:lnSpc>
                <a:spcPct val="100000"/>
              </a:lnSpc>
              <a:spcBef>
                <a:spcPts val="200"/>
              </a:spcBef>
              <a:spcAft>
                <a:spcPts val="0"/>
              </a:spcAft>
              <a:buSzPts val="1100"/>
              <a:buChar char="･"/>
              <a:defRPr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0" name="Google Shape;140;p26"/>
          <p:cNvSpPr txBox="1">
            <a:spLocks noGrp="1"/>
          </p:cNvSpPr>
          <p:nvPr>
            <p:ph type="body" idx="2"/>
          </p:nvPr>
        </p:nvSpPr>
        <p:spPr>
          <a:xfrm>
            <a:off x="4683126" y="1369219"/>
            <a:ext cx="4003675" cy="3263504"/>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a:lvl1pPr>
            <a:lvl2pPr marL="914400" lvl="1" indent="-228600" algn="l">
              <a:lnSpc>
                <a:spcPct val="90000"/>
              </a:lnSpc>
              <a:spcBef>
                <a:spcPts val="600"/>
              </a:spcBef>
              <a:spcAft>
                <a:spcPts val="0"/>
              </a:spcAft>
              <a:buSzPts val="1400"/>
              <a:buNone/>
              <a:defRPr b="1" i="0">
                <a:latin typeface="Montserrat Black"/>
                <a:ea typeface="Montserrat Black"/>
                <a:cs typeface="Montserrat Black"/>
                <a:sym typeface="Montserrat Black"/>
              </a:defRPr>
            </a:lvl2pPr>
            <a:lvl3pPr marL="1371600" lvl="2" indent="-304800" algn="l">
              <a:lnSpc>
                <a:spcPct val="100000"/>
              </a:lnSpc>
              <a:spcBef>
                <a:spcPts val="400"/>
              </a:spcBef>
              <a:spcAft>
                <a:spcPts val="0"/>
              </a:spcAft>
              <a:buSzPts val="1200"/>
              <a:buChar char="▪"/>
              <a:defRPr b="1" i="0">
                <a:latin typeface="Montserrat Black"/>
                <a:ea typeface="Montserrat Black"/>
                <a:cs typeface="Montserrat Black"/>
                <a:sym typeface="Montserrat Black"/>
              </a:defRPr>
            </a:lvl3pPr>
            <a:lvl4pPr marL="1828800" lvl="3" indent="-298450" algn="l">
              <a:lnSpc>
                <a:spcPct val="100000"/>
              </a:lnSpc>
              <a:spcBef>
                <a:spcPts val="200"/>
              </a:spcBef>
              <a:spcAft>
                <a:spcPts val="0"/>
              </a:spcAft>
              <a:buClr>
                <a:schemeClr val="dk1"/>
              </a:buClr>
              <a:buSzPts val="1100"/>
              <a:buChar char="﹣"/>
              <a:defRPr b="1" i="0">
                <a:latin typeface="Montserrat Black"/>
                <a:ea typeface="Montserrat Black"/>
                <a:cs typeface="Montserrat Black"/>
                <a:sym typeface="Montserrat Black"/>
              </a:defRPr>
            </a:lvl4pPr>
            <a:lvl5pPr marL="2286000" lvl="4" indent="-298450" algn="l">
              <a:lnSpc>
                <a:spcPct val="100000"/>
              </a:lnSpc>
              <a:spcBef>
                <a:spcPts val="200"/>
              </a:spcBef>
              <a:spcAft>
                <a:spcPts val="0"/>
              </a:spcAft>
              <a:buSzPts val="1100"/>
              <a:buChar char="･"/>
              <a:defRPr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1" name="Google Shape;141;p26"/>
          <p:cNvSpPr txBox="1">
            <a:spLocks noGrp="1"/>
          </p:cNvSpPr>
          <p:nvPr>
            <p:ph type="body" idx="3"/>
          </p:nvPr>
        </p:nvSpPr>
        <p:spPr>
          <a:xfrm>
            <a:off x="457200" y="651932"/>
            <a:ext cx="8229600" cy="68897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600" b="0" cap="none">
                <a:solidFill>
                  <a:schemeClr val="dk1"/>
                </a:solidFill>
              </a:defRPr>
            </a:lvl1pPr>
            <a:lvl2pPr marL="914400" lvl="1" indent="-228600" algn="l">
              <a:lnSpc>
                <a:spcPct val="90000"/>
              </a:lnSpc>
              <a:spcBef>
                <a:spcPts val="600"/>
              </a:spcBef>
              <a:spcAft>
                <a:spcPts val="0"/>
              </a:spcAft>
              <a:buSzPts val="1400"/>
              <a:buNone/>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2" name="Google Shape;142;p26"/>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43" name="Google Shape;143;p26"/>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144" name="Google Shape;144;p26"/>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line Bluebar Three Column">
  <p:cSld name="Headline Bluebar Three Column">
    <p:spTree>
      <p:nvGrpSpPr>
        <p:cNvPr id="1" name="Shape 153"/>
        <p:cNvGrpSpPr/>
        <p:nvPr/>
      </p:nvGrpSpPr>
      <p:grpSpPr>
        <a:xfrm>
          <a:off x="0" y="0"/>
          <a:ext cx="0" cy="0"/>
          <a:chOff x="0" y="0"/>
          <a:chExt cx="0" cy="0"/>
        </a:xfrm>
      </p:grpSpPr>
      <p:sp>
        <p:nvSpPr>
          <p:cNvPr id="154" name="Google Shape;154;p28"/>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55" name="Google Shape;155;p28"/>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156" name="Google Shape;156;p28"/>
          <p:cNvSpPr/>
          <p:nvPr/>
        </p:nvSpPr>
        <p:spPr>
          <a:xfrm>
            <a:off x="461963" y="617540"/>
            <a:ext cx="1206500"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157" name="Google Shape;157;p28"/>
          <p:cNvSpPr/>
          <p:nvPr/>
        </p:nvSpPr>
        <p:spPr>
          <a:xfrm>
            <a:off x="457202" y="4211640"/>
            <a:ext cx="2596896" cy="603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158" name="Google Shape;158;p28"/>
          <p:cNvSpPr/>
          <p:nvPr/>
        </p:nvSpPr>
        <p:spPr>
          <a:xfrm>
            <a:off x="3276474" y="4211640"/>
            <a:ext cx="2597151" cy="60325"/>
          </a:xfrm>
          <a:prstGeom prst="rect">
            <a:avLst/>
          </a:prstGeom>
          <a:solidFill>
            <a:srgbClr val="0062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159" name="Google Shape;159;p28"/>
          <p:cNvSpPr/>
          <p:nvPr/>
        </p:nvSpPr>
        <p:spPr>
          <a:xfrm>
            <a:off x="6096000" y="4211640"/>
            <a:ext cx="2596896" cy="60325"/>
          </a:xfrm>
          <a:prstGeom prst="rect">
            <a:avLst/>
          </a:prstGeom>
          <a:solidFill>
            <a:srgbClr val="4AC9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160" name="Google Shape;160;p28"/>
          <p:cNvSpPr>
            <a:spLocks noGrp="1"/>
          </p:cNvSpPr>
          <p:nvPr>
            <p:ph type="pic" idx="2"/>
          </p:nvPr>
        </p:nvSpPr>
        <p:spPr>
          <a:xfrm>
            <a:off x="457202" y="1580517"/>
            <a:ext cx="2596896" cy="1279525"/>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000000"/>
              </a:buClr>
              <a:buSzPts val="1400"/>
              <a:buFont typeface="Arial"/>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1" name="Google Shape;161;p28"/>
          <p:cNvSpPr>
            <a:spLocks noGrp="1"/>
          </p:cNvSpPr>
          <p:nvPr>
            <p:ph type="pic" idx="3"/>
          </p:nvPr>
        </p:nvSpPr>
        <p:spPr>
          <a:xfrm>
            <a:off x="3276474" y="1580517"/>
            <a:ext cx="2597151" cy="1279525"/>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2" name="Google Shape;162;p28"/>
          <p:cNvSpPr>
            <a:spLocks noGrp="1"/>
          </p:cNvSpPr>
          <p:nvPr>
            <p:ph type="pic" idx="4"/>
          </p:nvPr>
        </p:nvSpPr>
        <p:spPr>
          <a:xfrm>
            <a:off x="6096000" y="1580517"/>
            <a:ext cx="2596896" cy="1279525"/>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3" name="Google Shape;163;p28"/>
          <p:cNvSpPr txBox="1">
            <a:spLocks noGrp="1"/>
          </p:cNvSpPr>
          <p:nvPr>
            <p:ph type="body" idx="1"/>
          </p:nvPr>
        </p:nvSpPr>
        <p:spPr>
          <a:xfrm>
            <a:off x="457202" y="2938474"/>
            <a:ext cx="2597151"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4" name="Google Shape;164;p28"/>
          <p:cNvSpPr txBox="1">
            <a:spLocks noGrp="1"/>
          </p:cNvSpPr>
          <p:nvPr>
            <p:ph type="body" idx="5"/>
          </p:nvPr>
        </p:nvSpPr>
        <p:spPr>
          <a:xfrm>
            <a:off x="3276474" y="2938474"/>
            <a:ext cx="2597151"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5" name="Google Shape;165;p28"/>
          <p:cNvSpPr txBox="1">
            <a:spLocks noGrp="1"/>
          </p:cNvSpPr>
          <p:nvPr>
            <p:ph type="body" idx="6"/>
          </p:nvPr>
        </p:nvSpPr>
        <p:spPr>
          <a:xfrm>
            <a:off x="6096000" y="2938474"/>
            <a:ext cx="2597151"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66" name="Google Shape;166;p28"/>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167" name="Google Shape;167;p28"/>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line Subhead Bluebar Three Column">
  <p:cSld name="Headline Subhead Bluebar Three Column">
    <p:spTree>
      <p:nvGrpSpPr>
        <p:cNvPr id="1" name="Shape 168"/>
        <p:cNvGrpSpPr/>
        <p:nvPr/>
      </p:nvGrpSpPr>
      <p:grpSpPr>
        <a:xfrm>
          <a:off x="0" y="0"/>
          <a:ext cx="0" cy="0"/>
          <a:chOff x="0" y="0"/>
          <a:chExt cx="0" cy="0"/>
        </a:xfrm>
      </p:grpSpPr>
      <p:sp>
        <p:nvSpPr>
          <p:cNvPr id="169" name="Google Shape;169;p29"/>
          <p:cNvSpPr/>
          <p:nvPr/>
        </p:nvSpPr>
        <p:spPr>
          <a:xfrm>
            <a:off x="461963" y="931865"/>
            <a:ext cx="1206500"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170" name="Google Shape;170;p29"/>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1" name="Google Shape;171;p29"/>
          <p:cNvSpPr txBox="1">
            <a:spLocks noGrp="1"/>
          </p:cNvSpPr>
          <p:nvPr>
            <p:ph type="body" idx="1"/>
          </p:nvPr>
        </p:nvSpPr>
        <p:spPr>
          <a:xfrm>
            <a:off x="457200" y="651932"/>
            <a:ext cx="8229600" cy="68897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600" b="0" cap="none">
                <a:solidFill>
                  <a:schemeClr val="dk1"/>
                </a:solidFill>
              </a:defRPr>
            </a:lvl1pPr>
            <a:lvl2pPr marL="914400" lvl="1" indent="-228600" algn="l">
              <a:lnSpc>
                <a:spcPct val="90000"/>
              </a:lnSpc>
              <a:spcBef>
                <a:spcPts val="600"/>
              </a:spcBef>
              <a:spcAft>
                <a:spcPts val="0"/>
              </a:spcAft>
              <a:buSzPts val="1400"/>
              <a:buNone/>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2" name="Google Shape;172;p29"/>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73" name="Google Shape;173;p29"/>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174" name="Google Shape;174;p29"/>
          <p:cNvPicPr preferRelativeResize="0"/>
          <p:nvPr/>
        </p:nvPicPr>
        <p:blipFill rotWithShape="1">
          <a:blip r:embed="rId3">
            <a:alphaModFix/>
          </a:blip>
          <a:srcRect/>
          <a:stretch/>
        </p:blipFill>
        <p:spPr>
          <a:xfrm>
            <a:off x="457198" y="4700443"/>
            <a:ext cx="1177135" cy="216189"/>
          </a:xfrm>
          <a:prstGeom prst="rect">
            <a:avLst/>
          </a:prstGeom>
          <a:noFill/>
          <a:ln>
            <a:noFill/>
          </a:ln>
        </p:spPr>
      </p:pic>
      <p:sp>
        <p:nvSpPr>
          <p:cNvPr id="175" name="Google Shape;175;p29"/>
          <p:cNvSpPr/>
          <p:nvPr/>
        </p:nvSpPr>
        <p:spPr>
          <a:xfrm>
            <a:off x="457202" y="4211640"/>
            <a:ext cx="2596896" cy="603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176" name="Google Shape;176;p29"/>
          <p:cNvSpPr/>
          <p:nvPr/>
        </p:nvSpPr>
        <p:spPr>
          <a:xfrm>
            <a:off x="3276474" y="4211640"/>
            <a:ext cx="2597151" cy="60325"/>
          </a:xfrm>
          <a:prstGeom prst="rect">
            <a:avLst/>
          </a:prstGeom>
          <a:solidFill>
            <a:srgbClr val="0062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177" name="Google Shape;177;p29"/>
          <p:cNvSpPr/>
          <p:nvPr/>
        </p:nvSpPr>
        <p:spPr>
          <a:xfrm>
            <a:off x="6096000" y="4211640"/>
            <a:ext cx="2596896" cy="60325"/>
          </a:xfrm>
          <a:prstGeom prst="rect">
            <a:avLst/>
          </a:prstGeom>
          <a:solidFill>
            <a:srgbClr val="4AC9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178" name="Google Shape;178;p29"/>
          <p:cNvSpPr>
            <a:spLocks noGrp="1"/>
          </p:cNvSpPr>
          <p:nvPr>
            <p:ph type="pic" idx="2"/>
          </p:nvPr>
        </p:nvSpPr>
        <p:spPr>
          <a:xfrm>
            <a:off x="457202" y="1580517"/>
            <a:ext cx="2596896" cy="1279525"/>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000000"/>
              </a:buClr>
              <a:buSzPts val="1400"/>
              <a:buFont typeface="Arial"/>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9" name="Google Shape;179;p29"/>
          <p:cNvSpPr>
            <a:spLocks noGrp="1"/>
          </p:cNvSpPr>
          <p:nvPr>
            <p:ph type="pic" idx="3"/>
          </p:nvPr>
        </p:nvSpPr>
        <p:spPr>
          <a:xfrm>
            <a:off x="3276474" y="1580517"/>
            <a:ext cx="2597151" cy="1279525"/>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0" name="Google Shape;180;p29"/>
          <p:cNvSpPr>
            <a:spLocks noGrp="1"/>
          </p:cNvSpPr>
          <p:nvPr>
            <p:ph type="pic" idx="4"/>
          </p:nvPr>
        </p:nvSpPr>
        <p:spPr>
          <a:xfrm>
            <a:off x="6096000" y="1580517"/>
            <a:ext cx="2596896" cy="1279525"/>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1" name="Google Shape;181;p29"/>
          <p:cNvSpPr txBox="1">
            <a:spLocks noGrp="1"/>
          </p:cNvSpPr>
          <p:nvPr>
            <p:ph type="body" idx="5"/>
          </p:nvPr>
        </p:nvSpPr>
        <p:spPr>
          <a:xfrm>
            <a:off x="457202" y="2938474"/>
            <a:ext cx="2597151"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2" name="Google Shape;182;p29"/>
          <p:cNvSpPr txBox="1">
            <a:spLocks noGrp="1"/>
          </p:cNvSpPr>
          <p:nvPr>
            <p:ph type="body" idx="6"/>
          </p:nvPr>
        </p:nvSpPr>
        <p:spPr>
          <a:xfrm>
            <a:off x="3276474" y="2938474"/>
            <a:ext cx="2597151"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3" name="Google Shape;183;p29"/>
          <p:cNvSpPr txBox="1">
            <a:spLocks noGrp="1"/>
          </p:cNvSpPr>
          <p:nvPr>
            <p:ph type="body" idx="7"/>
          </p:nvPr>
        </p:nvSpPr>
        <p:spPr>
          <a:xfrm>
            <a:off x="6096000" y="2938474"/>
            <a:ext cx="2597151"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line Subhead NO Bluebar Three Column">
  <p:cSld name="Headline Subhead NO Bluebar Three Column">
    <p:spTree>
      <p:nvGrpSpPr>
        <p:cNvPr id="1" name="Shape 184"/>
        <p:cNvGrpSpPr/>
        <p:nvPr/>
      </p:nvGrpSpPr>
      <p:grpSpPr>
        <a:xfrm>
          <a:off x="0" y="0"/>
          <a:ext cx="0" cy="0"/>
          <a:chOff x="0" y="0"/>
          <a:chExt cx="0" cy="0"/>
        </a:xfrm>
      </p:grpSpPr>
      <p:sp>
        <p:nvSpPr>
          <p:cNvPr id="185" name="Google Shape;185;p30"/>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86" name="Google Shape;186;p30"/>
          <p:cNvSpPr txBox="1">
            <a:spLocks noGrp="1"/>
          </p:cNvSpPr>
          <p:nvPr>
            <p:ph type="body" idx="1"/>
          </p:nvPr>
        </p:nvSpPr>
        <p:spPr>
          <a:xfrm>
            <a:off x="457200" y="651932"/>
            <a:ext cx="8229600" cy="68897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600" b="0" cap="none">
                <a:solidFill>
                  <a:schemeClr val="dk1"/>
                </a:solidFill>
              </a:defRPr>
            </a:lvl1pPr>
            <a:lvl2pPr marL="914400" lvl="1" indent="-228600" algn="l">
              <a:lnSpc>
                <a:spcPct val="90000"/>
              </a:lnSpc>
              <a:spcBef>
                <a:spcPts val="600"/>
              </a:spcBef>
              <a:spcAft>
                <a:spcPts val="0"/>
              </a:spcAft>
              <a:buSzPts val="1400"/>
              <a:buNone/>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7" name="Google Shape;187;p30"/>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88" name="Google Shape;188;p30"/>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189" name="Google Shape;189;p30"/>
          <p:cNvPicPr preferRelativeResize="0"/>
          <p:nvPr/>
        </p:nvPicPr>
        <p:blipFill rotWithShape="1">
          <a:blip r:embed="rId3">
            <a:alphaModFix/>
          </a:blip>
          <a:srcRect/>
          <a:stretch/>
        </p:blipFill>
        <p:spPr>
          <a:xfrm>
            <a:off x="457198" y="4700443"/>
            <a:ext cx="1177135" cy="216189"/>
          </a:xfrm>
          <a:prstGeom prst="rect">
            <a:avLst/>
          </a:prstGeom>
          <a:noFill/>
          <a:ln>
            <a:noFill/>
          </a:ln>
        </p:spPr>
      </p:pic>
      <p:sp>
        <p:nvSpPr>
          <p:cNvPr id="190" name="Google Shape;190;p30"/>
          <p:cNvSpPr/>
          <p:nvPr/>
        </p:nvSpPr>
        <p:spPr>
          <a:xfrm>
            <a:off x="457202" y="4211640"/>
            <a:ext cx="2596896" cy="603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191" name="Google Shape;191;p30"/>
          <p:cNvSpPr/>
          <p:nvPr/>
        </p:nvSpPr>
        <p:spPr>
          <a:xfrm>
            <a:off x="3276474" y="4211640"/>
            <a:ext cx="2597151" cy="60325"/>
          </a:xfrm>
          <a:prstGeom prst="rect">
            <a:avLst/>
          </a:prstGeom>
          <a:solidFill>
            <a:srgbClr val="0062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192" name="Google Shape;192;p30"/>
          <p:cNvSpPr/>
          <p:nvPr/>
        </p:nvSpPr>
        <p:spPr>
          <a:xfrm>
            <a:off x="6096000" y="4211640"/>
            <a:ext cx="2596896" cy="60325"/>
          </a:xfrm>
          <a:prstGeom prst="rect">
            <a:avLst/>
          </a:prstGeom>
          <a:solidFill>
            <a:srgbClr val="4AC9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193" name="Google Shape;193;p30"/>
          <p:cNvSpPr>
            <a:spLocks noGrp="1"/>
          </p:cNvSpPr>
          <p:nvPr>
            <p:ph type="pic" idx="2"/>
          </p:nvPr>
        </p:nvSpPr>
        <p:spPr>
          <a:xfrm>
            <a:off x="457202" y="1580517"/>
            <a:ext cx="2596896" cy="1279525"/>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000000"/>
              </a:buClr>
              <a:buSzPts val="1400"/>
              <a:buFont typeface="Arial"/>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4" name="Google Shape;194;p30"/>
          <p:cNvSpPr>
            <a:spLocks noGrp="1"/>
          </p:cNvSpPr>
          <p:nvPr>
            <p:ph type="pic" idx="3"/>
          </p:nvPr>
        </p:nvSpPr>
        <p:spPr>
          <a:xfrm>
            <a:off x="3276474" y="1580517"/>
            <a:ext cx="2597151" cy="1279525"/>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5" name="Google Shape;195;p30"/>
          <p:cNvSpPr>
            <a:spLocks noGrp="1"/>
          </p:cNvSpPr>
          <p:nvPr>
            <p:ph type="pic" idx="4"/>
          </p:nvPr>
        </p:nvSpPr>
        <p:spPr>
          <a:xfrm>
            <a:off x="6096000" y="1580517"/>
            <a:ext cx="2596896" cy="1279525"/>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6" name="Google Shape;196;p30"/>
          <p:cNvSpPr txBox="1">
            <a:spLocks noGrp="1"/>
          </p:cNvSpPr>
          <p:nvPr>
            <p:ph type="body" idx="5"/>
          </p:nvPr>
        </p:nvSpPr>
        <p:spPr>
          <a:xfrm>
            <a:off x="457202" y="2938474"/>
            <a:ext cx="2597151"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7" name="Google Shape;197;p30"/>
          <p:cNvSpPr txBox="1">
            <a:spLocks noGrp="1"/>
          </p:cNvSpPr>
          <p:nvPr>
            <p:ph type="body" idx="6"/>
          </p:nvPr>
        </p:nvSpPr>
        <p:spPr>
          <a:xfrm>
            <a:off x="3276474" y="2938474"/>
            <a:ext cx="2597151"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8" name="Google Shape;198;p30"/>
          <p:cNvSpPr txBox="1">
            <a:spLocks noGrp="1"/>
          </p:cNvSpPr>
          <p:nvPr>
            <p:ph type="body" idx="7"/>
          </p:nvPr>
        </p:nvSpPr>
        <p:spPr>
          <a:xfrm>
            <a:off x="6096000" y="2938474"/>
            <a:ext cx="2597151"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eadline Bluebar Three Column NO Bars">
  <p:cSld name="Headline Bluebar Three Column NO Bars">
    <p:spTree>
      <p:nvGrpSpPr>
        <p:cNvPr id="1" name="Shape 199"/>
        <p:cNvGrpSpPr/>
        <p:nvPr/>
      </p:nvGrpSpPr>
      <p:grpSpPr>
        <a:xfrm>
          <a:off x="0" y="0"/>
          <a:ext cx="0" cy="0"/>
          <a:chOff x="0" y="0"/>
          <a:chExt cx="0" cy="0"/>
        </a:xfrm>
      </p:grpSpPr>
      <p:sp>
        <p:nvSpPr>
          <p:cNvPr id="200" name="Google Shape;200;p31"/>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01" name="Google Shape;201;p31"/>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202" name="Google Shape;202;p31"/>
          <p:cNvSpPr/>
          <p:nvPr/>
        </p:nvSpPr>
        <p:spPr>
          <a:xfrm>
            <a:off x="461963" y="617540"/>
            <a:ext cx="1206500"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pic>
        <p:nvPicPr>
          <p:cNvPr id="203" name="Google Shape;203;p31"/>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204" name="Google Shape;204;p31"/>
          <p:cNvPicPr preferRelativeResize="0"/>
          <p:nvPr/>
        </p:nvPicPr>
        <p:blipFill rotWithShape="1">
          <a:blip r:embed="rId3">
            <a:alphaModFix/>
          </a:blip>
          <a:srcRect/>
          <a:stretch/>
        </p:blipFill>
        <p:spPr>
          <a:xfrm>
            <a:off x="457198" y="4700443"/>
            <a:ext cx="1177135" cy="216189"/>
          </a:xfrm>
          <a:prstGeom prst="rect">
            <a:avLst/>
          </a:prstGeom>
          <a:noFill/>
          <a:ln>
            <a:noFill/>
          </a:ln>
        </p:spPr>
      </p:pic>
      <p:sp>
        <p:nvSpPr>
          <p:cNvPr id="205" name="Google Shape;205;p31"/>
          <p:cNvSpPr>
            <a:spLocks noGrp="1"/>
          </p:cNvSpPr>
          <p:nvPr>
            <p:ph type="pic" idx="2"/>
          </p:nvPr>
        </p:nvSpPr>
        <p:spPr>
          <a:xfrm>
            <a:off x="457202" y="1580517"/>
            <a:ext cx="2596896" cy="1279525"/>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000000"/>
              </a:buClr>
              <a:buSzPts val="1400"/>
              <a:buFont typeface="Arial"/>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6" name="Google Shape;206;p31"/>
          <p:cNvSpPr>
            <a:spLocks noGrp="1"/>
          </p:cNvSpPr>
          <p:nvPr>
            <p:ph type="pic" idx="3"/>
          </p:nvPr>
        </p:nvSpPr>
        <p:spPr>
          <a:xfrm>
            <a:off x="3276474" y="1580517"/>
            <a:ext cx="2597151" cy="1279525"/>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7" name="Google Shape;207;p31"/>
          <p:cNvSpPr>
            <a:spLocks noGrp="1"/>
          </p:cNvSpPr>
          <p:nvPr>
            <p:ph type="pic" idx="4"/>
          </p:nvPr>
        </p:nvSpPr>
        <p:spPr>
          <a:xfrm>
            <a:off x="6096000" y="1580517"/>
            <a:ext cx="2596896" cy="1279525"/>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8" name="Google Shape;208;p31"/>
          <p:cNvSpPr txBox="1">
            <a:spLocks noGrp="1"/>
          </p:cNvSpPr>
          <p:nvPr>
            <p:ph type="body" idx="1"/>
          </p:nvPr>
        </p:nvSpPr>
        <p:spPr>
          <a:xfrm>
            <a:off x="457202" y="2938474"/>
            <a:ext cx="2597151" cy="16146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9" name="Google Shape;209;p31"/>
          <p:cNvSpPr txBox="1">
            <a:spLocks noGrp="1"/>
          </p:cNvSpPr>
          <p:nvPr>
            <p:ph type="body" idx="5"/>
          </p:nvPr>
        </p:nvSpPr>
        <p:spPr>
          <a:xfrm>
            <a:off x="3276474" y="2938474"/>
            <a:ext cx="2597151" cy="16146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0" name="Google Shape;210;p31"/>
          <p:cNvSpPr txBox="1">
            <a:spLocks noGrp="1"/>
          </p:cNvSpPr>
          <p:nvPr>
            <p:ph type="body" idx="6"/>
          </p:nvPr>
        </p:nvSpPr>
        <p:spPr>
          <a:xfrm>
            <a:off x="6096000" y="2938474"/>
            <a:ext cx="2597151" cy="16146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eadline Subhead Bluebar Three Column NO Bars">
  <p:cSld name="Headline Subhead Bluebar Three Column NO Bars">
    <p:spTree>
      <p:nvGrpSpPr>
        <p:cNvPr id="1" name="Shape 211"/>
        <p:cNvGrpSpPr/>
        <p:nvPr/>
      </p:nvGrpSpPr>
      <p:grpSpPr>
        <a:xfrm>
          <a:off x="0" y="0"/>
          <a:ext cx="0" cy="0"/>
          <a:chOff x="0" y="0"/>
          <a:chExt cx="0" cy="0"/>
        </a:xfrm>
      </p:grpSpPr>
      <p:sp>
        <p:nvSpPr>
          <p:cNvPr id="212" name="Google Shape;212;p32"/>
          <p:cNvSpPr/>
          <p:nvPr/>
        </p:nvSpPr>
        <p:spPr>
          <a:xfrm>
            <a:off x="461963" y="931865"/>
            <a:ext cx="1206500"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213" name="Google Shape;213;p32"/>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14" name="Google Shape;214;p32"/>
          <p:cNvSpPr txBox="1">
            <a:spLocks noGrp="1"/>
          </p:cNvSpPr>
          <p:nvPr>
            <p:ph type="body" idx="1"/>
          </p:nvPr>
        </p:nvSpPr>
        <p:spPr>
          <a:xfrm>
            <a:off x="457200" y="651932"/>
            <a:ext cx="8229600" cy="68897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600" b="0" cap="none">
                <a:solidFill>
                  <a:schemeClr val="dk1"/>
                </a:solidFill>
              </a:defRPr>
            </a:lvl1pPr>
            <a:lvl2pPr marL="914400" lvl="1" indent="-228600" algn="l">
              <a:lnSpc>
                <a:spcPct val="90000"/>
              </a:lnSpc>
              <a:spcBef>
                <a:spcPts val="600"/>
              </a:spcBef>
              <a:spcAft>
                <a:spcPts val="0"/>
              </a:spcAft>
              <a:buSzPts val="1400"/>
              <a:buNone/>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5" name="Google Shape;215;p32"/>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16" name="Google Shape;216;p32"/>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217" name="Google Shape;217;p32"/>
          <p:cNvPicPr preferRelativeResize="0"/>
          <p:nvPr/>
        </p:nvPicPr>
        <p:blipFill rotWithShape="1">
          <a:blip r:embed="rId3">
            <a:alphaModFix/>
          </a:blip>
          <a:srcRect/>
          <a:stretch/>
        </p:blipFill>
        <p:spPr>
          <a:xfrm>
            <a:off x="457198" y="4700443"/>
            <a:ext cx="1177135" cy="216189"/>
          </a:xfrm>
          <a:prstGeom prst="rect">
            <a:avLst/>
          </a:prstGeom>
          <a:noFill/>
          <a:ln>
            <a:noFill/>
          </a:ln>
        </p:spPr>
      </p:pic>
      <p:sp>
        <p:nvSpPr>
          <p:cNvPr id="218" name="Google Shape;218;p32"/>
          <p:cNvSpPr>
            <a:spLocks noGrp="1"/>
          </p:cNvSpPr>
          <p:nvPr>
            <p:ph type="pic" idx="2"/>
          </p:nvPr>
        </p:nvSpPr>
        <p:spPr>
          <a:xfrm>
            <a:off x="457202" y="1580517"/>
            <a:ext cx="2596896" cy="1279525"/>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000000"/>
              </a:buClr>
              <a:buSzPts val="1400"/>
              <a:buFont typeface="Arial"/>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19" name="Google Shape;219;p32"/>
          <p:cNvSpPr>
            <a:spLocks noGrp="1"/>
          </p:cNvSpPr>
          <p:nvPr>
            <p:ph type="pic" idx="3"/>
          </p:nvPr>
        </p:nvSpPr>
        <p:spPr>
          <a:xfrm>
            <a:off x="3276474" y="1580517"/>
            <a:ext cx="2597151" cy="1279525"/>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20" name="Google Shape;220;p32"/>
          <p:cNvSpPr>
            <a:spLocks noGrp="1"/>
          </p:cNvSpPr>
          <p:nvPr>
            <p:ph type="pic" idx="4"/>
          </p:nvPr>
        </p:nvSpPr>
        <p:spPr>
          <a:xfrm>
            <a:off x="6096000" y="1580517"/>
            <a:ext cx="2596896" cy="1279525"/>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21" name="Google Shape;221;p32"/>
          <p:cNvSpPr txBox="1">
            <a:spLocks noGrp="1"/>
          </p:cNvSpPr>
          <p:nvPr>
            <p:ph type="body" idx="5"/>
          </p:nvPr>
        </p:nvSpPr>
        <p:spPr>
          <a:xfrm>
            <a:off x="457202" y="2938474"/>
            <a:ext cx="2597151" cy="16146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2" name="Google Shape;222;p32"/>
          <p:cNvSpPr txBox="1">
            <a:spLocks noGrp="1"/>
          </p:cNvSpPr>
          <p:nvPr>
            <p:ph type="body" idx="6"/>
          </p:nvPr>
        </p:nvSpPr>
        <p:spPr>
          <a:xfrm>
            <a:off x="3276474" y="2938474"/>
            <a:ext cx="2597151" cy="16146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3" name="Google Shape;223;p32"/>
          <p:cNvSpPr txBox="1">
            <a:spLocks noGrp="1"/>
          </p:cNvSpPr>
          <p:nvPr>
            <p:ph type="body" idx="7"/>
          </p:nvPr>
        </p:nvSpPr>
        <p:spPr>
          <a:xfrm>
            <a:off x="6096000" y="2938474"/>
            <a:ext cx="2597151" cy="16146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eadline Subhead NO Bluebar Three Column NO Bars">
  <p:cSld name="Headline Subhead NO Bluebar Three Column NO Bars">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26" name="Google Shape;226;p33"/>
          <p:cNvSpPr txBox="1">
            <a:spLocks noGrp="1"/>
          </p:cNvSpPr>
          <p:nvPr>
            <p:ph type="body" idx="1"/>
          </p:nvPr>
        </p:nvSpPr>
        <p:spPr>
          <a:xfrm>
            <a:off x="457200" y="651932"/>
            <a:ext cx="8229600" cy="68897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600" b="0" cap="none">
                <a:solidFill>
                  <a:schemeClr val="dk1"/>
                </a:solidFill>
              </a:defRPr>
            </a:lvl1pPr>
            <a:lvl2pPr marL="914400" lvl="1" indent="-228600" algn="l">
              <a:lnSpc>
                <a:spcPct val="90000"/>
              </a:lnSpc>
              <a:spcBef>
                <a:spcPts val="600"/>
              </a:spcBef>
              <a:spcAft>
                <a:spcPts val="0"/>
              </a:spcAft>
              <a:buSzPts val="1400"/>
              <a:buNone/>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7" name="Google Shape;227;p33"/>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28" name="Google Shape;228;p33"/>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229" name="Google Shape;229;p33"/>
          <p:cNvPicPr preferRelativeResize="0"/>
          <p:nvPr/>
        </p:nvPicPr>
        <p:blipFill rotWithShape="1">
          <a:blip r:embed="rId3">
            <a:alphaModFix/>
          </a:blip>
          <a:srcRect/>
          <a:stretch/>
        </p:blipFill>
        <p:spPr>
          <a:xfrm>
            <a:off x="457198" y="4700443"/>
            <a:ext cx="1177135" cy="216189"/>
          </a:xfrm>
          <a:prstGeom prst="rect">
            <a:avLst/>
          </a:prstGeom>
          <a:noFill/>
          <a:ln>
            <a:noFill/>
          </a:ln>
        </p:spPr>
      </p:pic>
      <p:sp>
        <p:nvSpPr>
          <p:cNvPr id="230" name="Google Shape;230;p33"/>
          <p:cNvSpPr>
            <a:spLocks noGrp="1"/>
          </p:cNvSpPr>
          <p:nvPr>
            <p:ph type="pic" idx="2"/>
          </p:nvPr>
        </p:nvSpPr>
        <p:spPr>
          <a:xfrm>
            <a:off x="457202" y="1580517"/>
            <a:ext cx="2596896" cy="1279525"/>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000000"/>
              </a:buClr>
              <a:buSzPts val="1400"/>
              <a:buFont typeface="Arial"/>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31" name="Google Shape;231;p33"/>
          <p:cNvSpPr>
            <a:spLocks noGrp="1"/>
          </p:cNvSpPr>
          <p:nvPr>
            <p:ph type="pic" idx="3"/>
          </p:nvPr>
        </p:nvSpPr>
        <p:spPr>
          <a:xfrm>
            <a:off x="3276474" y="1580517"/>
            <a:ext cx="2597151" cy="1279525"/>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32" name="Google Shape;232;p33"/>
          <p:cNvSpPr>
            <a:spLocks noGrp="1"/>
          </p:cNvSpPr>
          <p:nvPr>
            <p:ph type="pic" idx="4"/>
          </p:nvPr>
        </p:nvSpPr>
        <p:spPr>
          <a:xfrm>
            <a:off x="6096000" y="1580517"/>
            <a:ext cx="2596896" cy="1279525"/>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33" name="Google Shape;233;p33"/>
          <p:cNvSpPr txBox="1">
            <a:spLocks noGrp="1"/>
          </p:cNvSpPr>
          <p:nvPr>
            <p:ph type="body" idx="5"/>
          </p:nvPr>
        </p:nvSpPr>
        <p:spPr>
          <a:xfrm>
            <a:off x="457202" y="2938474"/>
            <a:ext cx="2597151" cy="16146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4" name="Google Shape;234;p33"/>
          <p:cNvSpPr txBox="1">
            <a:spLocks noGrp="1"/>
          </p:cNvSpPr>
          <p:nvPr>
            <p:ph type="body" idx="6"/>
          </p:nvPr>
        </p:nvSpPr>
        <p:spPr>
          <a:xfrm>
            <a:off x="3276474" y="2938474"/>
            <a:ext cx="2597151" cy="16146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5" name="Google Shape;235;p33"/>
          <p:cNvSpPr txBox="1">
            <a:spLocks noGrp="1"/>
          </p:cNvSpPr>
          <p:nvPr>
            <p:ph type="body" idx="7"/>
          </p:nvPr>
        </p:nvSpPr>
        <p:spPr>
          <a:xfrm>
            <a:off x="6096000" y="2938474"/>
            <a:ext cx="2597151" cy="16146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eadline Bluebar Five Column">
  <p:cSld name="Headline Bluebar Five Column">
    <p:spTree>
      <p:nvGrpSpPr>
        <p:cNvPr id="1" name="Shape 236"/>
        <p:cNvGrpSpPr/>
        <p:nvPr/>
      </p:nvGrpSpPr>
      <p:grpSpPr>
        <a:xfrm>
          <a:off x="0" y="0"/>
          <a:ext cx="0" cy="0"/>
          <a:chOff x="0" y="0"/>
          <a:chExt cx="0" cy="0"/>
        </a:xfrm>
      </p:grpSpPr>
      <p:sp>
        <p:nvSpPr>
          <p:cNvPr id="237" name="Google Shape;237;p34"/>
          <p:cNvSpPr/>
          <p:nvPr/>
        </p:nvSpPr>
        <p:spPr>
          <a:xfrm>
            <a:off x="457201" y="4211640"/>
            <a:ext cx="1490472" cy="603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Montserrat Black"/>
              <a:ea typeface="Montserrat Black"/>
              <a:cs typeface="Montserrat Black"/>
              <a:sym typeface="Montserrat Black"/>
            </a:endParaRPr>
          </a:p>
        </p:txBody>
      </p:sp>
      <p:sp>
        <p:nvSpPr>
          <p:cNvPr id="238" name="Google Shape;238;p34"/>
          <p:cNvSpPr/>
          <p:nvPr/>
        </p:nvSpPr>
        <p:spPr>
          <a:xfrm>
            <a:off x="2144599" y="4211640"/>
            <a:ext cx="1490472" cy="6032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Montserrat Black"/>
              <a:ea typeface="Montserrat Black"/>
              <a:cs typeface="Montserrat Black"/>
              <a:sym typeface="Montserrat Black"/>
            </a:endParaRPr>
          </a:p>
        </p:txBody>
      </p:sp>
      <p:sp>
        <p:nvSpPr>
          <p:cNvPr id="239" name="Google Shape;239;p34"/>
          <p:cNvSpPr/>
          <p:nvPr/>
        </p:nvSpPr>
        <p:spPr>
          <a:xfrm>
            <a:off x="3831997" y="4211640"/>
            <a:ext cx="1490472" cy="60325"/>
          </a:xfrm>
          <a:prstGeom prst="rect">
            <a:avLst/>
          </a:prstGeom>
          <a:solidFill>
            <a:srgbClr val="4AC9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Montserrat Black"/>
              <a:ea typeface="Montserrat Black"/>
              <a:cs typeface="Montserrat Black"/>
              <a:sym typeface="Montserrat Black"/>
            </a:endParaRPr>
          </a:p>
        </p:txBody>
      </p:sp>
      <p:sp>
        <p:nvSpPr>
          <p:cNvPr id="240" name="Google Shape;240;p34"/>
          <p:cNvSpPr/>
          <p:nvPr/>
        </p:nvSpPr>
        <p:spPr>
          <a:xfrm>
            <a:off x="5519395" y="4211640"/>
            <a:ext cx="1490472" cy="60325"/>
          </a:xfrm>
          <a:prstGeom prst="rect">
            <a:avLst/>
          </a:prstGeom>
          <a:solidFill>
            <a:srgbClr val="63666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Montserrat Black"/>
              <a:ea typeface="Montserrat Black"/>
              <a:cs typeface="Montserrat Black"/>
              <a:sym typeface="Montserrat Black"/>
            </a:endParaRPr>
          </a:p>
        </p:txBody>
      </p:sp>
      <p:sp>
        <p:nvSpPr>
          <p:cNvPr id="241" name="Google Shape;241;p34"/>
          <p:cNvSpPr/>
          <p:nvPr/>
        </p:nvSpPr>
        <p:spPr>
          <a:xfrm>
            <a:off x="7206794" y="4211640"/>
            <a:ext cx="1490472" cy="60325"/>
          </a:xfrm>
          <a:prstGeom prst="rect">
            <a:avLst/>
          </a:prstGeom>
          <a:solidFill>
            <a:srgbClr val="A7A8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Montserrat Black"/>
              <a:ea typeface="Montserrat Black"/>
              <a:cs typeface="Montserrat Black"/>
              <a:sym typeface="Montserrat Black"/>
            </a:endParaRPr>
          </a:p>
        </p:txBody>
      </p:sp>
      <p:sp>
        <p:nvSpPr>
          <p:cNvPr id="242" name="Google Shape;242;p34"/>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43" name="Google Shape;243;p34"/>
          <p:cNvSpPr txBox="1">
            <a:spLocks noGrp="1"/>
          </p:cNvSpPr>
          <p:nvPr>
            <p:ph type="body" idx="1"/>
          </p:nvPr>
        </p:nvSpPr>
        <p:spPr>
          <a:xfrm>
            <a:off x="457201" y="2938474"/>
            <a:ext cx="1487584"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4" name="Google Shape;244;p34"/>
          <p:cNvSpPr>
            <a:spLocks noGrp="1"/>
          </p:cNvSpPr>
          <p:nvPr>
            <p:ph type="pic" idx="2"/>
          </p:nvPr>
        </p:nvSpPr>
        <p:spPr>
          <a:xfrm>
            <a:off x="457201"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000000"/>
              </a:buClr>
              <a:buSzPts val="1400"/>
              <a:buFont typeface="Arial"/>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45" name="Google Shape;245;p34"/>
          <p:cNvSpPr>
            <a:spLocks noGrp="1"/>
          </p:cNvSpPr>
          <p:nvPr>
            <p:ph type="pic" idx="3"/>
          </p:nvPr>
        </p:nvSpPr>
        <p:spPr>
          <a:xfrm>
            <a:off x="2144599"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46" name="Google Shape;246;p34"/>
          <p:cNvSpPr>
            <a:spLocks noGrp="1"/>
          </p:cNvSpPr>
          <p:nvPr>
            <p:ph type="pic" idx="4"/>
          </p:nvPr>
        </p:nvSpPr>
        <p:spPr>
          <a:xfrm>
            <a:off x="3831997"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47" name="Google Shape;247;p34"/>
          <p:cNvSpPr>
            <a:spLocks noGrp="1"/>
          </p:cNvSpPr>
          <p:nvPr>
            <p:ph type="pic" idx="5"/>
          </p:nvPr>
        </p:nvSpPr>
        <p:spPr>
          <a:xfrm>
            <a:off x="5519395"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48" name="Google Shape;248;p34"/>
          <p:cNvSpPr>
            <a:spLocks noGrp="1"/>
          </p:cNvSpPr>
          <p:nvPr>
            <p:ph type="pic" idx="6"/>
          </p:nvPr>
        </p:nvSpPr>
        <p:spPr>
          <a:xfrm>
            <a:off x="7206794"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49" name="Google Shape;249;p34"/>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250" name="Google Shape;250;p34"/>
          <p:cNvSpPr/>
          <p:nvPr/>
        </p:nvSpPr>
        <p:spPr>
          <a:xfrm>
            <a:off x="461963" y="617540"/>
            <a:ext cx="1206500"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pic>
        <p:nvPicPr>
          <p:cNvPr id="251" name="Google Shape;251;p34"/>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252" name="Google Shape;252;p34"/>
          <p:cNvPicPr preferRelativeResize="0"/>
          <p:nvPr/>
        </p:nvPicPr>
        <p:blipFill rotWithShape="1">
          <a:blip r:embed="rId3">
            <a:alphaModFix/>
          </a:blip>
          <a:srcRect/>
          <a:stretch/>
        </p:blipFill>
        <p:spPr>
          <a:xfrm>
            <a:off x="457198" y="4700443"/>
            <a:ext cx="1177135" cy="216189"/>
          </a:xfrm>
          <a:prstGeom prst="rect">
            <a:avLst/>
          </a:prstGeom>
          <a:noFill/>
          <a:ln>
            <a:noFill/>
          </a:ln>
        </p:spPr>
      </p:pic>
      <p:sp>
        <p:nvSpPr>
          <p:cNvPr id="253" name="Google Shape;253;p34"/>
          <p:cNvSpPr txBox="1">
            <a:spLocks noGrp="1"/>
          </p:cNvSpPr>
          <p:nvPr>
            <p:ph type="body" idx="7"/>
          </p:nvPr>
        </p:nvSpPr>
        <p:spPr>
          <a:xfrm>
            <a:off x="2144599" y="2938474"/>
            <a:ext cx="1487584"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4" name="Google Shape;254;p34"/>
          <p:cNvSpPr txBox="1">
            <a:spLocks noGrp="1"/>
          </p:cNvSpPr>
          <p:nvPr>
            <p:ph type="body" idx="8"/>
          </p:nvPr>
        </p:nvSpPr>
        <p:spPr>
          <a:xfrm>
            <a:off x="3831997" y="2938474"/>
            <a:ext cx="1487584"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5" name="Google Shape;255;p34"/>
          <p:cNvSpPr txBox="1">
            <a:spLocks noGrp="1"/>
          </p:cNvSpPr>
          <p:nvPr>
            <p:ph type="body" idx="9"/>
          </p:nvPr>
        </p:nvSpPr>
        <p:spPr>
          <a:xfrm>
            <a:off x="5519395" y="2938474"/>
            <a:ext cx="1487584"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6" name="Google Shape;256;p34"/>
          <p:cNvSpPr txBox="1">
            <a:spLocks noGrp="1"/>
          </p:cNvSpPr>
          <p:nvPr>
            <p:ph type="body" idx="13"/>
          </p:nvPr>
        </p:nvSpPr>
        <p:spPr>
          <a:xfrm>
            <a:off x="7206794" y="2938474"/>
            <a:ext cx="1487584"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Headline Subhead Bluebar Five Column">
  <p:cSld name="Headline Subhead Bluebar Five Column">
    <p:spTree>
      <p:nvGrpSpPr>
        <p:cNvPr id="1" name="Shape 257"/>
        <p:cNvGrpSpPr/>
        <p:nvPr/>
      </p:nvGrpSpPr>
      <p:grpSpPr>
        <a:xfrm>
          <a:off x="0" y="0"/>
          <a:ext cx="0" cy="0"/>
          <a:chOff x="0" y="0"/>
          <a:chExt cx="0" cy="0"/>
        </a:xfrm>
      </p:grpSpPr>
      <p:sp>
        <p:nvSpPr>
          <p:cNvPr id="258" name="Google Shape;258;p35"/>
          <p:cNvSpPr/>
          <p:nvPr/>
        </p:nvSpPr>
        <p:spPr>
          <a:xfrm>
            <a:off x="461963" y="931865"/>
            <a:ext cx="1206500"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259" name="Google Shape;259;p35"/>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60" name="Google Shape;260;p35"/>
          <p:cNvSpPr txBox="1">
            <a:spLocks noGrp="1"/>
          </p:cNvSpPr>
          <p:nvPr>
            <p:ph type="body" idx="1"/>
          </p:nvPr>
        </p:nvSpPr>
        <p:spPr>
          <a:xfrm>
            <a:off x="457200" y="651932"/>
            <a:ext cx="8229600" cy="68897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600" b="0" cap="none">
                <a:solidFill>
                  <a:schemeClr val="dk1"/>
                </a:solidFill>
              </a:defRPr>
            </a:lvl1pPr>
            <a:lvl2pPr marL="914400" lvl="1" indent="-228600" algn="l">
              <a:lnSpc>
                <a:spcPct val="90000"/>
              </a:lnSpc>
              <a:spcBef>
                <a:spcPts val="600"/>
              </a:spcBef>
              <a:spcAft>
                <a:spcPts val="0"/>
              </a:spcAft>
              <a:buSzPts val="1400"/>
              <a:buNone/>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1" name="Google Shape;261;p35"/>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62" name="Google Shape;262;p35"/>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263" name="Google Shape;263;p35"/>
          <p:cNvPicPr preferRelativeResize="0"/>
          <p:nvPr/>
        </p:nvPicPr>
        <p:blipFill rotWithShape="1">
          <a:blip r:embed="rId3">
            <a:alphaModFix/>
          </a:blip>
          <a:srcRect/>
          <a:stretch/>
        </p:blipFill>
        <p:spPr>
          <a:xfrm>
            <a:off x="457198" y="4700443"/>
            <a:ext cx="1177135" cy="216189"/>
          </a:xfrm>
          <a:prstGeom prst="rect">
            <a:avLst/>
          </a:prstGeom>
          <a:noFill/>
          <a:ln>
            <a:noFill/>
          </a:ln>
        </p:spPr>
      </p:pic>
      <p:sp>
        <p:nvSpPr>
          <p:cNvPr id="264" name="Google Shape;264;p35"/>
          <p:cNvSpPr/>
          <p:nvPr/>
        </p:nvSpPr>
        <p:spPr>
          <a:xfrm>
            <a:off x="457201" y="4211640"/>
            <a:ext cx="1490472" cy="603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Montserrat Black"/>
              <a:ea typeface="Montserrat Black"/>
              <a:cs typeface="Montserrat Black"/>
              <a:sym typeface="Montserrat Black"/>
            </a:endParaRPr>
          </a:p>
        </p:txBody>
      </p:sp>
      <p:sp>
        <p:nvSpPr>
          <p:cNvPr id="265" name="Google Shape;265;p35"/>
          <p:cNvSpPr/>
          <p:nvPr/>
        </p:nvSpPr>
        <p:spPr>
          <a:xfrm>
            <a:off x="2144599" y="4211640"/>
            <a:ext cx="1490472" cy="6032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Montserrat Black"/>
              <a:ea typeface="Montserrat Black"/>
              <a:cs typeface="Montserrat Black"/>
              <a:sym typeface="Montserrat Black"/>
            </a:endParaRPr>
          </a:p>
        </p:txBody>
      </p:sp>
      <p:sp>
        <p:nvSpPr>
          <p:cNvPr id="266" name="Google Shape;266;p35"/>
          <p:cNvSpPr/>
          <p:nvPr/>
        </p:nvSpPr>
        <p:spPr>
          <a:xfrm>
            <a:off x="3831997" y="4211640"/>
            <a:ext cx="1490472" cy="60325"/>
          </a:xfrm>
          <a:prstGeom prst="rect">
            <a:avLst/>
          </a:prstGeom>
          <a:solidFill>
            <a:srgbClr val="4AC9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Montserrat Black"/>
              <a:ea typeface="Montserrat Black"/>
              <a:cs typeface="Montserrat Black"/>
              <a:sym typeface="Montserrat Black"/>
            </a:endParaRPr>
          </a:p>
        </p:txBody>
      </p:sp>
      <p:sp>
        <p:nvSpPr>
          <p:cNvPr id="267" name="Google Shape;267;p35"/>
          <p:cNvSpPr/>
          <p:nvPr/>
        </p:nvSpPr>
        <p:spPr>
          <a:xfrm>
            <a:off x="5519395" y="4211640"/>
            <a:ext cx="1490472" cy="60325"/>
          </a:xfrm>
          <a:prstGeom prst="rect">
            <a:avLst/>
          </a:prstGeom>
          <a:solidFill>
            <a:srgbClr val="63666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Montserrat Black"/>
              <a:ea typeface="Montserrat Black"/>
              <a:cs typeface="Montserrat Black"/>
              <a:sym typeface="Montserrat Black"/>
            </a:endParaRPr>
          </a:p>
        </p:txBody>
      </p:sp>
      <p:sp>
        <p:nvSpPr>
          <p:cNvPr id="268" name="Google Shape;268;p35"/>
          <p:cNvSpPr/>
          <p:nvPr/>
        </p:nvSpPr>
        <p:spPr>
          <a:xfrm>
            <a:off x="7206794" y="4211640"/>
            <a:ext cx="1490472" cy="60325"/>
          </a:xfrm>
          <a:prstGeom prst="rect">
            <a:avLst/>
          </a:prstGeom>
          <a:solidFill>
            <a:srgbClr val="A7A8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Montserrat Black"/>
              <a:ea typeface="Montserrat Black"/>
              <a:cs typeface="Montserrat Black"/>
              <a:sym typeface="Montserrat Black"/>
            </a:endParaRPr>
          </a:p>
        </p:txBody>
      </p:sp>
      <p:sp>
        <p:nvSpPr>
          <p:cNvPr id="269" name="Google Shape;269;p35"/>
          <p:cNvSpPr txBox="1">
            <a:spLocks noGrp="1"/>
          </p:cNvSpPr>
          <p:nvPr>
            <p:ph type="body" idx="2"/>
          </p:nvPr>
        </p:nvSpPr>
        <p:spPr>
          <a:xfrm>
            <a:off x="457201" y="2938474"/>
            <a:ext cx="1487584"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0" name="Google Shape;270;p35"/>
          <p:cNvSpPr>
            <a:spLocks noGrp="1"/>
          </p:cNvSpPr>
          <p:nvPr>
            <p:ph type="pic" idx="3"/>
          </p:nvPr>
        </p:nvSpPr>
        <p:spPr>
          <a:xfrm>
            <a:off x="457201"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000000"/>
              </a:buClr>
              <a:buSzPts val="1400"/>
              <a:buFont typeface="Arial"/>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71" name="Google Shape;271;p35"/>
          <p:cNvSpPr>
            <a:spLocks noGrp="1"/>
          </p:cNvSpPr>
          <p:nvPr>
            <p:ph type="pic" idx="4"/>
          </p:nvPr>
        </p:nvSpPr>
        <p:spPr>
          <a:xfrm>
            <a:off x="2144599"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72" name="Google Shape;272;p35"/>
          <p:cNvSpPr>
            <a:spLocks noGrp="1"/>
          </p:cNvSpPr>
          <p:nvPr>
            <p:ph type="pic" idx="5"/>
          </p:nvPr>
        </p:nvSpPr>
        <p:spPr>
          <a:xfrm>
            <a:off x="3831997"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73" name="Google Shape;273;p35"/>
          <p:cNvSpPr>
            <a:spLocks noGrp="1"/>
          </p:cNvSpPr>
          <p:nvPr>
            <p:ph type="pic" idx="6"/>
          </p:nvPr>
        </p:nvSpPr>
        <p:spPr>
          <a:xfrm>
            <a:off x="5519395"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74" name="Google Shape;274;p35"/>
          <p:cNvSpPr>
            <a:spLocks noGrp="1"/>
          </p:cNvSpPr>
          <p:nvPr>
            <p:ph type="pic" idx="7"/>
          </p:nvPr>
        </p:nvSpPr>
        <p:spPr>
          <a:xfrm>
            <a:off x="7206794"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75" name="Google Shape;275;p35"/>
          <p:cNvSpPr txBox="1">
            <a:spLocks noGrp="1"/>
          </p:cNvSpPr>
          <p:nvPr>
            <p:ph type="body" idx="8"/>
          </p:nvPr>
        </p:nvSpPr>
        <p:spPr>
          <a:xfrm>
            <a:off x="2144599" y="2938474"/>
            <a:ext cx="1487584"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6" name="Google Shape;276;p35"/>
          <p:cNvSpPr txBox="1">
            <a:spLocks noGrp="1"/>
          </p:cNvSpPr>
          <p:nvPr>
            <p:ph type="body" idx="9"/>
          </p:nvPr>
        </p:nvSpPr>
        <p:spPr>
          <a:xfrm>
            <a:off x="3831997" y="2938474"/>
            <a:ext cx="1487584"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7" name="Google Shape;277;p35"/>
          <p:cNvSpPr txBox="1">
            <a:spLocks noGrp="1"/>
          </p:cNvSpPr>
          <p:nvPr>
            <p:ph type="body" idx="13"/>
          </p:nvPr>
        </p:nvSpPr>
        <p:spPr>
          <a:xfrm>
            <a:off x="5519395" y="2938474"/>
            <a:ext cx="1487584"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8" name="Google Shape;278;p35"/>
          <p:cNvSpPr txBox="1">
            <a:spLocks noGrp="1"/>
          </p:cNvSpPr>
          <p:nvPr>
            <p:ph type="body" idx="14"/>
          </p:nvPr>
        </p:nvSpPr>
        <p:spPr>
          <a:xfrm>
            <a:off x="7206794" y="2938474"/>
            <a:ext cx="1487584"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eadline Bluebar Title and Content">
  <p:cSld name="Headline Bluebar Title and Content">
    <p:spTree>
      <p:nvGrpSpPr>
        <p:cNvPr id="1" name="Shape 22"/>
        <p:cNvGrpSpPr/>
        <p:nvPr/>
      </p:nvGrpSpPr>
      <p:grpSpPr>
        <a:xfrm>
          <a:off x="0" y="0"/>
          <a:ext cx="0" cy="0"/>
          <a:chOff x="0" y="0"/>
          <a:chExt cx="0" cy="0"/>
        </a:xfrm>
      </p:grpSpPr>
      <p:sp>
        <p:nvSpPr>
          <p:cNvPr id="23" name="Google Shape;23;p12"/>
          <p:cNvSpPr/>
          <p:nvPr/>
        </p:nvSpPr>
        <p:spPr>
          <a:xfrm>
            <a:off x="461963" y="617540"/>
            <a:ext cx="1206500"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24" name="Google Shape;24;p12"/>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457200" y="1370013"/>
            <a:ext cx="8229600" cy="326231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b="1" cap="none">
                <a:solidFill>
                  <a:schemeClr val="dk1"/>
                </a:solidFill>
              </a:defRPr>
            </a:lvl1pPr>
            <a:lvl2pPr marL="914400" lvl="1" indent="-228600" algn="l">
              <a:lnSpc>
                <a:spcPct val="90000"/>
              </a:lnSpc>
              <a:spcBef>
                <a:spcPts val="600"/>
              </a:spcBef>
              <a:spcAft>
                <a:spcPts val="0"/>
              </a:spcAft>
              <a:buSzPts val="1400"/>
              <a:buNone/>
              <a:defRPr b="1" i="0">
                <a:latin typeface="Montserrat Black"/>
                <a:ea typeface="Montserrat Black"/>
                <a:cs typeface="Montserrat Black"/>
                <a:sym typeface="Montserrat Black"/>
              </a:defRPr>
            </a:lvl2pPr>
            <a:lvl3pPr marL="1371600" lvl="2" indent="-304800" algn="l">
              <a:lnSpc>
                <a:spcPct val="100000"/>
              </a:lnSpc>
              <a:spcBef>
                <a:spcPts val="400"/>
              </a:spcBef>
              <a:spcAft>
                <a:spcPts val="0"/>
              </a:spcAft>
              <a:buSzPts val="1200"/>
              <a:buChar char="▪"/>
              <a:defRPr b="1" i="0">
                <a:latin typeface="Montserrat Black"/>
                <a:ea typeface="Montserrat Black"/>
                <a:cs typeface="Montserrat Black"/>
                <a:sym typeface="Montserrat Black"/>
              </a:defRPr>
            </a:lvl3pPr>
            <a:lvl4pPr marL="1828800" lvl="3" indent="-298450" algn="l">
              <a:lnSpc>
                <a:spcPct val="100000"/>
              </a:lnSpc>
              <a:spcBef>
                <a:spcPts val="200"/>
              </a:spcBef>
              <a:spcAft>
                <a:spcPts val="0"/>
              </a:spcAft>
              <a:buClr>
                <a:schemeClr val="dk1"/>
              </a:buClr>
              <a:buSzPts val="1100"/>
              <a:buFont typeface="Merriweather Sans"/>
              <a:buChar char="﹣"/>
              <a:defRPr b="1" i="0">
                <a:latin typeface="Montserrat Black"/>
                <a:ea typeface="Montserrat Black"/>
                <a:cs typeface="Montserrat Black"/>
                <a:sym typeface="Montserrat Black"/>
              </a:defRPr>
            </a:lvl4pPr>
            <a:lvl5pPr marL="2286000" lvl="4" indent="-298450" algn="l">
              <a:lnSpc>
                <a:spcPct val="100000"/>
              </a:lnSpc>
              <a:spcBef>
                <a:spcPts val="200"/>
              </a:spcBef>
              <a:spcAft>
                <a:spcPts val="0"/>
              </a:spcAft>
              <a:buSzPts val="1100"/>
              <a:buFont typeface="Merriweather Sans"/>
              <a:buChar char="･"/>
              <a:defRPr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 name="Google Shape;26;p12"/>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7" name="Google Shape;27;p12"/>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28" name="Google Shape;28;p12"/>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eadline Subhead NO Bluebar Five Column">
  <p:cSld name="Headline Subhead NO Bluebar Five Column">
    <p:spTree>
      <p:nvGrpSpPr>
        <p:cNvPr id="1" name="Shape 279"/>
        <p:cNvGrpSpPr/>
        <p:nvPr/>
      </p:nvGrpSpPr>
      <p:grpSpPr>
        <a:xfrm>
          <a:off x="0" y="0"/>
          <a:ext cx="0" cy="0"/>
          <a:chOff x="0" y="0"/>
          <a:chExt cx="0" cy="0"/>
        </a:xfrm>
      </p:grpSpPr>
      <p:sp>
        <p:nvSpPr>
          <p:cNvPr id="280" name="Google Shape;280;p36"/>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81" name="Google Shape;281;p36"/>
          <p:cNvSpPr txBox="1">
            <a:spLocks noGrp="1"/>
          </p:cNvSpPr>
          <p:nvPr>
            <p:ph type="body" idx="1"/>
          </p:nvPr>
        </p:nvSpPr>
        <p:spPr>
          <a:xfrm>
            <a:off x="457200" y="651932"/>
            <a:ext cx="8229600" cy="68897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600" b="0" cap="none">
                <a:solidFill>
                  <a:schemeClr val="dk1"/>
                </a:solidFill>
              </a:defRPr>
            </a:lvl1pPr>
            <a:lvl2pPr marL="914400" lvl="1" indent="-228600" algn="l">
              <a:lnSpc>
                <a:spcPct val="90000"/>
              </a:lnSpc>
              <a:spcBef>
                <a:spcPts val="600"/>
              </a:spcBef>
              <a:spcAft>
                <a:spcPts val="0"/>
              </a:spcAft>
              <a:buSzPts val="1400"/>
              <a:buNone/>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2" name="Google Shape;282;p36"/>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83" name="Google Shape;283;p36"/>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284" name="Google Shape;284;p36"/>
          <p:cNvPicPr preferRelativeResize="0"/>
          <p:nvPr/>
        </p:nvPicPr>
        <p:blipFill rotWithShape="1">
          <a:blip r:embed="rId3">
            <a:alphaModFix/>
          </a:blip>
          <a:srcRect/>
          <a:stretch/>
        </p:blipFill>
        <p:spPr>
          <a:xfrm>
            <a:off x="457198" y="4700443"/>
            <a:ext cx="1177135" cy="216189"/>
          </a:xfrm>
          <a:prstGeom prst="rect">
            <a:avLst/>
          </a:prstGeom>
          <a:noFill/>
          <a:ln>
            <a:noFill/>
          </a:ln>
        </p:spPr>
      </p:pic>
      <p:sp>
        <p:nvSpPr>
          <p:cNvPr id="285" name="Google Shape;285;p36"/>
          <p:cNvSpPr/>
          <p:nvPr/>
        </p:nvSpPr>
        <p:spPr>
          <a:xfrm>
            <a:off x="457201" y="4211640"/>
            <a:ext cx="1490472" cy="603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Montserrat Black"/>
              <a:ea typeface="Montserrat Black"/>
              <a:cs typeface="Montserrat Black"/>
              <a:sym typeface="Montserrat Black"/>
            </a:endParaRPr>
          </a:p>
        </p:txBody>
      </p:sp>
      <p:sp>
        <p:nvSpPr>
          <p:cNvPr id="286" name="Google Shape;286;p36"/>
          <p:cNvSpPr/>
          <p:nvPr/>
        </p:nvSpPr>
        <p:spPr>
          <a:xfrm>
            <a:off x="2144599" y="4211640"/>
            <a:ext cx="1490472" cy="6032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Montserrat Black"/>
              <a:ea typeface="Montserrat Black"/>
              <a:cs typeface="Montserrat Black"/>
              <a:sym typeface="Montserrat Black"/>
            </a:endParaRPr>
          </a:p>
        </p:txBody>
      </p:sp>
      <p:sp>
        <p:nvSpPr>
          <p:cNvPr id="287" name="Google Shape;287;p36"/>
          <p:cNvSpPr/>
          <p:nvPr/>
        </p:nvSpPr>
        <p:spPr>
          <a:xfrm>
            <a:off x="3831997" y="4211640"/>
            <a:ext cx="1490472" cy="60325"/>
          </a:xfrm>
          <a:prstGeom prst="rect">
            <a:avLst/>
          </a:prstGeom>
          <a:solidFill>
            <a:srgbClr val="4AC9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Montserrat Black"/>
              <a:ea typeface="Montserrat Black"/>
              <a:cs typeface="Montserrat Black"/>
              <a:sym typeface="Montserrat Black"/>
            </a:endParaRPr>
          </a:p>
        </p:txBody>
      </p:sp>
      <p:sp>
        <p:nvSpPr>
          <p:cNvPr id="288" name="Google Shape;288;p36"/>
          <p:cNvSpPr/>
          <p:nvPr/>
        </p:nvSpPr>
        <p:spPr>
          <a:xfrm>
            <a:off x="5519395" y="4211640"/>
            <a:ext cx="1490472" cy="60325"/>
          </a:xfrm>
          <a:prstGeom prst="rect">
            <a:avLst/>
          </a:prstGeom>
          <a:solidFill>
            <a:srgbClr val="63666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Montserrat Black"/>
              <a:ea typeface="Montserrat Black"/>
              <a:cs typeface="Montserrat Black"/>
              <a:sym typeface="Montserrat Black"/>
            </a:endParaRPr>
          </a:p>
        </p:txBody>
      </p:sp>
      <p:sp>
        <p:nvSpPr>
          <p:cNvPr id="289" name="Google Shape;289;p36"/>
          <p:cNvSpPr/>
          <p:nvPr/>
        </p:nvSpPr>
        <p:spPr>
          <a:xfrm>
            <a:off x="7206794" y="4211640"/>
            <a:ext cx="1490472" cy="60325"/>
          </a:xfrm>
          <a:prstGeom prst="rect">
            <a:avLst/>
          </a:prstGeom>
          <a:solidFill>
            <a:srgbClr val="A7A8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Montserrat Black"/>
              <a:ea typeface="Montserrat Black"/>
              <a:cs typeface="Montserrat Black"/>
              <a:sym typeface="Montserrat Black"/>
            </a:endParaRPr>
          </a:p>
        </p:txBody>
      </p:sp>
      <p:sp>
        <p:nvSpPr>
          <p:cNvPr id="290" name="Google Shape;290;p36"/>
          <p:cNvSpPr txBox="1">
            <a:spLocks noGrp="1"/>
          </p:cNvSpPr>
          <p:nvPr>
            <p:ph type="body" idx="2"/>
          </p:nvPr>
        </p:nvSpPr>
        <p:spPr>
          <a:xfrm>
            <a:off x="457201" y="2938474"/>
            <a:ext cx="1487584"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1" name="Google Shape;291;p36"/>
          <p:cNvSpPr>
            <a:spLocks noGrp="1"/>
          </p:cNvSpPr>
          <p:nvPr>
            <p:ph type="pic" idx="3"/>
          </p:nvPr>
        </p:nvSpPr>
        <p:spPr>
          <a:xfrm>
            <a:off x="457201"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000000"/>
              </a:buClr>
              <a:buSzPts val="1400"/>
              <a:buFont typeface="Arial"/>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92" name="Google Shape;292;p36"/>
          <p:cNvSpPr>
            <a:spLocks noGrp="1"/>
          </p:cNvSpPr>
          <p:nvPr>
            <p:ph type="pic" idx="4"/>
          </p:nvPr>
        </p:nvSpPr>
        <p:spPr>
          <a:xfrm>
            <a:off x="2144599"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93" name="Google Shape;293;p36"/>
          <p:cNvSpPr>
            <a:spLocks noGrp="1"/>
          </p:cNvSpPr>
          <p:nvPr>
            <p:ph type="pic" idx="5"/>
          </p:nvPr>
        </p:nvSpPr>
        <p:spPr>
          <a:xfrm>
            <a:off x="3831997"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94" name="Google Shape;294;p36"/>
          <p:cNvSpPr>
            <a:spLocks noGrp="1"/>
          </p:cNvSpPr>
          <p:nvPr>
            <p:ph type="pic" idx="6"/>
          </p:nvPr>
        </p:nvSpPr>
        <p:spPr>
          <a:xfrm>
            <a:off x="5519395"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95" name="Google Shape;295;p36"/>
          <p:cNvSpPr>
            <a:spLocks noGrp="1"/>
          </p:cNvSpPr>
          <p:nvPr>
            <p:ph type="pic" idx="7"/>
          </p:nvPr>
        </p:nvSpPr>
        <p:spPr>
          <a:xfrm>
            <a:off x="7206794"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96" name="Google Shape;296;p36"/>
          <p:cNvSpPr txBox="1">
            <a:spLocks noGrp="1"/>
          </p:cNvSpPr>
          <p:nvPr>
            <p:ph type="body" idx="8"/>
          </p:nvPr>
        </p:nvSpPr>
        <p:spPr>
          <a:xfrm>
            <a:off x="2144599" y="2938474"/>
            <a:ext cx="1487584"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7" name="Google Shape;297;p36"/>
          <p:cNvSpPr txBox="1">
            <a:spLocks noGrp="1"/>
          </p:cNvSpPr>
          <p:nvPr>
            <p:ph type="body" idx="9"/>
          </p:nvPr>
        </p:nvSpPr>
        <p:spPr>
          <a:xfrm>
            <a:off x="3831997" y="2938474"/>
            <a:ext cx="1487584"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8" name="Google Shape;298;p36"/>
          <p:cNvSpPr txBox="1">
            <a:spLocks noGrp="1"/>
          </p:cNvSpPr>
          <p:nvPr>
            <p:ph type="body" idx="13"/>
          </p:nvPr>
        </p:nvSpPr>
        <p:spPr>
          <a:xfrm>
            <a:off x="5519395" y="2938474"/>
            <a:ext cx="1487584"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9" name="Google Shape;299;p36"/>
          <p:cNvSpPr txBox="1">
            <a:spLocks noGrp="1"/>
          </p:cNvSpPr>
          <p:nvPr>
            <p:ph type="body" idx="14"/>
          </p:nvPr>
        </p:nvSpPr>
        <p:spPr>
          <a:xfrm>
            <a:off x="7206794" y="2938474"/>
            <a:ext cx="1487584" cy="126537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eadline Bluebar Five Column No Bars">
  <p:cSld name="Headline Bluebar Five Column No Bars">
    <p:spTree>
      <p:nvGrpSpPr>
        <p:cNvPr id="1" name="Shape 300"/>
        <p:cNvGrpSpPr/>
        <p:nvPr/>
      </p:nvGrpSpPr>
      <p:grpSpPr>
        <a:xfrm>
          <a:off x="0" y="0"/>
          <a:ext cx="0" cy="0"/>
          <a:chOff x="0" y="0"/>
          <a:chExt cx="0" cy="0"/>
        </a:xfrm>
      </p:grpSpPr>
      <p:sp>
        <p:nvSpPr>
          <p:cNvPr id="301" name="Google Shape;301;p37"/>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02" name="Google Shape;302;p37"/>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303" name="Google Shape;303;p37"/>
          <p:cNvSpPr/>
          <p:nvPr/>
        </p:nvSpPr>
        <p:spPr>
          <a:xfrm>
            <a:off x="461963" y="617540"/>
            <a:ext cx="1206500"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pic>
        <p:nvPicPr>
          <p:cNvPr id="304" name="Google Shape;304;p37"/>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305" name="Google Shape;305;p37"/>
          <p:cNvPicPr preferRelativeResize="0"/>
          <p:nvPr/>
        </p:nvPicPr>
        <p:blipFill rotWithShape="1">
          <a:blip r:embed="rId3">
            <a:alphaModFix/>
          </a:blip>
          <a:srcRect/>
          <a:stretch/>
        </p:blipFill>
        <p:spPr>
          <a:xfrm>
            <a:off x="457198" y="4700443"/>
            <a:ext cx="1177135" cy="216189"/>
          </a:xfrm>
          <a:prstGeom prst="rect">
            <a:avLst/>
          </a:prstGeom>
          <a:noFill/>
          <a:ln>
            <a:noFill/>
          </a:ln>
        </p:spPr>
      </p:pic>
      <p:sp>
        <p:nvSpPr>
          <p:cNvPr id="306" name="Google Shape;306;p37"/>
          <p:cNvSpPr txBox="1">
            <a:spLocks noGrp="1"/>
          </p:cNvSpPr>
          <p:nvPr>
            <p:ph type="body" idx="1"/>
          </p:nvPr>
        </p:nvSpPr>
        <p:spPr>
          <a:xfrm>
            <a:off x="457201" y="2938473"/>
            <a:ext cx="1487584" cy="159581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7" name="Google Shape;307;p37"/>
          <p:cNvSpPr>
            <a:spLocks noGrp="1"/>
          </p:cNvSpPr>
          <p:nvPr>
            <p:ph type="pic" idx="2"/>
          </p:nvPr>
        </p:nvSpPr>
        <p:spPr>
          <a:xfrm>
            <a:off x="457201"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000000"/>
              </a:buClr>
              <a:buSzPts val="1400"/>
              <a:buFont typeface="Arial"/>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08" name="Google Shape;308;p37"/>
          <p:cNvSpPr>
            <a:spLocks noGrp="1"/>
          </p:cNvSpPr>
          <p:nvPr>
            <p:ph type="pic" idx="3"/>
          </p:nvPr>
        </p:nvSpPr>
        <p:spPr>
          <a:xfrm>
            <a:off x="2144599"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09" name="Google Shape;309;p37"/>
          <p:cNvSpPr>
            <a:spLocks noGrp="1"/>
          </p:cNvSpPr>
          <p:nvPr>
            <p:ph type="pic" idx="4"/>
          </p:nvPr>
        </p:nvSpPr>
        <p:spPr>
          <a:xfrm>
            <a:off x="3831997"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10" name="Google Shape;310;p37"/>
          <p:cNvSpPr>
            <a:spLocks noGrp="1"/>
          </p:cNvSpPr>
          <p:nvPr>
            <p:ph type="pic" idx="5"/>
          </p:nvPr>
        </p:nvSpPr>
        <p:spPr>
          <a:xfrm>
            <a:off x="5519395"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11" name="Google Shape;311;p37"/>
          <p:cNvSpPr>
            <a:spLocks noGrp="1"/>
          </p:cNvSpPr>
          <p:nvPr>
            <p:ph type="pic" idx="6"/>
          </p:nvPr>
        </p:nvSpPr>
        <p:spPr>
          <a:xfrm>
            <a:off x="7206794"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12" name="Google Shape;312;p37"/>
          <p:cNvSpPr txBox="1">
            <a:spLocks noGrp="1"/>
          </p:cNvSpPr>
          <p:nvPr>
            <p:ph type="body" idx="7"/>
          </p:nvPr>
        </p:nvSpPr>
        <p:spPr>
          <a:xfrm>
            <a:off x="2144599" y="2938473"/>
            <a:ext cx="1487584" cy="159581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3" name="Google Shape;313;p37"/>
          <p:cNvSpPr txBox="1">
            <a:spLocks noGrp="1"/>
          </p:cNvSpPr>
          <p:nvPr>
            <p:ph type="body" idx="8"/>
          </p:nvPr>
        </p:nvSpPr>
        <p:spPr>
          <a:xfrm>
            <a:off x="3831997" y="2938473"/>
            <a:ext cx="1487584" cy="159581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4" name="Google Shape;314;p37"/>
          <p:cNvSpPr txBox="1">
            <a:spLocks noGrp="1"/>
          </p:cNvSpPr>
          <p:nvPr>
            <p:ph type="body" idx="9"/>
          </p:nvPr>
        </p:nvSpPr>
        <p:spPr>
          <a:xfrm>
            <a:off x="5519395" y="2938473"/>
            <a:ext cx="1487584" cy="159581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5" name="Google Shape;315;p37"/>
          <p:cNvSpPr txBox="1">
            <a:spLocks noGrp="1"/>
          </p:cNvSpPr>
          <p:nvPr>
            <p:ph type="body" idx="13"/>
          </p:nvPr>
        </p:nvSpPr>
        <p:spPr>
          <a:xfrm>
            <a:off x="7206794" y="2938473"/>
            <a:ext cx="1487584" cy="159581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Headline Subhead Bluebar Five Column NO Bars">
  <p:cSld name="Headline Subhead Bluebar Five Column NO Bars">
    <p:spTree>
      <p:nvGrpSpPr>
        <p:cNvPr id="1" name="Shape 316"/>
        <p:cNvGrpSpPr/>
        <p:nvPr/>
      </p:nvGrpSpPr>
      <p:grpSpPr>
        <a:xfrm>
          <a:off x="0" y="0"/>
          <a:ext cx="0" cy="0"/>
          <a:chOff x="0" y="0"/>
          <a:chExt cx="0" cy="0"/>
        </a:xfrm>
      </p:grpSpPr>
      <p:sp>
        <p:nvSpPr>
          <p:cNvPr id="317" name="Google Shape;317;p38"/>
          <p:cNvSpPr/>
          <p:nvPr/>
        </p:nvSpPr>
        <p:spPr>
          <a:xfrm>
            <a:off x="461963" y="931865"/>
            <a:ext cx="1206500"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318" name="Google Shape;318;p38"/>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19" name="Google Shape;319;p38"/>
          <p:cNvSpPr txBox="1">
            <a:spLocks noGrp="1"/>
          </p:cNvSpPr>
          <p:nvPr>
            <p:ph type="body" idx="1"/>
          </p:nvPr>
        </p:nvSpPr>
        <p:spPr>
          <a:xfrm>
            <a:off x="457200" y="651932"/>
            <a:ext cx="8229600" cy="68897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600" b="0" cap="none">
                <a:solidFill>
                  <a:schemeClr val="dk1"/>
                </a:solidFill>
              </a:defRPr>
            </a:lvl1pPr>
            <a:lvl2pPr marL="914400" lvl="1" indent="-228600" algn="l">
              <a:lnSpc>
                <a:spcPct val="90000"/>
              </a:lnSpc>
              <a:spcBef>
                <a:spcPts val="600"/>
              </a:spcBef>
              <a:spcAft>
                <a:spcPts val="0"/>
              </a:spcAft>
              <a:buSzPts val="1400"/>
              <a:buNone/>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0" name="Google Shape;320;p38"/>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321" name="Google Shape;321;p38"/>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322" name="Google Shape;322;p38"/>
          <p:cNvPicPr preferRelativeResize="0"/>
          <p:nvPr/>
        </p:nvPicPr>
        <p:blipFill rotWithShape="1">
          <a:blip r:embed="rId3">
            <a:alphaModFix/>
          </a:blip>
          <a:srcRect/>
          <a:stretch/>
        </p:blipFill>
        <p:spPr>
          <a:xfrm>
            <a:off x="457198" y="4700443"/>
            <a:ext cx="1177135" cy="216189"/>
          </a:xfrm>
          <a:prstGeom prst="rect">
            <a:avLst/>
          </a:prstGeom>
          <a:noFill/>
          <a:ln>
            <a:noFill/>
          </a:ln>
        </p:spPr>
      </p:pic>
      <p:sp>
        <p:nvSpPr>
          <p:cNvPr id="323" name="Google Shape;323;p38"/>
          <p:cNvSpPr txBox="1">
            <a:spLocks noGrp="1"/>
          </p:cNvSpPr>
          <p:nvPr>
            <p:ph type="body" idx="2"/>
          </p:nvPr>
        </p:nvSpPr>
        <p:spPr>
          <a:xfrm>
            <a:off x="457201" y="2938473"/>
            <a:ext cx="1487584" cy="159581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4" name="Google Shape;324;p38"/>
          <p:cNvSpPr>
            <a:spLocks noGrp="1"/>
          </p:cNvSpPr>
          <p:nvPr>
            <p:ph type="pic" idx="3"/>
          </p:nvPr>
        </p:nvSpPr>
        <p:spPr>
          <a:xfrm>
            <a:off x="457201"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000000"/>
              </a:buClr>
              <a:buSzPts val="1400"/>
              <a:buFont typeface="Arial"/>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25" name="Google Shape;325;p38"/>
          <p:cNvSpPr>
            <a:spLocks noGrp="1"/>
          </p:cNvSpPr>
          <p:nvPr>
            <p:ph type="pic" idx="4"/>
          </p:nvPr>
        </p:nvSpPr>
        <p:spPr>
          <a:xfrm>
            <a:off x="2144599"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26" name="Google Shape;326;p38"/>
          <p:cNvSpPr>
            <a:spLocks noGrp="1"/>
          </p:cNvSpPr>
          <p:nvPr>
            <p:ph type="pic" idx="5"/>
          </p:nvPr>
        </p:nvSpPr>
        <p:spPr>
          <a:xfrm>
            <a:off x="3831997"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27" name="Google Shape;327;p38"/>
          <p:cNvSpPr>
            <a:spLocks noGrp="1"/>
          </p:cNvSpPr>
          <p:nvPr>
            <p:ph type="pic" idx="6"/>
          </p:nvPr>
        </p:nvSpPr>
        <p:spPr>
          <a:xfrm>
            <a:off x="5519395"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28" name="Google Shape;328;p38"/>
          <p:cNvSpPr>
            <a:spLocks noGrp="1"/>
          </p:cNvSpPr>
          <p:nvPr>
            <p:ph type="pic" idx="7"/>
          </p:nvPr>
        </p:nvSpPr>
        <p:spPr>
          <a:xfrm>
            <a:off x="7206794"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29" name="Google Shape;329;p38"/>
          <p:cNvSpPr txBox="1">
            <a:spLocks noGrp="1"/>
          </p:cNvSpPr>
          <p:nvPr>
            <p:ph type="body" idx="8"/>
          </p:nvPr>
        </p:nvSpPr>
        <p:spPr>
          <a:xfrm>
            <a:off x="2144599" y="2938473"/>
            <a:ext cx="1487584" cy="159581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0" name="Google Shape;330;p38"/>
          <p:cNvSpPr txBox="1">
            <a:spLocks noGrp="1"/>
          </p:cNvSpPr>
          <p:nvPr>
            <p:ph type="body" idx="9"/>
          </p:nvPr>
        </p:nvSpPr>
        <p:spPr>
          <a:xfrm>
            <a:off x="3831997" y="2938473"/>
            <a:ext cx="1487584" cy="159581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1" name="Google Shape;331;p38"/>
          <p:cNvSpPr txBox="1">
            <a:spLocks noGrp="1"/>
          </p:cNvSpPr>
          <p:nvPr>
            <p:ph type="body" idx="13"/>
          </p:nvPr>
        </p:nvSpPr>
        <p:spPr>
          <a:xfrm>
            <a:off x="5519395" y="2938473"/>
            <a:ext cx="1487584" cy="159581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2" name="Google Shape;332;p38"/>
          <p:cNvSpPr txBox="1">
            <a:spLocks noGrp="1"/>
          </p:cNvSpPr>
          <p:nvPr>
            <p:ph type="body" idx="14"/>
          </p:nvPr>
        </p:nvSpPr>
        <p:spPr>
          <a:xfrm>
            <a:off x="7206794" y="2938473"/>
            <a:ext cx="1487584" cy="159581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Headline Subhead NO Bluebar Five Column NO Bars">
  <p:cSld name="Headline Subhead NO Bluebar Five Column NO Bars">
    <p:spTree>
      <p:nvGrpSpPr>
        <p:cNvPr id="1" name="Shape 333"/>
        <p:cNvGrpSpPr/>
        <p:nvPr/>
      </p:nvGrpSpPr>
      <p:grpSpPr>
        <a:xfrm>
          <a:off x="0" y="0"/>
          <a:ext cx="0" cy="0"/>
          <a:chOff x="0" y="0"/>
          <a:chExt cx="0" cy="0"/>
        </a:xfrm>
      </p:grpSpPr>
      <p:sp>
        <p:nvSpPr>
          <p:cNvPr id="334" name="Google Shape;334;p39"/>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35" name="Google Shape;335;p39"/>
          <p:cNvSpPr txBox="1">
            <a:spLocks noGrp="1"/>
          </p:cNvSpPr>
          <p:nvPr>
            <p:ph type="body" idx="1"/>
          </p:nvPr>
        </p:nvSpPr>
        <p:spPr>
          <a:xfrm>
            <a:off x="457200" y="651932"/>
            <a:ext cx="8229600" cy="68897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600" b="0" cap="none">
                <a:solidFill>
                  <a:schemeClr val="dk1"/>
                </a:solidFill>
              </a:defRPr>
            </a:lvl1pPr>
            <a:lvl2pPr marL="914400" lvl="1" indent="-228600" algn="l">
              <a:lnSpc>
                <a:spcPct val="90000"/>
              </a:lnSpc>
              <a:spcBef>
                <a:spcPts val="600"/>
              </a:spcBef>
              <a:spcAft>
                <a:spcPts val="0"/>
              </a:spcAft>
              <a:buSzPts val="1400"/>
              <a:buNone/>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6" name="Google Shape;336;p39"/>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337" name="Google Shape;337;p39"/>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338" name="Google Shape;338;p39"/>
          <p:cNvPicPr preferRelativeResize="0"/>
          <p:nvPr/>
        </p:nvPicPr>
        <p:blipFill rotWithShape="1">
          <a:blip r:embed="rId3">
            <a:alphaModFix/>
          </a:blip>
          <a:srcRect/>
          <a:stretch/>
        </p:blipFill>
        <p:spPr>
          <a:xfrm>
            <a:off x="457198" y="4700443"/>
            <a:ext cx="1177135" cy="216189"/>
          </a:xfrm>
          <a:prstGeom prst="rect">
            <a:avLst/>
          </a:prstGeom>
          <a:noFill/>
          <a:ln>
            <a:noFill/>
          </a:ln>
        </p:spPr>
      </p:pic>
      <p:sp>
        <p:nvSpPr>
          <p:cNvPr id="339" name="Google Shape;339;p39"/>
          <p:cNvSpPr txBox="1">
            <a:spLocks noGrp="1"/>
          </p:cNvSpPr>
          <p:nvPr>
            <p:ph type="body" idx="2"/>
          </p:nvPr>
        </p:nvSpPr>
        <p:spPr>
          <a:xfrm>
            <a:off x="457201" y="2938473"/>
            <a:ext cx="1487584" cy="159581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0" name="Google Shape;340;p39"/>
          <p:cNvSpPr>
            <a:spLocks noGrp="1"/>
          </p:cNvSpPr>
          <p:nvPr>
            <p:ph type="pic" idx="3"/>
          </p:nvPr>
        </p:nvSpPr>
        <p:spPr>
          <a:xfrm>
            <a:off x="457201"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000000"/>
              </a:buClr>
              <a:buSzPts val="1400"/>
              <a:buFont typeface="Arial"/>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41" name="Google Shape;341;p39"/>
          <p:cNvSpPr>
            <a:spLocks noGrp="1"/>
          </p:cNvSpPr>
          <p:nvPr>
            <p:ph type="pic" idx="4"/>
          </p:nvPr>
        </p:nvSpPr>
        <p:spPr>
          <a:xfrm>
            <a:off x="2144599"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42" name="Google Shape;342;p39"/>
          <p:cNvSpPr>
            <a:spLocks noGrp="1"/>
          </p:cNvSpPr>
          <p:nvPr>
            <p:ph type="pic" idx="5"/>
          </p:nvPr>
        </p:nvSpPr>
        <p:spPr>
          <a:xfrm>
            <a:off x="3831997"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43" name="Google Shape;343;p39"/>
          <p:cNvSpPr>
            <a:spLocks noGrp="1"/>
          </p:cNvSpPr>
          <p:nvPr>
            <p:ph type="pic" idx="6"/>
          </p:nvPr>
        </p:nvSpPr>
        <p:spPr>
          <a:xfrm>
            <a:off x="5519395"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44" name="Google Shape;344;p39"/>
          <p:cNvSpPr>
            <a:spLocks noGrp="1"/>
          </p:cNvSpPr>
          <p:nvPr>
            <p:ph type="pic" idx="7"/>
          </p:nvPr>
        </p:nvSpPr>
        <p:spPr>
          <a:xfrm>
            <a:off x="7206794" y="1580517"/>
            <a:ext cx="1490472" cy="1279525"/>
          </a:xfrm>
          <a:prstGeom prst="rect">
            <a:avLst/>
          </a:prstGeom>
          <a:solidFill>
            <a:srgbClr val="C9CACB"/>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FFFFFF"/>
              </a:buClr>
              <a:buSzPts val="1100"/>
              <a:buFont typeface="Montserrat SemiBold"/>
              <a:buNone/>
              <a:defRPr sz="11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45" name="Google Shape;345;p39"/>
          <p:cNvSpPr txBox="1">
            <a:spLocks noGrp="1"/>
          </p:cNvSpPr>
          <p:nvPr>
            <p:ph type="body" idx="8"/>
          </p:nvPr>
        </p:nvSpPr>
        <p:spPr>
          <a:xfrm>
            <a:off x="2144599" y="2938473"/>
            <a:ext cx="1487584" cy="159581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6" name="Google Shape;346;p39"/>
          <p:cNvSpPr txBox="1">
            <a:spLocks noGrp="1"/>
          </p:cNvSpPr>
          <p:nvPr>
            <p:ph type="body" idx="9"/>
          </p:nvPr>
        </p:nvSpPr>
        <p:spPr>
          <a:xfrm>
            <a:off x="3831997" y="2938473"/>
            <a:ext cx="1487584" cy="159581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7" name="Google Shape;347;p39"/>
          <p:cNvSpPr txBox="1">
            <a:spLocks noGrp="1"/>
          </p:cNvSpPr>
          <p:nvPr>
            <p:ph type="body" idx="13"/>
          </p:nvPr>
        </p:nvSpPr>
        <p:spPr>
          <a:xfrm>
            <a:off x="5519395" y="2938473"/>
            <a:ext cx="1487584" cy="159581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8" name="Google Shape;348;p39"/>
          <p:cNvSpPr txBox="1">
            <a:spLocks noGrp="1"/>
          </p:cNvSpPr>
          <p:nvPr>
            <p:ph type="body" idx="14"/>
          </p:nvPr>
        </p:nvSpPr>
        <p:spPr>
          <a:xfrm>
            <a:off x="7206794" y="2938473"/>
            <a:ext cx="1487584" cy="159581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000"/>
            </a:lvl1pPr>
            <a:lvl2pPr marL="914400" lvl="1" indent="-228600" algn="l">
              <a:lnSpc>
                <a:spcPct val="90000"/>
              </a:lnSpc>
              <a:spcBef>
                <a:spcPts val="600"/>
              </a:spcBef>
              <a:spcAft>
                <a:spcPts val="0"/>
              </a:spcAft>
              <a:buSzPts val="1400"/>
              <a:buNone/>
              <a:defRPr sz="1000" b="1" i="0">
                <a:latin typeface="Montserrat Black"/>
                <a:ea typeface="Montserrat Black"/>
                <a:cs typeface="Montserrat Black"/>
                <a:sym typeface="Montserrat Black"/>
              </a:defRPr>
            </a:lvl2pPr>
            <a:lvl3pPr marL="1371600" lvl="2" indent="-289560" algn="l">
              <a:lnSpc>
                <a:spcPct val="100000"/>
              </a:lnSpc>
              <a:spcBef>
                <a:spcPts val="400"/>
              </a:spcBef>
              <a:spcAft>
                <a:spcPts val="0"/>
              </a:spcAft>
              <a:buSzPts val="960"/>
              <a:buChar char="▪"/>
              <a:defRPr sz="960" b="1" i="0">
                <a:latin typeface="Montserrat Black"/>
                <a:ea typeface="Montserrat Black"/>
                <a:cs typeface="Montserrat Black"/>
                <a:sym typeface="Montserrat Black"/>
              </a:defRPr>
            </a:lvl3pPr>
            <a:lvl4pPr marL="1828800" lvl="3" indent="-285750" algn="l">
              <a:lnSpc>
                <a:spcPct val="100000"/>
              </a:lnSpc>
              <a:spcBef>
                <a:spcPts val="200"/>
              </a:spcBef>
              <a:spcAft>
                <a:spcPts val="0"/>
              </a:spcAft>
              <a:buClr>
                <a:schemeClr val="dk1"/>
              </a:buClr>
              <a:buSzPts val="900"/>
              <a:buChar char="﹣"/>
              <a:defRPr sz="900" b="1" i="0">
                <a:latin typeface="Montserrat Black"/>
                <a:ea typeface="Montserrat Black"/>
                <a:cs typeface="Montserrat Black"/>
                <a:sym typeface="Montserrat Black"/>
              </a:defRPr>
            </a:lvl4pPr>
            <a:lvl5pPr marL="2286000" lvl="4" indent="-285750" algn="l">
              <a:lnSpc>
                <a:spcPct val="100000"/>
              </a:lnSpc>
              <a:spcBef>
                <a:spcPts val="200"/>
              </a:spcBef>
              <a:spcAft>
                <a:spcPts val="0"/>
              </a:spcAft>
              <a:buSzPts val="900"/>
              <a:buChar char="･"/>
              <a:defRPr sz="900"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Headline Bluebar Text with image">
  <p:cSld name="Headline Bluebar Text with image">
    <p:spTree>
      <p:nvGrpSpPr>
        <p:cNvPr id="1" name="Shape 349"/>
        <p:cNvGrpSpPr/>
        <p:nvPr/>
      </p:nvGrpSpPr>
      <p:grpSpPr>
        <a:xfrm>
          <a:off x="0" y="0"/>
          <a:ext cx="0" cy="0"/>
          <a:chOff x="0" y="0"/>
          <a:chExt cx="0" cy="0"/>
        </a:xfrm>
      </p:grpSpPr>
      <p:sp>
        <p:nvSpPr>
          <p:cNvPr id="350" name="Google Shape;350;p40"/>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51" name="Google Shape;351;p40"/>
          <p:cNvSpPr txBox="1">
            <a:spLocks noGrp="1"/>
          </p:cNvSpPr>
          <p:nvPr>
            <p:ph type="body" idx="1"/>
          </p:nvPr>
        </p:nvSpPr>
        <p:spPr>
          <a:xfrm>
            <a:off x="457203" y="1369219"/>
            <a:ext cx="5413375" cy="3263504"/>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a:lvl1pPr>
            <a:lvl2pPr marL="914400" lvl="1" indent="-228600" algn="l">
              <a:lnSpc>
                <a:spcPct val="90000"/>
              </a:lnSpc>
              <a:spcBef>
                <a:spcPts val="600"/>
              </a:spcBef>
              <a:spcAft>
                <a:spcPts val="0"/>
              </a:spcAft>
              <a:buSzPts val="1400"/>
              <a:buNone/>
              <a:defRPr b="1" i="0">
                <a:latin typeface="Montserrat Black"/>
                <a:ea typeface="Montserrat Black"/>
                <a:cs typeface="Montserrat Black"/>
                <a:sym typeface="Montserrat Black"/>
              </a:defRPr>
            </a:lvl2pPr>
            <a:lvl3pPr marL="1371600" lvl="2" indent="-304800" algn="l">
              <a:lnSpc>
                <a:spcPct val="100000"/>
              </a:lnSpc>
              <a:spcBef>
                <a:spcPts val="400"/>
              </a:spcBef>
              <a:spcAft>
                <a:spcPts val="0"/>
              </a:spcAft>
              <a:buSzPts val="1200"/>
              <a:buChar char="▪"/>
              <a:defRPr b="1" i="0">
                <a:latin typeface="Montserrat Black"/>
                <a:ea typeface="Montserrat Black"/>
                <a:cs typeface="Montserrat Black"/>
                <a:sym typeface="Montserrat Black"/>
              </a:defRPr>
            </a:lvl3pPr>
            <a:lvl4pPr marL="1828800" lvl="3" indent="-298450" algn="l">
              <a:lnSpc>
                <a:spcPct val="100000"/>
              </a:lnSpc>
              <a:spcBef>
                <a:spcPts val="200"/>
              </a:spcBef>
              <a:spcAft>
                <a:spcPts val="0"/>
              </a:spcAft>
              <a:buClr>
                <a:schemeClr val="dk1"/>
              </a:buClr>
              <a:buSzPts val="1100"/>
              <a:buChar char="﹣"/>
              <a:defRPr b="1" i="0">
                <a:latin typeface="Montserrat Black"/>
                <a:ea typeface="Montserrat Black"/>
                <a:cs typeface="Montserrat Black"/>
                <a:sym typeface="Montserrat Black"/>
              </a:defRPr>
            </a:lvl4pPr>
            <a:lvl5pPr marL="2286000" lvl="4" indent="-298450" algn="l">
              <a:lnSpc>
                <a:spcPct val="100000"/>
              </a:lnSpc>
              <a:spcBef>
                <a:spcPts val="200"/>
              </a:spcBef>
              <a:spcAft>
                <a:spcPts val="0"/>
              </a:spcAft>
              <a:buSzPts val="1100"/>
              <a:buChar char="･"/>
              <a:defRPr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2" name="Google Shape;352;p40"/>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353" name="Google Shape;353;p40"/>
          <p:cNvSpPr/>
          <p:nvPr/>
        </p:nvSpPr>
        <p:spPr>
          <a:xfrm>
            <a:off x="461963" y="617540"/>
            <a:ext cx="1206500"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pic>
        <p:nvPicPr>
          <p:cNvPr id="354" name="Google Shape;354;p40"/>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355" name="Google Shape;355;p40"/>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Headline Subhead Bluebar Text with image">
  <p:cSld name="Headline Subhead Bluebar Text with image">
    <p:spTree>
      <p:nvGrpSpPr>
        <p:cNvPr id="1" name="Shape 356"/>
        <p:cNvGrpSpPr/>
        <p:nvPr/>
      </p:nvGrpSpPr>
      <p:grpSpPr>
        <a:xfrm>
          <a:off x="0" y="0"/>
          <a:ext cx="0" cy="0"/>
          <a:chOff x="0" y="0"/>
          <a:chExt cx="0" cy="0"/>
        </a:xfrm>
      </p:grpSpPr>
      <p:sp>
        <p:nvSpPr>
          <p:cNvPr id="357" name="Google Shape;357;p41"/>
          <p:cNvSpPr/>
          <p:nvPr/>
        </p:nvSpPr>
        <p:spPr>
          <a:xfrm>
            <a:off x="461963" y="931865"/>
            <a:ext cx="1206500"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358" name="Google Shape;358;p41"/>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59" name="Google Shape;359;p41"/>
          <p:cNvSpPr txBox="1">
            <a:spLocks noGrp="1"/>
          </p:cNvSpPr>
          <p:nvPr>
            <p:ph type="body" idx="1"/>
          </p:nvPr>
        </p:nvSpPr>
        <p:spPr>
          <a:xfrm>
            <a:off x="457203" y="1369219"/>
            <a:ext cx="5413375" cy="3263504"/>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a:lvl1pPr>
            <a:lvl2pPr marL="914400" lvl="1" indent="-228600" algn="l">
              <a:lnSpc>
                <a:spcPct val="90000"/>
              </a:lnSpc>
              <a:spcBef>
                <a:spcPts val="600"/>
              </a:spcBef>
              <a:spcAft>
                <a:spcPts val="0"/>
              </a:spcAft>
              <a:buSzPts val="1400"/>
              <a:buNone/>
              <a:defRPr b="1" i="0">
                <a:latin typeface="Montserrat Black"/>
                <a:ea typeface="Montserrat Black"/>
                <a:cs typeface="Montserrat Black"/>
                <a:sym typeface="Montserrat Black"/>
              </a:defRPr>
            </a:lvl2pPr>
            <a:lvl3pPr marL="1371600" lvl="2" indent="-304800" algn="l">
              <a:lnSpc>
                <a:spcPct val="100000"/>
              </a:lnSpc>
              <a:spcBef>
                <a:spcPts val="400"/>
              </a:spcBef>
              <a:spcAft>
                <a:spcPts val="0"/>
              </a:spcAft>
              <a:buSzPts val="1200"/>
              <a:buChar char="▪"/>
              <a:defRPr b="1" i="0">
                <a:latin typeface="Montserrat Black"/>
                <a:ea typeface="Montserrat Black"/>
                <a:cs typeface="Montserrat Black"/>
                <a:sym typeface="Montserrat Black"/>
              </a:defRPr>
            </a:lvl3pPr>
            <a:lvl4pPr marL="1828800" lvl="3" indent="-298450" algn="l">
              <a:lnSpc>
                <a:spcPct val="100000"/>
              </a:lnSpc>
              <a:spcBef>
                <a:spcPts val="200"/>
              </a:spcBef>
              <a:spcAft>
                <a:spcPts val="0"/>
              </a:spcAft>
              <a:buClr>
                <a:schemeClr val="dk1"/>
              </a:buClr>
              <a:buSzPts val="1100"/>
              <a:buChar char="﹣"/>
              <a:defRPr b="1" i="0">
                <a:latin typeface="Montserrat Black"/>
                <a:ea typeface="Montserrat Black"/>
                <a:cs typeface="Montserrat Black"/>
                <a:sym typeface="Montserrat Black"/>
              </a:defRPr>
            </a:lvl4pPr>
            <a:lvl5pPr marL="2286000" lvl="4" indent="-298450" algn="l">
              <a:lnSpc>
                <a:spcPct val="100000"/>
              </a:lnSpc>
              <a:spcBef>
                <a:spcPts val="200"/>
              </a:spcBef>
              <a:spcAft>
                <a:spcPts val="0"/>
              </a:spcAft>
              <a:buSzPts val="1100"/>
              <a:buChar char="･"/>
              <a:defRPr b="1" i="0">
                <a:latin typeface="Montserrat Black"/>
                <a:ea typeface="Montserrat Black"/>
                <a:cs typeface="Montserrat Black"/>
                <a:sym typeface="Montserrat Black"/>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0" name="Google Shape;360;p41"/>
          <p:cNvSpPr txBox="1">
            <a:spLocks noGrp="1"/>
          </p:cNvSpPr>
          <p:nvPr>
            <p:ph type="body" idx="2"/>
          </p:nvPr>
        </p:nvSpPr>
        <p:spPr>
          <a:xfrm>
            <a:off x="457200" y="651932"/>
            <a:ext cx="8229600" cy="68897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600" b="0" cap="none">
                <a:solidFill>
                  <a:schemeClr val="dk1"/>
                </a:solidFill>
              </a:defRPr>
            </a:lvl1pPr>
            <a:lvl2pPr marL="914400" lvl="1" indent="-228600" algn="l">
              <a:lnSpc>
                <a:spcPct val="90000"/>
              </a:lnSpc>
              <a:spcBef>
                <a:spcPts val="600"/>
              </a:spcBef>
              <a:spcAft>
                <a:spcPts val="0"/>
              </a:spcAft>
              <a:buSzPts val="1400"/>
              <a:buNone/>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1" name="Google Shape;361;p41"/>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362" name="Google Shape;362;p41"/>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363" name="Google Shape;363;p41"/>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Headline Subhead Bluebar Footer Blank">
  <p:cSld name="Headline Subhead Bluebar Footer Blank">
    <p:spTree>
      <p:nvGrpSpPr>
        <p:cNvPr id="1" name="Shape 377"/>
        <p:cNvGrpSpPr/>
        <p:nvPr/>
      </p:nvGrpSpPr>
      <p:grpSpPr>
        <a:xfrm>
          <a:off x="0" y="0"/>
          <a:ext cx="0" cy="0"/>
          <a:chOff x="0" y="0"/>
          <a:chExt cx="0" cy="0"/>
        </a:xfrm>
      </p:grpSpPr>
      <p:sp>
        <p:nvSpPr>
          <p:cNvPr id="378" name="Google Shape;378;p44"/>
          <p:cNvSpPr/>
          <p:nvPr/>
        </p:nvSpPr>
        <p:spPr>
          <a:xfrm>
            <a:off x="461963" y="931865"/>
            <a:ext cx="1206500"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379" name="Google Shape;379;p44"/>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80" name="Google Shape;380;p44"/>
          <p:cNvSpPr txBox="1">
            <a:spLocks noGrp="1"/>
          </p:cNvSpPr>
          <p:nvPr>
            <p:ph type="body" idx="1"/>
          </p:nvPr>
        </p:nvSpPr>
        <p:spPr>
          <a:xfrm>
            <a:off x="457202" y="651932"/>
            <a:ext cx="8229601" cy="68897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600" b="0" cap="none">
                <a:solidFill>
                  <a:schemeClr val="dk1"/>
                </a:solidFill>
              </a:defRPr>
            </a:lvl1pPr>
            <a:lvl2pPr marL="914400" lvl="1" indent="-228600" algn="l">
              <a:lnSpc>
                <a:spcPct val="90000"/>
              </a:lnSpc>
              <a:spcBef>
                <a:spcPts val="600"/>
              </a:spcBef>
              <a:spcAft>
                <a:spcPts val="0"/>
              </a:spcAft>
              <a:buSzPts val="1400"/>
              <a:buNone/>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1" name="Google Shape;381;p44"/>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382" name="Google Shape;382;p44"/>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383" name="Google Shape;383;p44"/>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Footer Only" type="blank">
  <p:cSld name="BLANK">
    <p:spTree>
      <p:nvGrpSpPr>
        <p:cNvPr id="1" name="Shape 393"/>
        <p:cNvGrpSpPr/>
        <p:nvPr/>
      </p:nvGrpSpPr>
      <p:grpSpPr>
        <a:xfrm>
          <a:off x="0" y="0"/>
          <a:ext cx="0" cy="0"/>
          <a:chOff x="0" y="0"/>
          <a:chExt cx="0" cy="0"/>
        </a:xfrm>
      </p:grpSpPr>
      <p:sp>
        <p:nvSpPr>
          <p:cNvPr id="394" name="Google Shape;394;p47"/>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395" name="Google Shape;395;p47"/>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396" name="Google Shape;396;p47"/>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97"/>
        <p:cNvGrpSpPr/>
        <p:nvPr/>
      </p:nvGrpSpPr>
      <p:grpSpPr>
        <a:xfrm>
          <a:off x="0" y="0"/>
          <a:ext cx="0" cy="0"/>
          <a:chOff x="0" y="0"/>
          <a:chExt cx="0" cy="0"/>
        </a:xfrm>
      </p:grpSpPr>
      <p:sp>
        <p:nvSpPr>
          <p:cNvPr id="398" name="Google Shape;398;p48"/>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300"/>
              <a:buFont typeface="Arial"/>
              <a:buNone/>
              <a:defRPr sz="1300"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1300"/>
              <a:buFont typeface="Arial"/>
              <a:buNone/>
              <a:defRPr sz="1300"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1300"/>
              <a:buFont typeface="Arial"/>
              <a:buNone/>
              <a:defRPr sz="1300"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1300"/>
              <a:buFont typeface="Arial"/>
              <a:buNone/>
              <a:defRPr sz="1300"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1300"/>
              <a:buFont typeface="Arial"/>
              <a:buNone/>
              <a:defRPr sz="1300"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1300"/>
              <a:buFont typeface="Arial"/>
              <a:buNone/>
              <a:defRPr sz="1300"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1300"/>
              <a:buFont typeface="Arial"/>
              <a:buNone/>
              <a:defRPr sz="1300"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1300"/>
              <a:buFont typeface="Arial"/>
              <a:buNone/>
              <a:defRPr sz="1300"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1300"/>
              <a:buFont typeface="Arial"/>
              <a:buNone/>
              <a:defRPr sz="1300"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 Content">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685800" y="181655"/>
            <a:ext cx="7772400" cy="575583"/>
          </a:xfrm>
          <a:prstGeom prst="rect">
            <a:avLst/>
          </a:prstGeom>
          <a:noFill/>
          <a:ln>
            <a:noFill/>
          </a:ln>
        </p:spPr>
        <p:txBody>
          <a:bodyPr wrap="square" lIns="91425" tIns="91425" rIns="91425" bIns="91425" anchor="b" anchorCtr="0"/>
          <a:lstStyle>
            <a:lvl1pPr marL="0" marR="0" lvl="0" indent="0" algn="l" rtl="0">
              <a:spcBef>
                <a:spcPts val="0"/>
              </a:spcBef>
              <a:spcAft>
                <a:spcPts val="0"/>
              </a:spcAft>
              <a:buNone/>
              <a:defRPr sz="2100" b="1" i="0" u="none" strike="noStrike" cap="none">
                <a:solidFill>
                  <a:schemeClr val="dk1"/>
                </a:solidFill>
                <a:latin typeface="Verdana"/>
                <a:ea typeface="Verdana"/>
                <a:cs typeface="Verdana"/>
                <a:sym typeface="Verdana"/>
              </a:defRPr>
            </a:lvl1pPr>
            <a:lvl2pPr marL="0" marR="0" lvl="1" indent="0" algn="l" rtl="0">
              <a:spcBef>
                <a:spcPts val="0"/>
              </a:spcBef>
              <a:spcAft>
                <a:spcPts val="0"/>
              </a:spcAft>
              <a:buNone/>
              <a:defRPr sz="2100" b="1" i="0" u="none" strike="noStrike" cap="none">
                <a:solidFill>
                  <a:schemeClr val="dk2"/>
                </a:solidFill>
                <a:latin typeface="Verdana"/>
                <a:ea typeface="Verdana"/>
                <a:cs typeface="Verdana"/>
                <a:sym typeface="Verdana"/>
              </a:defRPr>
            </a:lvl2pPr>
            <a:lvl3pPr marL="0" marR="0" lvl="2" indent="0" algn="l" rtl="0">
              <a:spcBef>
                <a:spcPts val="0"/>
              </a:spcBef>
              <a:spcAft>
                <a:spcPts val="0"/>
              </a:spcAft>
              <a:buNone/>
              <a:defRPr sz="2100" b="1" i="0" u="none" strike="noStrike" cap="none">
                <a:solidFill>
                  <a:schemeClr val="dk2"/>
                </a:solidFill>
                <a:latin typeface="Verdana"/>
                <a:ea typeface="Verdana"/>
                <a:cs typeface="Verdana"/>
                <a:sym typeface="Verdana"/>
              </a:defRPr>
            </a:lvl3pPr>
            <a:lvl4pPr marL="0" marR="0" lvl="3" indent="0" algn="l" rtl="0">
              <a:spcBef>
                <a:spcPts val="0"/>
              </a:spcBef>
              <a:spcAft>
                <a:spcPts val="0"/>
              </a:spcAft>
              <a:buNone/>
              <a:defRPr sz="2100" b="1" i="0" u="none" strike="noStrike" cap="none">
                <a:solidFill>
                  <a:schemeClr val="dk2"/>
                </a:solidFill>
                <a:latin typeface="Verdana"/>
                <a:ea typeface="Verdana"/>
                <a:cs typeface="Verdana"/>
                <a:sym typeface="Verdana"/>
              </a:defRPr>
            </a:lvl4pPr>
            <a:lvl5pPr marL="0" marR="0" lvl="4" indent="0" algn="l" rtl="0">
              <a:spcBef>
                <a:spcPts val="0"/>
              </a:spcBef>
              <a:spcAft>
                <a:spcPts val="0"/>
              </a:spcAft>
              <a:buNone/>
              <a:defRPr sz="2100" b="1" i="0" u="none" strike="noStrike" cap="none">
                <a:solidFill>
                  <a:schemeClr val="dk2"/>
                </a:solidFill>
                <a:latin typeface="Verdana"/>
                <a:ea typeface="Verdana"/>
                <a:cs typeface="Verdana"/>
                <a:sym typeface="Verdana"/>
              </a:defRPr>
            </a:lvl5pPr>
            <a:lvl6pPr marL="342900" marR="0" lvl="5" indent="0" algn="l" rtl="0">
              <a:spcBef>
                <a:spcPts val="0"/>
              </a:spcBef>
              <a:spcAft>
                <a:spcPts val="0"/>
              </a:spcAft>
              <a:buNone/>
              <a:defRPr sz="2100" b="1" i="0" u="none" strike="noStrike" cap="none">
                <a:solidFill>
                  <a:schemeClr val="dk2"/>
                </a:solidFill>
                <a:latin typeface="Verdana"/>
                <a:ea typeface="Verdana"/>
                <a:cs typeface="Verdana"/>
                <a:sym typeface="Verdana"/>
              </a:defRPr>
            </a:lvl6pPr>
            <a:lvl7pPr marL="685800" marR="0" lvl="6" indent="0" algn="l" rtl="0">
              <a:spcBef>
                <a:spcPts val="0"/>
              </a:spcBef>
              <a:spcAft>
                <a:spcPts val="0"/>
              </a:spcAft>
              <a:buNone/>
              <a:defRPr sz="2100" b="1" i="0" u="none" strike="noStrike" cap="none">
                <a:solidFill>
                  <a:schemeClr val="dk2"/>
                </a:solidFill>
                <a:latin typeface="Verdana"/>
                <a:ea typeface="Verdana"/>
                <a:cs typeface="Verdana"/>
                <a:sym typeface="Verdana"/>
              </a:defRPr>
            </a:lvl7pPr>
            <a:lvl8pPr marL="1028700" marR="0" lvl="7" indent="0" algn="l" rtl="0">
              <a:spcBef>
                <a:spcPts val="0"/>
              </a:spcBef>
              <a:spcAft>
                <a:spcPts val="0"/>
              </a:spcAft>
              <a:buNone/>
              <a:defRPr sz="2100" b="1" i="0" u="none" strike="noStrike" cap="none">
                <a:solidFill>
                  <a:schemeClr val="dk2"/>
                </a:solidFill>
                <a:latin typeface="Verdana"/>
                <a:ea typeface="Verdana"/>
                <a:cs typeface="Verdana"/>
                <a:sym typeface="Verdana"/>
              </a:defRPr>
            </a:lvl8pPr>
            <a:lvl9pPr marL="1371600" marR="0" lvl="8" indent="0" algn="l" rtl="0">
              <a:spcBef>
                <a:spcPts val="0"/>
              </a:spcBef>
              <a:spcAft>
                <a:spcPts val="0"/>
              </a:spcAft>
              <a:buNone/>
              <a:defRPr sz="2100" b="1" i="0" u="none" strike="noStrike" cap="none">
                <a:solidFill>
                  <a:schemeClr val="dk2"/>
                </a:solidFill>
                <a:latin typeface="Verdana"/>
                <a:ea typeface="Verdana"/>
                <a:cs typeface="Verdana"/>
                <a:sym typeface="Verdana"/>
              </a:defRPr>
            </a:lvl9pPr>
          </a:lstStyle>
          <a:p>
            <a:endParaRPr/>
          </a:p>
        </p:txBody>
      </p:sp>
      <p:sp>
        <p:nvSpPr>
          <p:cNvPr id="131" name="Shape 131"/>
          <p:cNvSpPr txBox="1">
            <a:spLocks noGrp="1"/>
          </p:cNvSpPr>
          <p:nvPr>
            <p:ph type="body" idx="1"/>
          </p:nvPr>
        </p:nvSpPr>
        <p:spPr>
          <a:xfrm>
            <a:off x="365760" y="1234440"/>
            <a:ext cx="8326438" cy="3291840"/>
          </a:xfrm>
          <a:prstGeom prst="rect">
            <a:avLst/>
          </a:prstGeom>
          <a:noFill/>
          <a:ln>
            <a:noFill/>
          </a:ln>
        </p:spPr>
        <p:txBody>
          <a:bodyPr wrap="square" lIns="91425" tIns="91425" rIns="91425" bIns="91425" anchor="t" anchorCtr="0"/>
          <a:lstStyle>
            <a:lvl1pPr marL="205740" marR="0" lvl="0" indent="-129540" algn="l" rtl="0">
              <a:spcBef>
                <a:spcPts val="825"/>
              </a:spcBef>
              <a:spcAft>
                <a:spcPts val="0"/>
              </a:spcAft>
              <a:buClr>
                <a:schemeClr val="accent1"/>
              </a:buClr>
              <a:buSzPct val="100000"/>
              <a:buFont typeface="Noto Sans Symbols"/>
              <a:buChar char="◼"/>
              <a:defRPr sz="1200" b="0" i="0" u="none" strike="noStrike" cap="none">
                <a:solidFill>
                  <a:schemeClr val="dk1"/>
                </a:solidFill>
                <a:latin typeface="Verdana"/>
                <a:ea typeface="Verdana"/>
                <a:cs typeface="Verdana"/>
                <a:sym typeface="Verdana"/>
              </a:defRPr>
            </a:lvl1pPr>
            <a:lvl2pPr marL="428625" marR="0" lvl="1" indent="-133350" algn="l" rtl="0">
              <a:spcBef>
                <a:spcPts val="300"/>
              </a:spcBef>
              <a:spcAft>
                <a:spcPts val="0"/>
              </a:spcAft>
              <a:buClr>
                <a:schemeClr val="dk1"/>
              </a:buClr>
              <a:buSzPct val="100000"/>
              <a:buFont typeface="Verdana"/>
              <a:buChar char="–"/>
              <a:defRPr sz="1200" b="0" i="0" u="none" strike="noStrike" cap="none">
                <a:solidFill>
                  <a:schemeClr val="dk1"/>
                </a:solidFill>
                <a:latin typeface="Verdana"/>
                <a:ea typeface="Verdana"/>
                <a:cs typeface="Verdana"/>
                <a:sym typeface="Verdana"/>
              </a:defRPr>
            </a:lvl2pPr>
            <a:lvl3pPr marL="607219" marR="0" lvl="2" indent="-111919" algn="l" rtl="0">
              <a:spcBef>
                <a:spcPts val="300"/>
              </a:spcBef>
              <a:spcAft>
                <a:spcPts val="0"/>
              </a:spcAft>
              <a:buClr>
                <a:schemeClr val="dk1"/>
              </a:buClr>
              <a:buSzPct val="100000"/>
              <a:buFont typeface="Verdana"/>
              <a:buChar char="•"/>
              <a:defRPr sz="1050" b="0" i="0" u="none" strike="noStrike" cap="none">
                <a:solidFill>
                  <a:schemeClr val="dk1"/>
                </a:solidFill>
                <a:latin typeface="Verdana"/>
                <a:ea typeface="Verdana"/>
                <a:cs typeface="Verdana"/>
                <a:sym typeface="Verdana"/>
              </a:defRPr>
            </a:lvl3pPr>
            <a:lvl4pPr marL="771525" marR="0" lvl="3" indent="-76200" algn="l" rtl="0">
              <a:spcBef>
                <a:spcPts val="300"/>
              </a:spcBef>
              <a:spcAft>
                <a:spcPts val="0"/>
              </a:spcAft>
              <a:buClr>
                <a:schemeClr val="dk1"/>
              </a:buClr>
              <a:buSzPct val="100000"/>
              <a:buFont typeface="Arial"/>
              <a:buChar char="-"/>
              <a:defRPr sz="900" b="0" i="0" u="none" strike="noStrike" cap="none">
                <a:solidFill>
                  <a:schemeClr val="dk1"/>
                </a:solidFill>
                <a:latin typeface="Verdana"/>
                <a:ea typeface="Verdana"/>
                <a:cs typeface="Verdana"/>
                <a:sym typeface="Verdana"/>
              </a:defRPr>
            </a:lvl4pPr>
            <a:lvl5pPr marL="900113" marR="0" lvl="4" indent="-71438" algn="l" rtl="0">
              <a:spcBef>
                <a:spcPts val="300"/>
              </a:spcBef>
              <a:spcAft>
                <a:spcPts val="0"/>
              </a:spcAft>
              <a:buClr>
                <a:schemeClr val="dk1"/>
              </a:buClr>
              <a:buSzPct val="100000"/>
              <a:buFont typeface="Arial"/>
              <a:buChar char="•"/>
              <a:defRPr sz="900" b="0" i="0" u="none" strike="noStrike" cap="none">
                <a:solidFill>
                  <a:schemeClr val="dk1"/>
                </a:solidFill>
                <a:latin typeface="Verdana"/>
                <a:ea typeface="Verdana"/>
                <a:cs typeface="Verdana"/>
                <a:sym typeface="Verdana"/>
              </a:defRPr>
            </a:lvl5pPr>
            <a:lvl6pPr marL="1885950" marR="0" lvl="5" indent="-171450" algn="l" rtl="0">
              <a:spcBef>
                <a:spcPts val="180"/>
              </a:spcBef>
              <a:spcAft>
                <a:spcPts val="0"/>
              </a:spcAft>
              <a:buNone/>
              <a:defRPr sz="900" b="0" i="0" u="none" strike="noStrike" cap="none">
                <a:solidFill>
                  <a:schemeClr val="dk1"/>
                </a:solidFill>
                <a:latin typeface="Verdana"/>
                <a:ea typeface="Verdana"/>
                <a:cs typeface="Verdana"/>
                <a:sym typeface="Verdana"/>
              </a:defRPr>
            </a:lvl6pPr>
            <a:lvl7pPr marL="2228850" marR="0" lvl="6" indent="-171450" algn="l" rtl="0">
              <a:spcBef>
                <a:spcPts val="180"/>
              </a:spcBef>
              <a:spcAft>
                <a:spcPts val="0"/>
              </a:spcAft>
              <a:buNone/>
              <a:defRPr sz="900" b="0" i="0" u="none" strike="noStrike" cap="none">
                <a:solidFill>
                  <a:schemeClr val="dk1"/>
                </a:solidFill>
                <a:latin typeface="Verdana"/>
                <a:ea typeface="Verdana"/>
                <a:cs typeface="Verdana"/>
                <a:sym typeface="Verdana"/>
              </a:defRPr>
            </a:lvl7pPr>
            <a:lvl8pPr marL="2571750" marR="0" lvl="7" indent="-171450" algn="l" rtl="0">
              <a:spcBef>
                <a:spcPts val="180"/>
              </a:spcBef>
              <a:spcAft>
                <a:spcPts val="0"/>
              </a:spcAft>
              <a:buNone/>
              <a:defRPr sz="900" b="0" i="0" u="none" strike="noStrike" cap="none">
                <a:solidFill>
                  <a:schemeClr val="dk1"/>
                </a:solidFill>
                <a:latin typeface="Verdana"/>
                <a:ea typeface="Verdana"/>
                <a:cs typeface="Verdana"/>
                <a:sym typeface="Verdana"/>
              </a:defRPr>
            </a:lvl8pPr>
            <a:lvl9pPr marL="2914650" marR="0" lvl="8" indent="-171450" algn="l" rtl="0">
              <a:spcBef>
                <a:spcPts val="180"/>
              </a:spcBef>
              <a:spcAft>
                <a:spcPts val="0"/>
              </a:spcAft>
              <a:buNone/>
              <a:defRPr sz="900" b="0" i="0" u="none" strike="noStrike" cap="none">
                <a:solidFill>
                  <a:schemeClr val="dk1"/>
                </a:solidFill>
                <a:latin typeface="Verdana"/>
                <a:ea typeface="Verdana"/>
                <a:cs typeface="Verdana"/>
                <a:sym typeface="Verdana"/>
              </a:defRPr>
            </a:lvl9pPr>
          </a:lstStyle>
          <a:p>
            <a:endParaRPr/>
          </a:p>
        </p:txBody>
      </p:sp>
      <p:sp>
        <p:nvSpPr>
          <p:cNvPr id="132" name="Shape 132"/>
          <p:cNvSpPr txBox="1">
            <a:spLocks noGrp="1"/>
          </p:cNvSpPr>
          <p:nvPr>
            <p:ph type="sldNum" idx="12"/>
          </p:nvPr>
        </p:nvSpPr>
        <p:spPr>
          <a:xfrm>
            <a:off x="8458203" y="4972050"/>
            <a:ext cx="438151" cy="171450"/>
          </a:xfrm>
          <a:prstGeom prst="rect">
            <a:avLst/>
          </a:prstGeom>
          <a:noFill/>
          <a:ln>
            <a:noFill/>
          </a:ln>
        </p:spPr>
        <p:txBody>
          <a:bodyPr wrap="square" lIns="91425" tIns="45700" rIns="91425" bIns="45700" anchor="t" anchorCtr="0">
            <a:noAutofit/>
          </a:bodyPr>
          <a:lstStyle/>
          <a:p>
            <a:pPr algn="l">
              <a:spcBef>
                <a:spcPts val="0"/>
              </a:spcBef>
              <a:spcAft>
                <a:spcPts val="0"/>
              </a:spcAft>
              <a:buSzPct val="25000"/>
            </a:pPr>
            <a:fld id="{00000000-1234-1234-1234-123412341234}" type="slidenum">
              <a:rPr lang="en-US" sz="788" b="1" smtClean="0">
                <a:solidFill>
                  <a:srgbClr val="888888"/>
                </a:solidFill>
                <a:latin typeface="Verdana"/>
                <a:ea typeface="Verdana"/>
                <a:cs typeface="Verdana"/>
                <a:sym typeface="Verdana"/>
              </a:rPr>
              <a:pPr algn="l">
                <a:spcBef>
                  <a:spcPts val="0"/>
                </a:spcBef>
                <a:spcAft>
                  <a:spcPts val="0"/>
                </a:spcAft>
                <a:buSzPct val="25000"/>
              </a:pPr>
              <a:t>‹#›</a:t>
            </a:fld>
            <a:endParaRPr lang="en-US" sz="788" b="1">
              <a:solidFill>
                <a:srgbClr val="888888"/>
              </a:solidFill>
              <a:latin typeface="Verdana"/>
              <a:ea typeface="Verdana"/>
              <a:cs typeface="Verdana"/>
              <a:sym typeface="Verdana"/>
            </a:endParaRPr>
          </a:p>
        </p:txBody>
      </p:sp>
      <p:sp>
        <p:nvSpPr>
          <p:cNvPr id="133" name="Shape 133"/>
          <p:cNvSpPr txBox="1">
            <a:spLocks noGrp="1"/>
          </p:cNvSpPr>
          <p:nvPr>
            <p:ph type="dt" idx="10"/>
          </p:nvPr>
        </p:nvSpPr>
        <p:spPr>
          <a:xfrm>
            <a:off x="865188" y="4767263"/>
            <a:ext cx="1643062" cy="273844"/>
          </a:xfrm>
          <a:prstGeom prst="rect">
            <a:avLst/>
          </a:prstGeom>
          <a:noFill/>
          <a:ln>
            <a:noFill/>
          </a:ln>
        </p:spPr>
        <p:txBody>
          <a:bodyPr wrap="square" lIns="91425" tIns="91425" rIns="91425" bIns="91425" anchor="t" anchorCtr="0"/>
          <a:lstStyle>
            <a:lvl1pPr marL="0" marR="0" lvl="0" indent="0" algn="l" rtl="0">
              <a:spcBef>
                <a:spcPts val="0"/>
              </a:spcBef>
              <a:spcAft>
                <a:spcPts val="0"/>
              </a:spcAft>
              <a:buNone/>
              <a:defRPr sz="788" b="1" i="0" u="none" strike="noStrike" cap="none">
                <a:solidFill>
                  <a:srgbClr val="888888"/>
                </a:solidFill>
                <a:latin typeface="Verdana"/>
                <a:ea typeface="Verdana"/>
                <a:cs typeface="Verdana"/>
                <a:sym typeface="Verdana"/>
              </a:defRPr>
            </a:lvl1pPr>
            <a:lvl2pPr marL="342900" marR="0" lvl="1" indent="0" algn="ctr" rtl="0">
              <a:spcBef>
                <a:spcPts val="0"/>
              </a:spcBef>
              <a:spcAft>
                <a:spcPts val="0"/>
              </a:spcAft>
              <a:buNone/>
              <a:defRPr sz="1350" b="0" i="0" u="none" strike="noStrike" cap="none">
                <a:solidFill>
                  <a:schemeClr val="dk1"/>
                </a:solidFill>
                <a:latin typeface="Verdana"/>
                <a:ea typeface="Verdana"/>
                <a:cs typeface="Verdana"/>
                <a:sym typeface="Verdana"/>
              </a:defRPr>
            </a:lvl2pPr>
            <a:lvl3pPr marL="685800" marR="0" lvl="2" indent="0" algn="ctr" rtl="0">
              <a:spcBef>
                <a:spcPts val="0"/>
              </a:spcBef>
              <a:spcAft>
                <a:spcPts val="0"/>
              </a:spcAft>
              <a:buNone/>
              <a:defRPr sz="1350" b="0" i="0" u="none" strike="noStrike" cap="none">
                <a:solidFill>
                  <a:schemeClr val="dk1"/>
                </a:solidFill>
                <a:latin typeface="Verdana"/>
                <a:ea typeface="Verdana"/>
                <a:cs typeface="Verdana"/>
                <a:sym typeface="Verdana"/>
              </a:defRPr>
            </a:lvl3pPr>
            <a:lvl4pPr marL="1028700" marR="0" lvl="3" indent="0" algn="ctr" rtl="0">
              <a:spcBef>
                <a:spcPts val="0"/>
              </a:spcBef>
              <a:spcAft>
                <a:spcPts val="0"/>
              </a:spcAft>
              <a:buNone/>
              <a:defRPr sz="1350" b="0" i="0" u="none" strike="noStrike" cap="none">
                <a:solidFill>
                  <a:schemeClr val="dk1"/>
                </a:solidFill>
                <a:latin typeface="Verdana"/>
                <a:ea typeface="Verdana"/>
                <a:cs typeface="Verdana"/>
                <a:sym typeface="Verdana"/>
              </a:defRPr>
            </a:lvl4pPr>
            <a:lvl5pPr marL="1371600" marR="0" lvl="4" indent="0" algn="ctr" rtl="0">
              <a:spcBef>
                <a:spcPts val="0"/>
              </a:spcBef>
              <a:spcAft>
                <a:spcPts val="0"/>
              </a:spcAft>
              <a:buNone/>
              <a:defRPr sz="1350" b="0" i="0" u="none" strike="noStrike" cap="none">
                <a:solidFill>
                  <a:schemeClr val="dk1"/>
                </a:solidFill>
                <a:latin typeface="Verdana"/>
                <a:ea typeface="Verdana"/>
                <a:cs typeface="Verdana"/>
                <a:sym typeface="Verdana"/>
              </a:defRPr>
            </a:lvl5pPr>
            <a:lvl6pPr marL="1714500" marR="0" lvl="5" indent="0" algn="l" rtl="0">
              <a:spcBef>
                <a:spcPts val="0"/>
              </a:spcBef>
              <a:buNone/>
              <a:defRPr sz="1350" b="0" i="0" u="none" strike="noStrike" cap="none">
                <a:solidFill>
                  <a:schemeClr val="dk1"/>
                </a:solidFill>
                <a:latin typeface="Verdana"/>
                <a:ea typeface="Verdana"/>
                <a:cs typeface="Verdana"/>
                <a:sym typeface="Verdana"/>
              </a:defRPr>
            </a:lvl6pPr>
            <a:lvl7pPr marL="2057400" marR="0" lvl="6" indent="0" algn="l" rtl="0">
              <a:spcBef>
                <a:spcPts val="0"/>
              </a:spcBef>
              <a:buNone/>
              <a:defRPr sz="1350" b="0" i="0" u="none" strike="noStrike" cap="none">
                <a:solidFill>
                  <a:schemeClr val="dk1"/>
                </a:solidFill>
                <a:latin typeface="Verdana"/>
                <a:ea typeface="Verdana"/>
                <a:cs typeface="Verdana"/>
                <a:sym typeface="Verdana"/>
              </a:defRPr>
            </a:lvl7pPr>
            <a:lvl8pPr marL="2400300" marR="0" lvl="7" indent="0" algn="l" rtl="0">
              <a:spcBef>
                <a:spcPts val="0"/>
              </a:spcBef>
              <a:buNone/>
              <a:defRPr sz="1350" b="0" i="0" u="none" strike="noStrike" cap="none">
                <a:solidFill>
                  <a:schemeClr val="dk1"/>
                </a:solidFill>
                <a:latin typeface="Verdana"/>
                <a:ea typeface="Verdana"/>
                <a:cs typeface="Verdana"/>
                <a:sym typeface="Verdana"/>
              </a:defRPr>
            </a:lvl8pPr>
            <a:lvl9pPr marL="2743200" marR="0" lvl="8" indent="0" algn="l" rtl="0">
              <a:spcBef>
                <a:spcPts val="0"/>
              </a:spcBef>
              <a:buNone/>
              <a:defRPr sz="135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 xmlns:p14="http://schemas.microsoft.com/office/powerpoint/2010/main" val="19859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Headline Bluebar Quote">
  <p:cSld name="Headline Bluebar Quote">
    <p:spTree>
      <p:nvGrpSpPr>
        <p:cNvPr id="1" name="Shape 68"/>
        <p:cNvGrpSpPr/>
        <p:nvPr/>
      </p:nvGrpSpPr>
      <p:grpSpPr>
        <a:xfrm>
          <a:off x="0" y="0"/>
          <a:ext cx="0" cy="0"/>
          <a:chOff x="0" y="0"/>
          <a:chExt cx="0" cy="0"/>
        </a:xfrm>
      </p:grpSpPr>
      <p:sp>
        <p:nvSpPr>
          <p:cNvPr id="69" name="Google Shape;69;p18"/>
          <p:cNvSpPr/>
          <p:nvPr/>
        </p:nvSpPr>
        <p:spPr>
          <a:xfrm>
            <a:off x="4683127" y="3725865"/>
            <a:ext cx="4005263"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70" name="Google Shape;70;p18"/>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1" name="Google Shape;71;p18"/>
          <p:cNvSpPr txBox="1">
            <a:spLocks noGrp="1"/>
          </p:cNvSpPr>
          <p:nvPr>
            <p:ph type="body" idx="1"/>
          </p:nvPr>
        </p:nvSpPr>
        <p:spPr>
          <a:xfrm>
            <a:off x="4683126" y="1438775"/>
            <a:ext cx="4003675" cy="2179251"/>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751"/>
              </a:spcBef>
              <a:spcAft>
                <a:spcPts val="0"/>
              </a:spcAft>
              <a:buSzPts val="1400"/>
              <a:buNone/>
              <a:defRPr sz="1400" b="1" i="0" cap="none">
                <a:solidFill>
                  <a:schemeClr val="dk1"/>
                </a:solidFill>
                <a:latin typeface="Montserrat Black"/>
                <a:ea typeface="Montserrat Black"/>
                <a:cs typeface="Montserrat Black"/>
                <a:sym typeface="Montserrat Black"/>
              </a:defRPr>
            </a:lvl1pPr>
            <a:lvl2pPr marL="914400" lvl="1" indent="-228600" algn="l">
              <a:lnSpc>
                <a:spcPct val="90000"/>
              </a:lnSpc>
              <a:spcBef>
                <a:spcPts val="600"/>
              </a:spcBef>
              <a:spcAft>
                <a:spcPts val="0"/>
              </a:spcAft>
              <a:buSzPts val="1400"/>
              <a:buNone/>
              <a:defRPr/>
            </a:lvl2pPr>
            <a:lvl3pPr marL="1371600" lvl="2" indent="-342900" algn="l">
              <a:lnSpc>
                <a:spcPct val="100000"/>
              </a:lnSpc>
              <a:spcBef>
                <a:spcPts val="400"/>
              </a:spcBef>
              <a:spcAft>
                <a:spcPts val="0"/>
              </a:spcAft>
              <a:buSzPts val="1800"/>
              <a:buChar char="▪"/>
              <a:defRPr/>
            </a:lvl3pPr>
            <a:lvl4pPr marL="1828800" lvl="3" indent="-298450" algn="l">
              <a:lnSpc>
                <a:spcPct val="100000"/>
              </a:lnSpc>
              <a:spcBef>
                <a:spcPts val="200"/>
              </a:spcBef>
              <a:spcAft>
                <a:spcPts val="0"/>
              </a:spcAft>
              <a:buClr>
                <a:schemeClr val="dk1"/>
              </a:buClr>
              <a:buSzPts val="1100"/>
              <a:buFont typeface="Merriweather Sans"/>
              <a:buChar char="﹣"/>
              <a:defRPr/>
            </a:lvl4pPr>
            <a:lvl5pPr marL="2286000" lvl="4" indent="-298450" algn="l">
              <a:lnSpc>
                <a:spcPct val="100000"/>
              </a:lnSpc>
              <a:spcBef>
                <a:spcPts val="200"/>
              </a:spcBef>
              <a:spcAft>
                <a:spcPts val="0"/>
              </a:spcAft>
              <a:buSzPts val="1100"/>
              <a:buFont typeface="Merriweather Sans"/>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2" name="Google Shape;72;p18"/>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73" name="Google Shape;73;p18"/>
          <p:cNvSpPr/>
          <p:nvPr/>
        </p:nvSpPr>
        <p:spPr>
          <a:xfrm>
            <a:off x="461963" y="617540"/>
            <a:ext cx="1206500"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74" name="Google Shape;74;p18"/>
          <p:cNvSpPr>
            <a:spLocks noGrp="1"/>
          </p:cNvSpPr>
          <p:nvPr>
            <p:ph type="pic" idx="2"/>
          </p:nvPr>
        </p:nvSpPr>
        <p:spPr>
          <a:xfrm>
            <a:off x="457204" y="1331923"/>
            <a:ext cx="4005257" cy="3192960"/>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000000"/>
              </a:buClr>
              <a:buSzPts val="1400"/>
              <a:buFont typeface="Arial"/>
              <a:buNone/>
              <a:defRPr sz="14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75" name="Google Shape;75;p18"/>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76" name="Google Shape;76;p18"/>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line Headline, 1- or 2-line Subhead, Content, Photo 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6" y="1642945"/>
            <a:ext cx="4003675" cy="2848625"/>
          </a:xfrm>
        </p:spPr>
        <p:txBody>
          <a:bodyPr/>
          <a:lstStyle>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 xmlns:a16="http://schemas.microsoft.com/office/drawing/2014/main" id="{06AF257E-9CB4-42EA-B78D-39EE1D9B682B}"/>
              </a:ext>
            </a:extLst>
          </p:cNvPr>
          <p:cNvSpPr>
            <a:spLocks noGrp="1"/>
          </p:cNvSpPr>
          <p:nvPr>
            <p:ph type="sldNum" sz="quarter" idx="15"/>
          </p:nvPr>
        </p:nvSpPr>
        <p:spPr/>
        <p:txBody>
          <a:bodyPr/>
          <a:lstStyle>
            <a:lvl1pPr>
              <a:defRPr sz="800">
                <a:latin typeface="+mn-lt"/>
              </a:defRPr>
            </a:lvl1pPr>
          </a:lstStyle>
          <a:p>
            <a:fld id="{A3979A82-1A5E-4C7B-AFC0-111CA6C3130A}" type="slidenum">
              <a:rPr lang="en-US" altLang="en-US" smtClean="0"/>
              <a:pPr/>
              <a:t>‹#›</a:t>
            </a:fld>
            <a:endParaRPr lang="en-US" altLang="en-US" dirty="0"/>
          </a:p>
        </p:txBody>
      </p:sp>
      <p:sp>
        <p:nvSpPr>
          <p:cNvPr id="9" name="Picture Placeholder 4">
            <a:extLst>
              <a:ext uri="{FF2B5EF4-FFF2-40B4-BE49-F238E27FC236}">
                <a16:creationId xmlns="" xmlns:a16="http://schemas.microsoft.com/office/drawing/2014/main" id="{20D157B6-0019-A949-BC1C-65CCD60ECE72}"/>
              </a:ext>
            </a:extLst>
          </p:cNvPr>
          <p:cNvSpPr>
            <a:spLocks noGrp="1"/>
          </p:cNvSpPr>
          <p:nvPr>
            <p:ph type="pic" sz="quarter" idx="16"/>
          </p:nvPr>
        </p:nvSpPr>
        <p:spPr>
          <a:xfrm>
            <a:off x="4681543" y="1642945"/>
            <a:ext cx="4005257" cy="2848624"/>
          </a:xfrm>
          <a:solidFill>
            <a:srgbClr val="CCCCCC"/>
          </a:solidFill>
        </p:spPr>
        <p:txBody>
          <a:bodyPr anchor="ctr"/>
          <a:lstStyle>
            <a:lvl1pPr algn="ctr">
              <a:defRPr b="0">
                <a:solidFill>
                  <a:srgbClr val="FFFFFF"/>
                </a:solidFill>
              </a:defRPr>
            </a:lvl1pPr>
          </a:lstStyle>
          <a:p>
            <a:pPr lvl="0"/>
            <a:r>
              <a:rPr lang="en-US" noProof="0"/>
              <a:t>Click icon to add picture</a:t>
            </a:r>
            <a:endParaRPr lang="en-US" noProof="0" dirty="0"/>
          </a:p>
        </p:txBody>
      </p:sp>
      <p:pic>
        <p:nvPicPr>
          <p:cNvPr id="13" name="Picture 6">
            <a:extLst>
              <a:ext uri="{FF2B5EF4-FFF2-40B4-BE49-F238E27FC236}">
                <a16:creationId xmlns="" xmlns:a16="http://schemas.microsoft.com/office/drawing/2014/main" id="{632069BF-F5F2-C24D-8382-65693661F16D}"/>
              </a:ext>
            </a:extLst>
          </p:cNvPr>
          <p:cNvPicPr>
            <a:picLocks noChangeAspect="1"/>
          </p:cNvPicPr>
          <p:nvPr userDrawn="1"/>
        </p:nvPicPr>
        <p:blipFill>
          <a:blip r:embed="rId2" cstate="hqprint">
            <a:extLst>
              <a:ext uri="{28A0092B-C50C-407E-A947-70E740481C1C}">
                <a14:useLocalDpi xmlns="" xmlns:a14="http://schemas.microsoft.com/office/drawing/2010/main"/>
              </a:ext>
            </a:extLst>
          </a:blip>
          <a:stretch>
            <a:fillRect/>
          </a:stretch>
        </p:blipFill>
        <p:spPr bwMode="auto">
          <a:xfrm>
            <a:off x="7891272" y="4681473"/>
            <a:ext cx="550862" cy="160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 xmlns:a16="http://schemas.microsoft.com/office/drawing/2014/main" id="{7828F733-C656-844C-B30E-A169B09F60CE}"/>
              </a:ext>
            </a:extLst>
          </p:cNvPr>
          <p:cNvPicPr>
            <a:picLocks noChangeAspect="1"/>
          </p:cNvPicPr>
          <p:nvPr userDrawn="1"/>
        </p:nvPicPr>
        <p:blipFill>
          <a:blip r:embed="rId3" cstate="hqprint">
            <a:extLst>
              <a:ext uri="{28A0092B-C50C-407E-A947-70E740481C1C}">
                <a14:useLocalDpi xmlns="" xmlns:a14="http://schemas.microsoft.com/office/drawing/2010/main"/>
              </a:ext>
            </a:extLst>
          </a:blip>
          <a:stretch>
            <a:fillRect/>
          </a:stretch>
        </p:blipFill>
        <p:spPr bwMode="auto">
          <a:xfrm>
            <a:off x="457198" y="4700443"/>
            <a:ext cx="1177135" cy="216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itle 1">
            <a:extLst>
              <a:ext uri="{FF2B5EF4-FFF2-40B4-BE49-F238E27FC236}">
                <a16:creationId xmlns="" xmlns:a16="http://schemas.microsoft.com/office/drawing/2014/main" id="{D73D4E38-8826-3F45-87B4-8CD1C4108B36}"/>
              </a:ext>
            </a:extLst>
          </p:cNvPr>
          <p:cNvSpPr>
            <a:spLocks noGrp="1"/>
          </p:cNvSpPr>
          <p:nvPr>
            <p:ph type="title"/>
          </p:nvPr>
        </p:nvSpPr>
        <p:spPr>
          <a:xfrm>
            <a:off x="457200" y="274640"/>
            <a:ext cx="8229600" cy="537885"/>
          </a:xfrm>
        </p:spPr>
        <p:txBody>
          <a:bodyPr>
            <a:noAutofit/>
          </a:bodyPr>
          <a:lstStyle/>
          <a:p>
            <a:r>
              <a:rPr lang="en-US"/>
              <a:t>Click to edit Master title style</a:t>
            </a:r>
            <a:endParaRPr lang="en-US" dirty="0"/>
          </a:p>
        </p:txBody>
      </p:sp>
      <p:sp>
        <p:nvSpPr>
          <p:cNvPr id="12" name="Text Placeholder 11">
            <a:extLst>
              <a:ext uri="{FF2B5EF4-FFF2-40B4-BE49-F238E27FC236}">
                <a16:creationId xmlns="" xmlns:a16="http://schemas.microsoft.com/office/drawing/2014/main" id="{2E8432DC-89E4-2D47-AEFC-119BBE05873F}"/>
              </a:ext>
            </a:extLst>
          </p:cNvPr>
          <p:cNvSpPr>
            <a:spLocks noGrp="1"/>
          </p:cNvSpPr>
          <p:nvPr>
            <p:ph type="body" sz="quarter" idx="14"/>
          </p:nvPr>
        </p:nvSpPr>
        <p:spPr>
          <a:xfrm>
            <a:off x="457200" y="896528"/>
            <a:ext cx="8229600" cy="537885"/>
          </a:xfrm>
        </p:spPr>
        <p:txBody>
          <a:bodyPr>
            <a:noAutofit/>
          </a:bodyPr>
          <a:lstStyle>
            <a:lvl1pPr>
              <a:defRPr sz="1600" b="0" i="0" cap="none">
                <a:solidFill>
                  <a:schemeClr val="tx1"/>
                </a:solidFill>
                <a:latin typeface="+mn-lt"/>
              </a:defRPr>
            </a:lvl1pPr>
          </a:lstStyle>
          <a:p>
            <a:pPr lvl="0"/>
            <a:r>
              <a:rPr lang="en-US"/>
              <a:t>Edit Master text styles</a:t>
            </a:r>
          </a:p>
        </p:txBody>
      </p:sp>
    </p:spTree>
    <p:extLst>
      <p:ext uri="{BB962C8B-B14F-4D97-AF65-F5344CB8AC3E}">
        <p14:creationId xmlns="" xmlns:p14="http://schemas.microsoft.com/office/powerpoint/2010/main" val="256778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Headline Bluebar Quote">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37B27674-1FC0-4ECA-84BE-BBE305BA9544}"/>
              </a:ext>
            </a:extLst>
          </p:cNvPr>
          <p:cNvSpPr/>
          <p:nvPr/>
        </p:nvSpPr>
        <p:spPr>
          <a:xfrm>
            <a:off x="4683127" y="3725865"/>
            <a:ext cx="4005263" cy="60325"/>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b="1" i="0" dirty="0">
              <a:latin typeface="Montserrat Black"/>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683126" y="1438775"/>
            <a:ext cx="4003675" cy="2179251"/>
          </a:xfrm>
        </p:spPr>
        <p:txBody>
          <a:bodyPr anchor="b">
            <a:normAutofit/>
          </a:bodyPr>
          <a:lstStyle>
            <a:lvl1pPr>
              <a:lnSpc>
                <a:spcPct val="100000"/>
              </a:lnSpc>
              <a:defRPr sz="1400" b="1" i="0" cap="none">
                <a:solidFill>
                  <a:schemeClr val="tx1"/>
                </a:solidFill>
                <a:latin typeface="Montserrat Black"/>
                <a:cs typeface="Calibri" panose="020F0502020204030204" pitchFamily="34" charset="0"/>
              </a:defRPr>
            </a:lvl1pPr>
            <a:lvl2pPr>
              <a:spcBef>
                <a:spcPts val="600"/>
              </a:spcBef>
              <a:defRPr baseline="0"/>
            </a:lvl2pPr>
            <a:lvl4pPr marL="285744" indent="-171446">
              <a:buFont typeface="Lucida Grande"/>
              <a:buChar char="﹣"/>
              <a:defRPr/>
            </a:lvl4pPr>
            <a:lvl5pPr marL="398453" indent="-109536" defTabSz="684196">
              <a:buFont typeface="Lucida Grande"/>
              <a:buChar char="･"/>
              <a:tabLst/>
              <a:defRPr/>
            </a:lvl5pPr>
          </a:lstStyle>
          <a:p>
            <a:pPr lvl="0"/>
            <a:r>
              <a:rPr lang="en-US" dirty="0"/>
              <a:t>Edit Master text styles</a:t>
            </a:r>
          </a:p>
        </p:txBody>
      </p:sp>
      <p:sp>
        <p:nvSpPr>
          <p:cNvPr id="4" name="Slide Number Placeholder 3">
            <a:extLst>
              <a:ext uri="{FF2B5EF4-FFF2-40B4-BE49-F238E27FC236}">
                <a16:creationId xmlns="" xmlns:a16="http://schemas.microsoft.com/office/drawing/2014/main" id="{ED00022F-5092-406C-BAEE-CDDAC53C701B}"/>
              </a:ext>
            </a:extLst>
          </p:cNvPr>
          <p:cNvSpPr>
            <a:spLocks noGrp="1"/>
          </p:cNvSpPr>
          <p:nvPr>
            <p:ph type="sldNum" sz="quarter" idx="15"/>
          </p:nvPr>
        </p:nvSpPr>
        <p:spPr/>
        <p:txBody>
          <a:bodyPr/>
          <a:lstStyle/>
          <a:p>
            <a:fld id="{A3979A82-1A5E-4C7B-AFC0-111CA6C3130A}" type="slidenum">
              <a:rPr lang="en-US" altLang="en-US" smtClean="0"/>
              <a:pPr/>
              <a:t>‹#›</a:t>
            </a:fld>
            <a:endParaRPr lang="en-US" altLang="en-US"/>
          </a:p>
        </p:txBody>
      </p:sp>
      <p:sp>
        <p:nvSpPr>
          <p:cNvPr id="9" name="Rectangle 8">
            <a:extLst>
              <a:ext uri="{FF2B5EF4-FFF2-40B4-BE49-F238E27FC236}">
                <a16:creationId xmlns="" xmlns:a16="http://schemas.microsoft.com/office/drawing/2014/main" id="{2BC7A679-09BE-2E4A-A7C0-A90AD8ABE39B}"/>
              </a:ext>
            </a:extLst>
          </p:cNvPr>
          <p:cNvSpPr/>
          <p:nvPr userDrawn="1"/>
        </p:nvSpPr>
        <p:spPr>
          <a:xfrm>
            <a:off x="461963" y="617540"/>
            <a:ext cx="1206500" cy="60325"/>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b="1" i="0" dirty="0">
              <a:latin typeface="Montserrat Black"/>
            </a:endParaRPr>
          </a:p>
        </p:txBody>
      </p:sp>
      <p:sp>
        <p:nvSpPr>
          <p:cNvPr id="12" name="Picture Placeholder 4">
            <a:extLst>
              <a:ext uri="{FF2B5EF4-FFF2-40B4-BE49-F238E27FC236}">
                <a16:creationId xmlns="" xmlns:a16="http://schemas.microsoft.com/office/drawing/2014/main" id="{CA8D73CC-1679-C342-80E7-0458EDC5AF8B}"/>
              </a:ext>
            </a:extLst>
          </p:cNvPr>
          <p:cNvSpPr>
            <a:spLocks noGrp="1"/>
          </p:cNvSpPr>
          <p:nvPr>
            <p:ph type="pic" sz="quarter" idx="16"/>
          </p:nvPr>
        </p:nvSpPr>
        <p:spPr>
          <a:xfrm>
            <a:off x="457204" y="1331923"/>
            <a:ext cx="4005257" cy="3192960"/>
          </a:xfrm>
          <a:solidFill>
            <a:srgbClr val="CCCCCC"/>
          </a:solidFill>
        </p:spPr>
        <p:txBody>
          <a:bodyPr anchor="ctr"/>
          <a:lstStyle>
            <a:lvl1pPr algn="ctr">
              <a:defRPr b="0">
                <a:solidFill>
                  <a:srgbClr val="FFFFFF"/>
                </a:solidFill>
              </a:defRPr>
            </a:lvl1pPr>
          </a:lstStyle>
          <a:p>
            <a:pPr lvl="0"/>
            <a:r>
              <a:rPr lang="en-US" noProof="0"/>
              <a:t>Click icon to add picture</a:t>
            </a:r>
            <a:endParaRPr lang="en-US" noProof="0" dirty="0"/>
          </a:p>
        </p:txBody>
      </p:sp>
      <p:pic>
        <p:nvPicPr>
          <p:cNvPr id="13" name="Picture 6">
            <a:extLst>
              <a:ext uri="{FF2B5EF4-FFF2-40B4-BE49-F238E27FC236}">
                <a16:creationId xmlns="" xmlns:a16="http://schemas.microsoft.com/office/drawing/2014/main" id="{02CB3247-2B8E-D44D-9989-B3FA76269695}"/>
              </a:ext>
            </a:extLst>
          </p:cNvPr>
          <p:cNvPicPr>
            <a:picLocks noChangeAspect="1"/>
          </p:cNvPicPr>
          <p:nvPr userDrawn="1"/>
        </p:nvPicPr>
        <p:blipFill>
          <a:blip r:embed="rId2" cstate="screen">
            <a:extLst>
              <a:ext uri="{28A0092B-C50C-407E-A947-70E740481C1C}">
                <a14:useLocalDpi xmlns="" xmlns:a14="http://schemas.microsoft.com/office/drawing/2010/main"/>
              </a:ext>
            </a:extLst>
          </a:blip>
          <a:stretch>
            <a:fillRect/>
          </a:stretch>
        </p:blipFill>
        <p:spPr bwMode="auto">
          <a:xfrm>
            <a:off x="7891272" y="4681473"/>
            <a:ext cx="550862" cy="160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 xmlns:a16="http://schemas.microsoft.com/office/drawing/2014/main" id="{95E5FF8C-651F-1C44-8BAC-1055428E8780}"/>
              </a:ext>
            </a:extLst>
          </p:cNvPr>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bwMode="auto">
          <a:xfrm>
            <a:off x="457198" y="4700443"/>
            <a:ext cx="1177135" cy="216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Text&#10;&#10;Description automatically generated">
            <a:extLst>
              <a:ext uri="{FF2B5EF4-FFF2-40B4-BE49-F238E27FC236}">
                <a16:creationId xmlns="" xmlns:a16="http://schemas.microsoft.com/office/drawing/2014/main" id="{B9F205B3-E0F0-1145-ADB0-2BC1E68F649C}"/>
              </a:ext>
            </a:extLst>
          </p:cNvPr>
          <p:cNvPicPr>
            <a:picLocks noChangeAspect="1"/>
          </p:cNvPicPr>
          <p:nvPr userDrawn="1"/>
        </p:nvPicPr>
        <p:blipFill rotWithShape="1">
          <a:blip r:embed="rId4"/>
          <a:srcRect l="-5329" t="19308" r="5329" b="19579"/>
          <a:stretch/>
        </p:blipFill>
        <p:spPr>
          <a:xfrm>
            <a:off x="1668463" y="4482456"/>
            <a:ext cx="1828800" cy="558817"/>
          </a:xfrm>
          <a:prstGeom prst="rect">
            <a:avLst/>
          </a:prstGeom>
        </p:spPr>
      </p:pic>
    </p:spTree>
    <p:extLst>
      <p:ext uri="{BB962C8B-B14F-4D97-AF65-F5344CB8AC3E}">
        <p14:creationId xmlns="" xmlns:p14="http://schemas.microsoft.com/office/powerpoint/2010/main" val="1110902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fld id="{BCABA6B2-ECFC-4F56-AB63-F9C6F48DBDFC}" type="datetimeFigureOut">
              <a:rPr lang="en-US" smtClean="0"/>
              <a:pPr/>
              <a:t>9/13/2022</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p>
        </p:txBody>
      </p:sp>
      <p:sp>
        <p:nvSpPr>
          <p:cNvPr id="6" name="Slide Number Placeholder 5"/>
          <p:cNvSpPr>
            <a:spLocks noGrp="1"/>
          </p:cNvSpPr>
          <p:nvPr>
            <p:ph type="sldNum" sz="quarter" idx="12"/>
          </p:nvPr>
        </p:nvSpPr>
        <p:spPr/>
        <p:txBody>
          <a:bodyPr/>
          <a:lstStyle/>
          <a:p>
            <a:fld id="{7A5D2861-CDCB-45C3-8F63-CC843539E046}" type="slidenum">
              <a:rPr lang="en-US" smtClean="0"/>
              <a:pPr/>
              <a:t>‹#›</a:t>
            </a:fld>
            <a:endParaRPr lang="en-US"/>
          </a:p>
        </p:txBody>
      </p:sp>
    </p:spTree>
    <p:extLst>
      <p:ext uri="{BB962C8B-B14F-4D97-AF65-F5344CB8AC3E}">
        <p14:creationId xmlns="" xmlns:p14="http://schemas.microsoft.com/office/powerpoint/2010/main" val="400524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eadline Subhead Bluebar Quote">
  <p:cSld name="Headline Subhead Bluebar Quote">
    <p:spTree>
      <p:nvGrpSpPr>
        <p:cNvPr id="1" name="Shape 77"/>
        <p:cNvGrpSpPr/>
        <p:nvPr/>
      </p:nvGrpSpPr>
      <p:grpSpPr>
        <a:xfrm>
          <a:off x="0" y="0"/>
          <a:ext cx="0" cy="0"/>
          <a:chOff x="0" y="0"/>
          <a:chExt cx="0" cy="0"/>
        </a:xfrm>
      </p:grpSpPr>
      <p:sp>
        <p:nvSpPr>
          <p:cNvPr id="78" name="Google Shape;78;p19"/>
          <p:cNvSpPr/>
          <p:nvPr/>
        </p:nvSpPr>
        <p:spPr>
          <a:xfrm>
            <a:off x="461963" y="931865"/>
            <a:ext cx="1206500"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79" name="Google Shape;79;p19"/>
          <p:cNvSpPr/>
          <p:nvPr/>
        </p:nvSpPr>
        <p:spPr>
          <a:xfrm>
            <a:off x="4683127" y="3725865"/>
            <a:ext cx="4005263"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80" name="Google Shape;80;p19"/>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1" name="Google Shape;81;p19"/>
          <p:cNvSpPr txBox="1">
            <a:spLocks noGrp="1"/>
          </p:cNvSpPr>
          <p:nvPr>
            <p:ph type="body" idx="1"/>
          </p:nvPr>
        </p:nvSpPr>
        <p:spPr>
          <a:xfrm>
            <a:off x="4683126" y="1438775"/>
            <a:ext cx="4003675" cy="2179251"/>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751"/>
              </a:spcBef>
              <a:spcAft>
                <a:spcPts val="0"/>
              </a:spcAft>
              <a:buSzPts val="1400"/>
              <a:buNone/>
              <a:defRPr sz="1400" b="1" i="0" cap="none">
                <a:solidFill>
                  <a:schemeClr val="dk1"/>
                </a:solidFill>
                <a:latin typeface="Montserrat Black"/>
                <a:ea typeface="Montserrat Black"/>
                <a:cs typeface="Montserrat Black"/>
                <a:sym typeface="Montserrat Black"/>
              </a:defRPr>
            </a:lvl1pPr>
            <a:lvl2pPr marL="914400" lvl="1" indent="-228600" algn="l">
              <a:lnSpc>
                <a:spcPct val="90000"/>
              </a:lnSpc>
              <a:spcBef>
                <a:spcPts val="600"/>
              </a:spcBef>
              <a:spcAft>
                <a:spcPts val="0"/>
              </a:spcAft>
              <a:buSzPts val="1400"/>
              <a:buNone/>
              <a:defRPr/>
            </a:lvl2pPr>
            <a:lvl3pPr marL="1371600" lvl="2" indent="-342900" algn="l">
              <a:lnSpc>
                <a:spcPct val="100000"/>
              </a:lnSpc>
              <a:spcBef>
                <a:spcPts val="400"/>
              </a:spcBef>
              <a:spcAft>
                <a:spcPts val="0"/>
              </a:spcAft>
              <a:buSzPts val="1800"/>
              <a:buChar char="▪"/>
              <a:defRPr/>
            </a:lvl3pPr>
            <a:lvl4pPr marL="1828800" lvl="3" indent="-298450" algn="l">
              <a:lnSpc>
                <a:spcPct val="100000"/>
              </a:lnSpc>
              <a:spcBef>
                <a:spcPts val="200"/>
              </a:spcBef>
              <a:spcAft>
                <a:spcPts val="0"/>
              </a:spcAft>
              <a:buClr>
                <a:schemeClr val="dk1"/>
              </a:buClr>
              <a:buSzPts val="1100"/>
              <a:buFont typeface="Merriweather Sans"/>
              <a:buChar char="﹣"/>
              <a:defRPr/>
            </a:lvl4pPr>
            <a:lvl5pPr marL="2286000" lvl="4" indent="-298450" algn="l">
              <a:lnSpc>
                <a:spcPct val="100000"/>
              </a:lnSpc>
              <a:spcBef>
                <a:spcPts val="200"/>
              </a:spcBef>
              <a:spcAft>
                <a:spcPts val="0"/>
              </a:spcAft>
              <a:buSzPts val="1100"/>
              <a:buFont typeface="Merriweather Sans"/>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2" name="Google Shape;82;p19"/>
          <p:cNvSpPr txBox="1">
            <a:spLocks noGrp="1"/>
          </p:cNvSpPr>
          <p:nvPr>
            <p:ph type="body" idx="2"/>
          </p:nvPr>
        </p:nvSpPr>
        <p:spPr>
          <a:xfrm>
            <a:off x="457200" y="651932"/>
            <a:ext cx="8229600" cy="68897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600" b="0" cap="none">
                <a:solidFill>
                  <a:schemeClr val="dk1"/>
                </a:solidFill>
              </a:defRPr>
            </a:lvl1pPr>
            <a:lvl2pPr marL="914400" lvl="1" indent="-228600" algn="l">
              <a:lnSpc>
                <a:spcPct val="90000"/>
              </a:lnSpc>
              <a:spcBef>
                <a:spcPts val="600"/>
              </a:spcBef>
              <a:spcAft>
                <a:spcPts val="0"/>
              </a:spcAft>
              <a:buSzPts val="1400"/>
              <a:buNone/>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3" name="Google Shape;83;p19"/>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84" name="Google Shape;84;p19"/>
          <p:cNvSpPr>
            <a:spLocks noGrp="1"/>
          </p:cNvSpPr>
          <p:nvPr>
            <p:ph type="pic" idx="3"/>
          </p:nvPr>
        </p:nvSpPr>
        <p:spPr>
          <a:xfrm>
            <a:off x="457204" y="1331923"/>
            <a:ext cx="4005257" cy="3192960"/>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000000"/>
              </a:buClr>
              <a:buSzPts val="1400"/>
              <a:buFont typeface="Arial"/>
              <a:buNone/>
              <a:defRPr sz="14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85" name="Google Shape;85;p19"/>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86" name="Google Shape;86;p19"/>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line Subhead NO Bluebar Quote">
  <p:cSld name="Headline Subhead NO Bluebar Quote">
    <p:spTree>
      <p:nvGrpSpPr>
        <p:cNvPr id="1" name="Shape 87"/>
        <p:cNvGrpSpPr/>
        <p:nvPr/>
      </p:nvGrpSpPr>
      <p:grpSpPr>
        <a:xfrm>
          <a:off x="0" y="0"/>
          <a:ext cx="0" cy="0"/>
          <a:chOff x="0" y="0"/>
          <a:chExt cx="0" cy="0"/>
        </a:xfrm>
      </p:grpSpPr>
      <p:sp>
        <p:nvSpPr>
          <p:cNvPr id="88" name="Google Shape;88;p20"/>
          <p:cNvSpPr/>
          <p:nvPr/>
        </p:nvSpPr>
        <p:spPr>
          <a:xfrm>
            <a:off x="4683127" y="3725865"/>
            <a:ext cx="4005263"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89" name="Google Shape;89;p20"/>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0" name="Google Shape;90;p20"/>
          <p:cNvSpPr txBox="1">
            <a:spLocks noGrp="1"/>
          </p:cNvSpPr>
          <p:nvPr>
            <p:ph type="body" idx="1"/>
          </p:nvPr>
        </p:nvSpPr>
        <p:spPr>
          <a:xfrm>
            <a:off x="4683126" y="1438775"/>
            <a:ext cx="4003675" cy="2179251"/>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751"/>
              </a:spcBef>
              <a:spcAft>
                <a:spcPts val="0"/>
              </a:spcAft>
              <a:buSzPts val="1400"/>
              <a:buNone/>
              <a:defRPr sz="1400" b="1" i="0" cap="none">
                <a:solidFill>
                  <a:schemeClr val="dk1"/>
                </a:solidFill>
                <a:latin typeface="Montserrat Black"/>
                <a:ea typeface="Montserrat Black"/>
                <a:cs typeface="Montserrat Black"/>
                <a:sym typeface="Montserrat Black"/>
              </a:defRPr>
            </a:lvl1pPr>
            <a:lvl2pPr marL="914400" lvl="1" indent="-228600" algn="l">
              <a:lnSpc>
                <a:spcPct val="90000"/>
              </a:lnSpc>
              <a:spcBef>
                <a:spcPts val="600"/>
              </a:spcBef>
              <a:spcAft>
                <a:spcPts val="0"/>
              </a:spcAft>
              <a:buSzPts val="1400"/>
              <a:buNone/>
              <a:defRPr/>
            </a:lvl2pPr>
            <a:lvl3pPr marL="1371600" lvl="2" indent="-342900" algn="l">
              <a:lnSpc>
                <a:spcPct val="100000"/>
              </a:lnSpc>
              <a:spcBef>
                <a:spcPts val="400"/>
              </a:spcBef>
              <a:spcAft>
                <a:spcPts val="0"/>
              </a:spcAft>
              <a:buSzPts val="1800"/>
              <a:buChar char="▪"/>
              <a:defRPr/>
            </a:lvl3pPr>
            <a:lvl4pPr marL="1828800" lvl="3" indent="-298450" algn="l">
              <a:lnSpc>
                <a:spcPct val="100000"/>
              </a:lnSpc>
              <a:spcBef>
                <a:spcPts val="200"/>
              </a:spcBef>
              <a:spcAft>
                <a:spcPts val="0"/>
              </a:spcAft>
              <a:buClr>
                <a:schemeClr val="dk1"/>
              </a:buClr>
              <a:buSzPts val="1100"/>
              <a:buFont typeface="Merriweather Sans"/>
              <a:buChar char="﹣"/>
              <a:defRPr/>
            </a:lvl4pPr>
            <a:lvl5pPr marL="2286000" lvl="4" indent="-298450" algn="l">
              <a:lnSpc>
                <a:spcPct val="100000"/>
              </a:lnSpc>
              <a:spcBef>
                <a:spcPts val="200"/>
              </a:spcBef>
              <a:spcAft>
                <a:spcPts val="0"/>
              </a:spcAft>
              <a:buSzPts val="1100"/>
              <a:buFont typeface="Merriweather Sans"/>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1" name="Google Shape;91;p20"/>
          <p:cNvSpPr txBox="1">
            <a:spLocks noGrp="1"/>
          </p:cNvSpPr>
          <p:nvPr>
            <p:ph type="body" idx="2"/>
          </p:nvPr>
        </p:nvSpPr>
        <p:spPr>
          <a:xfrm>
            <a:off x="457200" y="651932"/>
            <a:ext cx="8229600" cy="68897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600" b="0" cap="none">
                <a:solidFill>
                  <a:schemeClr val="dk1"/>
                </a:solidFill>
              </a:defRPr>
            </a:lvl1pPr>
            <a:lvl2pPr marL="914400" lvl="1" indent="-228600" algn="l">
              <a:lnSpc>
                <a:spcPct val="90000"/>
              </a:lnSpc>
              <a:spcBef>
                <a:spcPts val="600"/>
              </a:spcBef>
              <a:spcAft>
                <a:spcPts val="0"/>
              </a:spcAft>
              <a:buSzPts val="1400"/>
              <a:buNone/>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2" name="Google Shape;92;p20"/>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93" name="Google Shape;93;p20"/>
          <p:cNvSpPr>
            <a:spLocks noGrp="1"/>
          </p:cNvSpPr>
          <p:nvPr>
            <p:ph type="pic" idx="3"/>
          </p:nvPr>
        </p:nvSpPr>
        <p:spPr>
          <a:xfrm>
            <a:off x="457204" y="1331923"/>
            <a:ext cx="4005257" cy="3192960"/>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000000"/>
              </a:buClr>
              <a:buSzPts val="1400"/>
              <a:buFont typeface="Arial"/>
              <a:buNone/>
              <a:defRPr sz="14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94" name="Google Shape;94;p20"/>
          <p:cNvPicPr preferRelativeResize="0"/>
          <p:nvPr/>
        </p:nvPicPr>
        <p:blipFill rotWithShape="1">
          <a:blip r:embed="rId2">
            <a:alphaModFix/>
          </a:blip>
          <a:srcRect/>
          <a:stretch/>
        </p:blipFill>
        <p:spPr>
          <a:xfrm>
            <a:off x="7891272" y="4681473"/>
            <a:ext cx="550862" cy="160785"/>
          </a:xfrm>
          <a:prstGeom prst="rect">
            <a:avLst/>
          </a:prstGeom>
          <a:noFill/>
          <a:ln>
            <a:noFill/>
          </a:ln>
        </p:spPr>
      </p:pic>
      <p:pic>
        <p:nvPicPr>
          <p:cNvPr id="95" name="Google Shape;95;p20"/>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line Bluebar Quote Dark">
  <p:cSld name="Headline Bluebar Quote Dark">
    <p:bg>
      <p:bgPr>
        <a:solidFill>
          <a:schemeClr val="dk1"/>
        </a:solidFill>
        <a:effectLst/>
      </p:bgPr>
    </p:bg>
    <p:spTree>
      <p:nvGrpSpPr>
        <p:cNvPr id="1" name="Shape 96"/>
        <p:cNvGrpSpPr/>
        <p:nvPr/>
      </p:nvGrpSpPr>
      <p:grpSpPr>
        <a:xfrm>
          <a:off x="0" y="0"/>
          <a:ext cx="0" cy="0"/>
          <a:chOff x="0" y="0"/>
          <a:chExt cx="0" cy="0"/>
        </a:xfrm>
      </p:grpSpPr>
      <p:sp>
        <p:nvSpPr>
          <p:cNvPr id="97" name="Google Shape;97;p21"/>
          <p:cNvSpPr/>
          <p:nvPr/>
        </p:nvSpPr>
        <p:spPr>
          <a:xfrm>
            <a:off x="4683127" y="3725865"/>
            <a:ext cx="4005263"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98" name="Google Shape;98;p21"/>
          <p:cNvSpPr>
            <a:spLocks noGrp="1"/>
          </p:cNvSpPr>
          <p:nvPr>
            <p:ph type="pic" idx="2"/>
          </p:nvPr>
        </p:nvSpPr>
        <p:spPr>
          <a:xfrm>
            <a:off x="457204" y="1331923"/>
            <a:ext cx="4005257" cy="3192960"/>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000000"/>
              </a:buClr>
              <a:buSzPts val="1400"/>
              <a:buFont typeface="Arial"/>
              <a:buNone/>
              <a:defRPr sz="14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9" name="Google Shape;99;p21"/>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00" name="Google Shape;100;p21"/>
          <p:cNvSpPr txBox="1">
            <a:spLocks noGrp="1"/>
          </p:cNvSpPr>
          <p:nvPr>
            <p:ph type="body" idx="1"/>
          </p:nvPr>
        </p:nvSpPr>
        <p:spPr>
          <a:xfrm>
            <a:off x="4683126" y="1438775"/>
            <a:ext cx="4003675" cy="2179251"/>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751"/>
              </a:spcBef>
              <a:spcAft>
                <a:spcPts val="0"/>
              </a:spcAft>
              <a:buSzPts val="1400"/>
              <a:buNone/>
              <a:defRPr sz="1400" b="1" i="0" cap="none">
                <a:solidFill>
                  <a:srgbClr val="FFFFFF"/>
                </a:solidFill>
                <a:latin typeface="Montserrat Black"/>
                <a:ea typeface="Montserrat Black"/>
                <a:cs typeface="Montserrat Black"/>
                <a:sym typeface="Montserrat Black"/>
              </a:defRPr>
            </a:lvl1pPr>
            <a:lvl2pPr marL="914400" lvl="1" indent="-228600" algn="l">
              <a:lnSpc>
                <a:spcPct val="90000"/>
              </a:lnSpc>
              <a:spcBef>
                <a:spcPts val="600"/>
              </a:spcBef>
              <a:spcAft>
                <a:spcPts val="0"/>
              </a:spcAft>
              <a:buSzPts val="1400"/>
              <a:buNone/>
              <a:defRPr/>
            </a:lvl2pPr>
            <a:lvl3pPr marL="1371600" lvl="2" indent="-342900" algn="l">
              <a:lnSpc>
                <a:spcPct val="100000"/>
              </a:lnSpc>
              <a:spcBef>
                <a:spcPts val="400"/>
              </a:spcBef>
              <a:spcAft>
                <a:spcPts val="0"/>
              </a:spcAft>
              <a:buSzPts val="1800"/>
              <a:buChar char="▪"/>
              <a:defRPr/>
            </a:lvl3pPr>
            <a:lvl4pPr marL="1828800" lvl="3" indent="-298450" algn="l">
              <a:lnSpc>
                <a:spcPct val="100000"/>
              </a:lnSpc>
              <a:spcBef>
                <a:spcPts val="200"/>
              </a:spcBef>
              <a:spcAft>
                <a:spcPts val="0"/>
              </a:spcAft>
              <a:buClr>
                <a:schemeClr val="dk1"/>
              </a:buClr>
              <a:buSzPts val="1100"/>
              <a:buFont typeface="Merriweather Sans"/>
              <a:buChar char="﹣"/>
              <a:defRPr/>
            </a:lvl4pPr>
            <a:lvl5pPr marL="2286000" lvl="4" indent="-298450" algn="l">
              <a:lnSpc>
                <a:spcPct val="100000"/>
              </a:lnSpc>
              <a:spcBef>
                <a:spcPts val="200"/>
              </a:spcBef>
              <a:spcAft>
                <a:spcPts val="0"/>
              </a:spcAft>
              <a:buSzPts val="1100"/>
              <a:buFont typeface="Merriweather Sans"/>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1" name="Google Shape;101;p21"/>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102" name="Google Shape;102;p21"/>
          <p:cNvSpPr/>
          <p:nvPr/>
        </p:nvSpPr>
        <p:spPr>
          <a:xfrm>
            <a:off x="461963" y="617540"/>
            <a:ext cx="1206500"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pic>
        <p:nvPicPr>
          <p:cNvPr id="103" name="Google Shape;103;p21"/>
          <p:cNvPicPr preferRelativeResize="0"/>
          <p:nvPr/>
        </p:nvPicPr>
        <p:blipFill rotWithShape="1">
          <a:blip r:embed="rId2">
            <a:alphaModFix/>
          </a:blip>
          <a:srcRect/>
          <a:stretch/>
        </p:blipFill>
        <p:spPr>
          <a:xfrm>
            <a:off x="7891272" y="4681473"/>
            <a:ext cx="550859" cy="160785"/>
          </a:xfrm>
          <a:prstGeom prst="rect">
            <a:avLst/>
          </a:prstGeom>
          <a:noFill/>
          <a:ln>
            <a:noFill/>
          </a:ln>
        </p:spPr>
      </p:pic>
      <p:pic>
        <p:nvPicPr>
          <p:cNvPr id="104" name="Google Shape;104;p21"/>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line Subhead Bluebar Quote Dark">
  <p:cSld name="Headline Subhead Bluebar Quote Dark">
    <p:bg>
      <p:bgPr>
        <a:solidFill>
          <a:schemeClr val="dk1"/>
        </a:solidFill>
        <a:effectLst/>
      </p:bgPr>
    </p:bg>
    <p:spTree>
      <p:nvGrpSpPr>
        <p:cNvPr id="1" name="Shape 105"/>
        <p:cNvGrpSpPr/>
        <p:nvPr/>
      </p:nvGrpSpPr>
      <p:grpSpPr>
        <a:xfrm>
          <a:off x="0" y="0"/>
          <a:ext cx="0" cy="0"/>
          <a:chOff x="0" y="0"/>
          <a:chExt cx="0" cy="0"/>
        </a:xfrm>
      </p:grpSpPr>
      <p:sp>
        <p:nvSpPr>
          <p:cNvPr id="106" name="Google Shape;106;p22"/>
          <p:cNvSpPr/>
          <p:nvPr/>
        </p:nvSpPr>
        <p:spPr>
          <a:xfrm>
            <a:off x="4683127" y="3725865"/>
            <a:ext cx="4005263"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107" name="Google Shape;107;p22"/>
          <p:cNvSpPr/>
          <p:nvPr/>
        </p:nvSpPr>
        <p:spPr>
          <a:xfrm>
            <a:off x="461963" y="931865"/>
            <a:ext cx="1206500"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108" name="Google Shape;108;p22"/>
          <p:cNvSpPr>
            <a:spLocks noGrp="1"/>
          </p:cNvSpPr>
          <p:nvPr>
            <p:ph type="pic" idx="2"/>
          </p:nvPr>
        </p:nvSpPr>
        <p:spPr>
          <a:xfrm>
            <a:off x="457204" y="1331923"/>
            <a:ext cx="4005257" cy="3192960"/>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000000"/>
              </a:buClr>
              <a:buSzPts val="1400"/>
              <a:buFont typeface="Arial"/>
              <a:buNone/>
              <a:defRPr sz="14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10" name="Google Shape;110;p22"/>
          <p:cNvSpPr txBox="1">
            <a:spLocks noGrp="1"/>
          </p:cNvSpPr>
          <p:nvPr>
            <p:ph type="body" idx="1"/>
          </p:nvPr>
        </p:nvSpPr>
        <p:spPr>
          <a:xfrm>
            <a:off x="4683126" y="1438775"/>
            <a:ext cx="4003675" cy="2179251"/>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751"/>
              </a:spcBef>
              <a:spcAft>
                <a:spcPts val="0"/>
              </a:spcAft>
              <a:buSzPts val="1400"/>
              <a:buNone/>
              <a:defRPr sz="1400" b="1" i="0" cap="none">
                <a:solidFill>
                  <a:srgbClr val="FFFFFF"/>
                </a:solidFill>
                <a:latin typeface="Montserrat Black"/>
                <a:ea typeface="Montserrat Black"/>
                <a:cs typeface="Montserrat Black"/>
                <a:sym typeface="Montserrat Black"/>
              </a:defRPr>
            </a:lvl1pPr>
            <a:lvl2pPr marL="914400" lvl="1" indent="-228600" algn="l">
              <a:lnSpc>
                <a:spcPct val="90000"/>
              </a:lnSpc>
              <a:spcBef>
                <a:spcPts val="600"/>
              </a:spcBef>
              <a:spcAft>
                <a:spcPts val="0"/>
              </a:spcAft>
              <a:buSzPts val="1400"/>
              <a:buNone/>
              <a:defRPr/>
            </a:lvl2pPr>
            <a:lvl3pPr marL="1371600" lvl="2" indent="-342900" algn="l">
              <a:lnSpc>
                <a:spcPct val="100000"/>
              </a:lnSpc>
              <a:spcBef>
                <a:spcPts val="400"/>
              </a:spcBef>
              <a:spcAft>
                <a:spcPts val="0"/>
              </a:spcAft>
              <a:buSzPts val="1800"/>
              <a:buChar char="▪"/>
              <a:defRPr/>
            </a:lvl3pPr>
            <a:lvl4pPr marL="1828800" lvl="3" indent="-298450" algn="l">
              <a:lnSpc>
                <a:spcPct val="100000"/>
              </a:lnSpc>
              <a:spcBef>
                <a:spcPts val="200"/>
              </a:spcBef>
              <a:spcAft>
                <a:spcPts val="0"/>
              </a:spcAft>
              <a:buClr>
                <a:schemeClr val="dk1"/>
              </a:buClr>
              <a:buSzPts val="1100"/>
              <a:buFont typeface="Merriweather Sans"/>
              <a:buChar char="﹣"/>
              <a:defRPr/>
            </a:lvl4pPr>
            <a:lvl5pPr marL="2286000" lvl="4" indent="-298450" algn="l">
              <a:lnSpc>
                <a:spcPct val="100000"/>
              </a:lnSpc>
              <a:spcBef>
                <a:spcPts val="200"/>
              </a:spcBef>
              <a:spcAft>
                <a:spcPts val="0"/>
              </a:spcAft>
              <a:buSzPts val="1100"/>
              <a:buFont typeface="Merriweather Sans"/>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1" name="Google Shape;111;p22"/>
          <p:cNvSpPr txBox="1">
            <a:spLocks noGrp="1"/>
          </p:cNvSpPr>
          <p:nvPr>
            <p:ph type="body" idx="3"/>
          </p:nvPr>
        </p:nvSpPr>
        <p:spPr>
          <a:xfrm>
            <a:off x="457200" y="651932"/>
            <a:ext cx="8229600" cy="68897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600" b="0" cap="none">
                <a:solidFill>
                  <a:schemeClr val="lt1"/>
                </a:solidFill>
              </a:defRPr>
            </a:lvl1pPr>
            <a:lvl2pPr marL="914400" lvl="1" indent="-228600" algn="l">
              <a:lnSpc>
                <a:spcPct val="90000"/>
              </a:lnSpc>
              <a:spcBef>
                <a:spcPts val="600"/>
              </a:spcBef>
              <a:spcAft>
                <a:spcPts val="0"/>
              </a:spcAft>
              <a:buSzPts val="1400"/>
              <a:buNone/>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2" name="Google Shape;112;p22"/>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13" name="Google Shape;113;p22"/>
          <p:cNvPicPr preferRelativeResize="0"/>
          <p:nvPr/>
        </p:nvPicPr>
        <p:blipFill rotWithShape="1">
          <a:blip r:embed="rId2">
            <a:alphaModFix/>
          </a:blip>
          <a:srcRect/>
          <a:stretch/>
        </p:blipFill>
        <p:spPr>
          <a:xfrm>
            <a:off x="7891272" y="4681473"/>
            <a:ext cx="550859" cy="160785"/>
          </a:xfrm>
          <a:prstGeom prst="rect">
            <a:avLst/>
          </a:prstGeom>
          <a:noFill/>
          <a:ln>
            <a:noFill/>
          </a:ln>
        </p:spPr>
      </p:pic>
      <p:pic>
        <p:nvPicPr>
          <p:cNvPr id="114" name="Google Shape;114;p22"/>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line Subhead NO Bluebar Quote Dark">
  <p:cSld name="Headline Subhead NO Bluebar Quote Dark">
    <p:bg>
      <p:bgPr>
        <a:solidFill>
          <a:schemeClr val="dk1"/>
        </a:solidFill>
        <a:effectLst/>
      </p:bgPr>
    </p:bg>
    <p:spTree>
      <p:nvGrpSpPr>
        <p:cNvPr id="1" name="Shape 115"/>
        <p:cNvGrpSpPr/>
        <p:nvPr/>
      </p:nvGrpSpPr>
      <p:grpSpPr>
        <a:xfrm>
          <a:off x="0" y="0"/>
          <a:ext cx="0" cy="0"/>
          <a:chOff x="0" y="0"/>
          <a:chExt cx="0" cy="0"/>
        </a:xfrm>
      </p:grpSpPr>
      <p:sp>
        <p:nvSpPr>
          <p:cNvPr id="116" name="Google Shape;116;p23"/>
          <p:cNvSpPr/>
          <p:nvPr/>
        </p:nvSpPr>
        <p:spPr>
          <a:xfrm>
            <a:off x="4683127" y="3725865"/>
            <a:ext cx="4005263" cy="60325"/>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117" name="Google Shape;117;p23"/>
          <p:cNvSpPr>
            <a:spLocks noGrp="1"/>
          </p:cNvSpPr>
          <p:nvPr>
            <p:ph type="pic" idx="2"/>
          </p:nvPr>
        </p:nvSpPr>
        <p:spPr>
          <a:xfrm>
            <a:off x="457204" y="1331923"/>
            <a:ext cx="4005257" cy="3192960"/>
          </a:xfrm>
          <a:prstGeom prst="rect">
            <a:avLst/>
          </a:prstGeom>
          <a:solidFill>
            <a:srgbClr val="CCCCCC"/>
          </a:solidFill>
          <a:ln>
            <a:noFill/>
          </a:ln>
        </p:spPr>
        <p:txBody>
          <a:bodyPr spcFirstLastPara="1" wrap="square" lIns="0" tIns="0" rIns="0" bIns="0" anchor="ctr" anchorCtr="0">
            <a:normAutofit/>
          </a:bodyPr>
          <a:lstStyle>
            <a:lvl1pPr marR="0" lvl="0" algn="ctr" rtl="0">
              <a:lnSpc>
                <a:spcPct val="90000"/>
              </a:lnSpc>
              <a:spcBef>
                <a:spcPts val="751"/>
              </a:spcBef>
              <a:spcAft>
                <a:spcPts val="0"/>
              </a:spcAft>
              <a:buClr>
                <a:srgbClr val="000000"/>
              </a:buClr>
              <a:buSzPts val="1400"/>
              <a:buFont typeface="Arial"/>
              <a:buNone/>
              <a:defRPr sz="1400" b="0" i="1" u="none" strike="noStrike" cap="none">
                <a:solidFill>
                  <a:srgbClr val="FFFFFF"/>
                </a:solidFill>
                <a:latin typeface="Montserrat SemiBold"/>
                <a:ea typeface="Montserrat SemiBold"/>
                <a:cs typeface="Montserrat SemiBold"/>
                <a:sym typeface="Montserrat SemiBold"/>
              </a:defRPr>
            </a:lvl1pPr>
            <a:lvl2pPr marR="0" lvl="1"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R="0" lvl="2"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R="0" lvl="3"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R="0" lvl="4"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R="0" lvl="5"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8" name="Google Shape;118;p23"/>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None/>
              <a:defRPr>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19" name="Google Shape;119;p23"/>
          <p:cNvSpPr txBox="1">
            <a:spLocks noGrp="1"/>
          </p:cNvSpPr>
          <p:nvPr>
            <p:ph type="body" idx="1"/>
          </p:nvPr>
        </p:nvSpPr>
        <p:spPr>
          <a:xfrm>
            <a:off x="4683126" y="1438775"/>
            <a:ext cx="4003675" cy="2179251"/>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751"/>
              </a:spcBef>
              <a:spcAft>
                <a:spcPts val="0"/>
              </a:spcAft>
              <a:buSzPts val="1400"/>
              <a:buNone/>
              <a:defRPr sz="1400" b="1" i="0" cap="none">
                <a:solidFill>
                  <a:srgbClr val="FFFFFF"/>
                </a:solidFill>
                <a:latin typeface="Montserrat Black"/>
                <a:ea typeface="Montserrat Black"/>
                <a:cs typeface="Montserrat Black"/>
                <a:sym typeface="Montserrat Black"/>
              </a:defRPr>
            </a:lvl1pPr>
            <a:lvl2pPr marL="914400" lvl="1" indent="-228600" algn="l">
              <a:lnSpc>
                <a:spcPct val="90000"/>
              </a:lnSpc>
              <a:spcBef>
                <a:spcPts val="600"/>
              </a:spcBef>
              <a:spcAft>
                <a:spcPts val="0"/>
              </a:spcAft>
              <a:buSzPts val="1400"/>
              <a:buNone/>
              <a:defRPr/>
            </a:lvl2pPr>
            <a:lvl3pPr marL="1371600" lvl="2" indent="-342900" algn="l">
              <a:lnSpc>
                <a:spcPct val="100000"/>
              </a:lnSpc>
              <a:spcBef>
                <a:spcPts val="400"/>
              </a:spcBef>
              <a:spcAft>
                <a:spcPts val="0"/>
              </a:spcAft>
              <a:buSzPts val="1800"/>
              <a:buChar char="▪"/>
              <a:defRPr/>
            </a:lvl3pPr>
            <a:lvl4pPr marL="1828800" lvl="3" indent="-298450" algn="l">
              <a:lnSpc>
                <a:spcPct val="100000"/>
              </a:lnSpc>
              <a:spcBef>
                <a:spcPts val="200"/>
              </a:spcBef>
              <a:spcAft>
                <a:spcPts val="0"/>
              </a:spcAft>
              <a:buClr>
                <a:schemeClr val="dk1"/>
              </a:buClr>
              <a:buSzPts val="1100"/>
              <a:buFont typeface="Merriweather Sans"/>
              <a:buChar char="﹣"/>
              <a:defRPr/>
            </a:lvl4pPr>
            <a:lvl5pPr marL="2286000" lvl="4" indent="-298450" algn="l">
              <a:lnSpc>
                <a:spcPct val="100000"/>
              </a:lnSpc>
              <a:spcBef>
                <a:spcPts val="200"/>
              </a:spcBef>
              <a:spcAft>
                <a:spcPts val="0"/>
              </a:spcAft>
              <a:buSzPts val="1100"/>
              <a:buFont typeface="Merriweather Sans"/>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0" name="Google Shape;120;p23"/>
          <p:cNvSpPr txBox="1">
            <a:spLocks noGrp="1"/>
          </p:cNvSpPr>
          <p:nvPr>
            <p:ph type="body" idx="3"/>
          </p:nvPr>
        </p:nvSpPr>
        <p:spPr>
          <a:xfrm>
            <a:off x="457200" y="651932"/>
            <a:ext cx="8229600" cy="68897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1"/>
              </a:spcBef>
              <a:spcAft>
                <a:spcPts val="0"/>
              </a:spcAft>
              <a:buSzPts val="1400"/>
              <a:buNone/>
              <a:defRPr sz="1600" b="0" cap="none">
                <a:solidFill>
                  <a:schemeClr val="lt1"/>
                </a:solidFill>
              </a:defRPr>
            </a:lvl1pPr>
            <a:lvl2pPr marL="914400" lvl="1" indent="-228600" algn="l">
              <a:lnSpc>
                <a:spcPct val="90000"/>
              </a:lnSpc>
              <a:spcBef>
                <a:spcPts val="600"/>
              </a:spcBef>
              <a:spcAft>
                <a:spcPts val="0"/>
              </a:spcAft>
              <a:buSzPts val="1400"/>
              <a:buNone/>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1" name="Google Shape;121;p23"/>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22" name="Google Shape;122;p23"/>
          <p:cNvPicPr preferRelativeResize="0"/>
          <p:nvPr/>
        </p:nvPicPr>
        <p:blipFill rotWithShape="1">
          <a:blip r:embed="rId2">
            <a:alphaModFix/>
          </a:blip>
          <a:srcRect/>
          <a:stretch/>
        </p:blipFill>
        <p:spPr>
          <a:xfrm>
            <a:off x="7891272" y="4681473"/>
            <a:ext cx="550859" cy="160785"/>
          </a:xfrm>
          <a:prstGeom prst="rect">
            <a:avLst/>
          </a:prstGeom>
          <a:noFill/>
          <a:ln>
            <a:noFill/>
          </a:ln>
        </p:spPr>
      </p:pic>
      <p:pic>
        <p:nvPicPr>
          <p:cNvPr id="123" name="Google Shape;123;p23"/>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solidFill>
          <a:schemeClr val="dk2"/>
        </a:solidFill>
        <a:effectLst/>
      </p:bgPr>
    </p:bg>
    <p:spTree>
      <p:nvGrpSpPr>
        <p:cNvPr id="1" name="Shape 124"/>
        <p:cNvGrpSpPr/>
        <p:nvPr/>
      </p:nvGrpSpPr>
      <p:grpSpPr>
        <a:xfrm>
          <a:off x="0" y="0"/>
          <a:ext cx="0" cy="0"/>
          <a:chOff x="0" y="0"/>
          <a:chExt cx="0" cy="0"/>
        </a:xfrm>
      </p:grpSpPr>
      <p:sp>
        <p:nvSpPr>
          <p:cNvPr id="125" name="Google Shape;125;p24"/>
          <p:cNvSpPr/>
          <p:nvPr/>
        </p:nvSpPr>
        <p:spPr>
          <a:xfrm>
            <a:off x="3271841" y="2956937"/>
            <a:ext cx="5872161" cy="84136"/>
          </a:xfrm>
          <a:prstGeom prst="rect">
            <a:avLst/>
          </a:prstGeom>
          <a:solidFill>
            <a:schemeClr val="accent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Black"/>
              <a:ea typeface="Montserrat Black"/>
              <a:cs typeface="Montserrat Black"/>
              <a:sym typeface="Montserrat Black"/>
            </a:endParaRPr>
          </a:p>
        </p:txBody>
      </p:sp>
      <p:sp>
        <p:nvSpPr>
          <p:cNvPr id="126" name="Google Shape;126;p24"/>
          <p:cNvSpPr txBox="1">
            <a:spLocks noGrp="1"/>
          </p:cNvSpPr>
          <p:nvPr>
            <p:ph type="ctrTitle"/>
          </p:nvPr>
        </p:nvSpPr>
        <p:spPr>
          <a:xfrm>
            <a:off x="3271839" y="1071105"/>
            <a:ext cx="5039744" cy="1790700"/>
          </a:xfrm>
          <a:prstGeom prst="rect">
            <a:avLst/>
          </a:prstGeom>
          <a:noFill/>
          <a:ln>
            <a:noFill/>
          </a:ln>
        </p:spPr>
        <p:txBody>
          <a:bodyPr spcFirstLastPara="1" wrap="square" lIns="0" tIns="0" rIns="0" bIns="0" anchor="b" anchorCtr="0">
            <a:normAutofit/>
          </a:bodyPr>
          <a:lstStyle>
            <a:lvl1pPr lvl="0" algn="l">
              <a:lnSpc>
                <a:spcPct val="85000"/>
              </a:lnSpc>
              <a:spcBef>
                <a:spcPts val="0"/>
              </a:spcBef>
              <a:spcAft>
                <a:spcPts val="0"/>
              </a:spcAft>
              <a:buSzPts val="1400"/>
              <a:buNone/>
              <a:defRPr sz="27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27" name="Google Shape;127;p24"/>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933"/>
              <a:buFont typeface="Arial"/>
              <a:buNone/>
              <a:defRPr sz="933" b="1" i="1" u="none" strike="noStrike" cap="none">
                <a:solidFill>
                  <a:schemeClr val="lt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28" name="Google Shape;128;p24"/>
          <p:cNvPicPr preferRelativeResize="0"/>
          <p:nvPr/>
        </p:nvPicPr>
        <p:blipFill rotWithShape="1">
          <a:blip r:embed="rId2">
            <a:alphaModFix/>
          </a:blip>
          <a:srcRect/>
          <a:stretch/>
        </p:blipFill>
        <p:spPr>
          <a:xfrm>
            <a:off x="7891272" y="4681473"/>
            <a:ext cx="550859" cy="160785"/>
          </a:xfrm>
          <a:prstGeom prst="rect">
            <a:avLst/>
          </a:prstGeom>
          <a:noFill/>
          <a:ln>
            <a:noFill/>
          </a:ln>
        </p:spPr>
      </p:pic>
      <p:pic>
        <p:nvPicPr>
          <p:cNvPr id="129" name="Google Shape;129;p24"/>
          <p:cNvPicPr preferRelativeResize="0"/>
          <p:nvPr/>
        </p:nvPicPr>
        <p:blipFill rotWithShape="1">
          <a:blip r:embed="rId3">
            <a:alphaModFix/>
          </a:blip>
          <a:srcRect/>
          <a:stretch/>
        </p:blipFill>
        <p:spPr>
          <a:xfrm>
            <a:off x="457198" y="4700443"/>
            <a:ext cx="1177135" cy="21618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rgbClr val="000000"/>
              </a:buClr>
              <a:buSzPts val="1400"/>
              <a:buFont typeface="Arial"/>
              <a:buNone/>
              <a:defRPr sz="2000" b="0" i="0" u="none" strike="noStrike" cap="none">
                <a:solidFill>
                  <a:schemeClr val="dk1"/>
                </a:solidFill>
                <a:latin typeface="Montserrat Medium"/>
                <a:ea typeface="Montserrat Medium"/>
                <a:cs typeface="Montserrat Medium"/>
                <a:sym typeface="Montserrat Medium"/>
              </a:defRPr>
            </a:lvl1pPr>
            <a:lvl2pPr marR="0" lvl="1" algn="l" rtl="0">
              <a:lnSpc>
                <a:spcPct val="90000"/>
              </a:lnSpc>
              <a:spcBef>
                <a:spcPts val="0"/>
              </a:spcBef>
              <a:spcAft>
                <a:spcPts val="0"/>
              </a:spcAft>
              <a:buClr>
                <a:srgbClr val="000000"/>
              </a:buClr>
              <a:buSzPts val="1400"/>
              <a:buFont typeface="Arial"/>
              <a:buNone/>
              <a:defRPr sz="2400" b="0" i="0" u="none" strike="noStrike" cap="none">
                <a:solidFill>
                  <a:schemeClr val="dk1"/>
                </a:solidFill>
                <a:latin typeface="Montserrat ExtraBold"/>
                <a:ea typeface="Montserrat ExtraBold"/>
                <a:cs typeface="Montserrat ExtraBold"/>
                <a:sym typeface="Montserrat ExtraBold"/>
              </a:defRPr>
            </a:lvl2pPr>
            <a:lvl3pPr marR="0" lvl="2" algn="l" rtl="0">
              <a:lnSpc>
                <a:spcPct val="90000"/>
              </a:lnSpc>
              <a:spcBef>
                <a:spcPts val="0"/>
              </a:spcBef>
              <a:spcAft>
                <a:spcPts val="0"/>
              </a:spcAft>
              <a:buClr>
                <a:srgbClr val="000000"/>
              </a:buClr>
              <a:buSzPts val="1400"/>
              <a:buFont typeface="Arial"/>
              <a:buNone/>
              <a:defRPr sz="2400" b="0" i="0" u="none" strike="noStrike" cap="none">
                <a:solidFill>
                  <a:schemeClr val="dk1"/>
                </a:solidFill>
                <a:latin typeface="Montserrat ExtraBold"/>
                <a:ea typeface="Montserrat ExtraBold"/>
                <a:cs typeface="Montserrat ExtraBold"/>
                <a:sym typeface="Montserrat ExtraBold"/>
              </a:defRPr>
            </a:lvl3pPr>
            <a:lvl4pPr marR="0" lvl="3" algn="l" rtl="0">
              <a:lnSpc>
                <a:spcPct val="90000"/>
              </a:lnSpc>
              <a:spcBef>
                <a:spcPts val="0"/>
              </a:spcBef>
              <a:spcAft>
                <a:spcPts val="0"/>
              </a:spcAft>
              <a:buClr>
                <a:srgbClr val="000000"/>
              </a:buClr>
              <a:buSzPts val="1400"/>
              <a:buFont typeface="Arial"/>
              <a:buNone/>
              <a:defRPr sz="2400" b="0" i="0" u="none" strike="noStrike" cap="none">
                <a:solidFill>
                  <a:schemeClr val="dk1"/>
                </a:solidFill>
                <a:latin typeface="Montserrat ExtraBold"/>
                <a:ea typeface="Montserrat ExtraBold"/>
                <a:cs typeface="Montserrat ExtraBold"/>
                <a:sym typeface="Montserrat ExtraBold"/>
              </a:defRPr>
            </a:lvl4pPr>
            <a:lvl5pPr marR="0" lvl="4" algn="l" rtl="0">
              <a:lnSpc>
                <a:spcPct val="90000"/>
              </a:lnSpc>
              <a:spcBef>
                <a:spcPts val="0"/>
              </a:spcBef>
              <a:spcAft>
                <a:spcPts val="0"/>
              </a:spcAft>
              <a:buClr>
                <a:srgbClr val="000000"/>
              </a:buClr>
              <a:buSzPts val="1400"/>
              <a:buFont typeface="Arial"/>
              <a:buNone/>
              <a:defRPr sz="2400" b="0" i="0" u="none" strike="noStrike" cap="none">
                <a:solidFill>
                  <a:schemeClr val="dk1"/>
                </a:solidFill>
                <a:latin typeface="Montserrat ExtraBold"/>
                <a:ea typeface="Montserrat ExtraBold"/>
                <a:cs typeface="Montserrat ExtraBold"/>
                <a:sym typeface="Montserrat ExtraBold"/>
              </a:defRPr>
            </a:lvl5pPr>
            <a:lvl6pPr marR="0" lvl="5" algn="l" rtl="0">
              <a:lnSpc>
                <a:spcPct val="90000"/>
              </a:lnSpc>
              <a:spcBef>
                <a:spcPts val="0"/>
              </a:spcBef>
              <a:spcAft>
                <a:spcPts val="0"/>
              </a:spcAft>
              <a:buClr>
                <a:srgbClr val="000000"/>
              </a:buClr>
              <a:buSzPts val="1400"/>
              <a:buFont typeface="Arial"/>
              <a:buNone/>
              <a:defRPr sz="2400" b="0" i="0" u="none" strike="noStrike" cap="none">
                <a:solidFill>
                  <a:schemeClr val="dk1"/>
                </a:solidFill>
                <a:latin typeface="Montserrat ExtraBold"/>
                <a:ea typeface="Montserrat ExtraBold"/>
                <a:cs typeface="Montserrat ExtraBold"/>
                <a:sym typeface="Montserrat ExtraBold"/>
              </a:defRPr>
            </a:lvl6pPr>
            <a:lvl7pPr marR="0" lvl="6" algn="l" rtl="0">
              <a:lnSpc>
                <a:spcPct val="90000"/>
              </a:lnSpc>
              <a:spcBef>
                <a:spcPts val="0"/>
              </a:spcBef>
              <a:spcAft>
                <a:spcPts val="0"/>
              </a:spcAft>
              <a:buClr>
                <a:srgbClr val="000000"/>
              </a:buClr>
              <a:buSzPts val="1400"/>
              <a:buFont typeface="Arial"/>
              <a:buNone/>
              <a:defRPr sz="2400" b="0" i="0" u="none" strike="noStrike" cap="none">
                <a:solidFill>
                  <a:schemeClr val="dk1"/>
                </a:solidFill>
                <a:latin typeface="Montserrat ExtraBold"/>
                <a:ea typeface="Montserrat ExtraBold"/>
                <a:cs typeface="Montserrat ExtraBold"/>
                <a:sym typeface="Montserrat ExtraBold"/>
              </a:defRPr>
            </a:lvl7pPr>
            <a:lvl8pPr marR="0" lvl="7" algn="l" rtl="0">
              <a:lnSpc>
                <a:spcPct val="90000"/>
              </a:lnSpc>
              <a:spcBef>
                <a:spcPts val="0"/>
              </a:spcBef>
              <a:spcAft>
                <a:spcPts val="0"/>
              </a:spcAft>
              <a:buClr>
                <a:srgbClr val="000000"/>
              </a:buClr>
              <a:buSzPts val="1400"/>
              <a:buFont typeface="Arial"/>
              <a:buNone/>
              <a:defRPr sz="2400" b="0" i="0" u="none" strike="noStrike" cap="none">
                <a:solidFill>
                  <a:schemeClr val="dk1"/>
                </a:solidFill>
                <a:latin typeface="Montserrat ExtraBold"/>
                <a:ea typeface="Montserrat ExtraBold"/>
                <a:cs typeface="Montserrat ExtraBold"/>
                <a:sym typeface="Montserrat ExtraBold"/>
              </a:defRPr>
            </a:lvl8pPr>
            <a:lvl9pPr marR="0" lvl="8" algn="l" rtl="0">
              <a:lnSpc>
                <a:spcPct val="90000"/>
              </a:lnSpc>
              <a:spcBef>
                <a:spcPts val="0"/>
              </a:spcBef>
              <a:spcAft>
                <a:spcPts val="0"/>
              </a:spcAft>
              <a:buClr>
                <a:srgbClr val="000000"/>
              </a:buClr>
              <a:buSzPts val="1400"/>
              <a:buFont typeface="Arial"/>
              <a:buNone/>
              <a:defRPr sz="2400" b="0" i="0" u="none" strike="noStrike" cap="none">
                <a:solidFill>
                  <a:schemeClr val="dk1"/>
                </a:solidFill>
                <a:latin typeface="Montserrat ExtraBold"/>
                <a:ea typeface="Montserrat ExtraBold"/>
                <a:cs typeface="Montserrat ExtraBold"/>
                <a:sym typeface="Montserrat ExtraBold"/>
              </a:defRPr>
            </a:lvl9pPr>
          </a:lstStyle>
          <a:p>
            <a:endParaRPr/>
          </a:p>
        </p:txBody>
      </p:sp>
      <p:sp>
        <p:nvSpPr>
          <p:cNvPr id="11" name="Google Shape;11;p10"/>
          <p:cNvSpPr txBox="1">
            <a:spLocks noGrp="1"/>
          </p:cNvSpPr>
          <p:nvPr>
            <p:ph type="body" idx="1"/>
          </p:nvPr>
        </p:nvSpPr>
        <p:spPr>
          <a:xfrm>
            <a:off x="457200" y="1370013"/>
            <a:ext cx="8229600" cy="3262312"/>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751"/>
              </a:spcBef>
              <a:spcAft>
                <a:spcPts val="0"/>
              </a:spcAft>
              <a:buClr>
                <a:srgbClr val="000000"/>
              </a:buClr>
              <a:buSzPts val="1400"/>
              <a:buFont typeface="Arial"/>
              <a:buNone/>
              <a:defRPr sz="1400" b="1" i="1" u="none" strike="noStrike" cap="none">
                <a:solidFill>
                  <a:schemeClr val="dk1"/>
                </a:solidFill>
                <a:latin typeface="Montserrat SemiBold"/>
                <a:ea typeface="Montserrat SemiBold"/>
                <a:cs typeface="Montserrat SemiBold"/>
                <a:sym typeface="Montserrat SemiBold"/>
              </a:defRPr>
            </a:lvl1pPr>
            <a:lvl2pPr marL="914400" marR="0" lvl="1" indent="-228600"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L="1371600" marR="0" lvl="2" indent="-304800"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L="1828800" marR="0" lvl="3" indent="-298450"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L="2286000" marR="0" lvl="4" indent="-298450"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L="2743200" marR="0" lvl="5"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sldNum" idx="12"/>
          </p:nvPr>
        </p:nvSpPr>
        <p:spPr>
          <a:xfrm>
            <a:off x="8085139" y="4630105"/>
            <a:ext cx="601663" cy="274637"/>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1pPr>
            <a:lvl2pPr marL="0" marR="0" lvl="1" indent="0" algn="r" rtl="0">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2pPr>
            <a:lvl3pPr marL="0" marR="0" lvl="2" indent="0" algn="r" rtl="0">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3pPr>
            <a:lvl4pPr marL="0" marR="0" lvl="3" indent="0" algn="r" rtl="0">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4pPr>
            <a:lvl5pPr marL="0" marR="0" lvl="4" indent="0" algn="r" rtl="0">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5pPr>
            <a:lvl6pPr marL="0" marR="0" lvl="5" indent="0" algn="r" rtl="0">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6pPr>
            <a:lvl7pPr marL="0" marR="0" lvl="6" indent="0" algn="r" rtl="0">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7pPr>
            <a:lvl8pPr marL="0" marR="0" lvl="7" indent="0" algn="r" rtl="0">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8pPr>
            <a:lvl9pPr marL="0" marR="0" lvl="8" indent="0" algn="r" rtl="0">
              <a:lnSpc>
                <a:spcPct val="100000"/>
              </a:lnSpc>
              <a:spcBef>
                <a:spcPts val="0"/>
              </a:spcBef>
              <a:spcAft>
                <a:spcPts val="0"/>
              </a:spcAft>
              <a:buClr>
                <a:srgbClr val="000000"/>
              </a:buClr>
              <a:buSzPts val="933"/>
              <a:buFont typeface="Arial"/>
              <a:buNone/>
              <a:defRPr sz="933" b="1" i="1" u="none" strike="noStrike" cap="none">
                <a:solidFill>
                  <a:schemeClr val="dk1"/>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 id="2147483677" r:id="rId23"/>
    <p:sldLayoutId id="2147483678" r:id="rId24"/>
    <p:sldLayoutId id="2147483679" r:id="rId25"/>
    <p:sldLayoutId id="2147483682" r:id="rId26"/>
    <p:sldLayoutId id="2147483685" r:id="rId27"/>
    <p:sldLayoutId id="2147483686" r:id="rId28"/>
    <p:sldLayoutId id="2147483688" r:id="rId29"/>
    <p:sldLayoutId id="2147483689" r:id="rId30"/>
    <p:sldLayoutId id="2147483690" r:id="rId31"/>
    <p:sldLayoutId id="2147483691"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 xmlns:p15="http://schemas.microsoft.com/office/powerpoint/2012/main">
        <p15:guide id="1" pos="288">
          <p15:clr>
            <a:srgbClr val="F26B43"/>
          </p15:clr>
        </p15:guide>
        <p15:guide id="2" pos="5472">
          <p15:clr>
            <a:srgbClr val="F26B43"/>
          </p15:clr>
        </p15:guide>
        <p15:guide id="3" pos="1032">
          <p15:clr>
            <a:srgbClr val="F26B43"/>
          </p15:clr>
        </p15:guide>
        <p15:guide id="4" pos="1176">
          <p15:clr>
            <a:srgbClr val="F26B43"/>
          </p15:clr>
        </p15:guide>
        <p15:guide id="5" pos="1920">
          <p15:clr>
            <a:srgbClr val="F26B43"/>
          </p15:clr>
        </p15:guide>
        <p15:guide id="6" pos="2064">
          <p15:clr>
            <a:srgbClr val="F26B43"/>
          </p15:clr>
        </p15:guide>
        <p15:guide id="7" pos="2808">
          <p15:clr>
            <a:srgbClr val="F26B43"/>
          </p15:clr>
        </p15:guide>
        <p15:guide id="8" pos="2952">
          <p15:clr>
            <a:srgbClr val="F26B43"/>
          </p15:clr>
        </p15:guide>
        <p15:guide id="9" pos="3696">
          <p15:clr>
            <a:srgbClr val="F26B43"/>
          </p15:clr>
        </p15:guide>
        <p15:guide id="10" pos="3840">
          <p15:clr>
            <a:srgbClr val="F26B43"/>
          </p15:clr>
        </p15:guide>
        <p15:guide id="11" pos="4584">
          <p15:clr>
            <a:srgbClr val="F26B43"/>
          </p15:clr>
        </p15:guide>
        <p15:guide id="12" pos="472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 Id="rId9" Type="http://schemas.openxmlformats.org/officeDocument/2006/relationships/image" Target="../media/image17.jpeg"/></Relationships>
</file>

<file path=ppt/slides/_rels/slide10.xml.rels><?xml version="1.0" encoding="UTF-8" standalone="yes"?>
<Relationships xmlns="http://schemas.openxmlformats.org/package/2006/relationships"><Relationship Id="rId2" Type="http://schemas.openxmlformats.org/officeDocument/2006/relationships/hyperlink" Target="https://standards.ieee.or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ieee.standards.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hyperlink" Target="https://ieeesa.io/healthpodcast" TargetMode="Externa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hyperlink" Target="mailto:m.palombini@ieee.org" TargetMode="External"/><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31.jpeg"/><Relationship Id="rId5" Type="http://schemas.openxmlformats.org/officeDocument/2006/relationships/hyperlink" Target="https://standards.ieee.org/practices/healthcare-life-sciences/index.html" TargetMode="External"/><Relationship Id="rId4" Type="http://schemas.openxmlformats.org/officeDocument/2006/relationships/hyperlink" Target="http://www.linkedin.com/in/mpalombin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ieeesa.io/hl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png"/><Relationship Id="rId1" Type="http://schemas.openxmlformats.org/officeDocument/2006/relationships/slideLayout" Target="../slideLayouts/slideLayout26.xml"/><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hyperlink" Target="https://standards.ieee.org/industry-connections/activities.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 xmlns:a16="http://schemas.microsoft.com/office/drawing/2014/main" id="{20A3D11E-3300-C00F-11C1-DE1E3F7E9177}"/>
              </a:ext>
            </a:extLst>
          </p:cNvPr>
          <p:cNvSpPr/>
          <p:nvPr/>
        </p:nvSpPr>
        <p:spPr>
          <a:xfrm>
            <a:off x="1" y="3272458"/>
            <a:ext cx="4312586" cy="1871042"/>
          </a:xfrm>
          <a:prstGeom prst="triangle">
            <a:avLst>
              <a:gd name="adj" fmla="val 496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pic>
        <p:nvPicPr>
          <p:cNvPr id="28" name="Picture 27">
            <a:extLst>
              <a:ext uri="{FF2B5EF4-FFF2-40B4-BE49-F238E27FC236}">
                <a16:creationId xmlns="" xmlns:a16="http://schemas.microsoft.com/office/drawing/2014/main" id="{E8FFCC70-4C33-5EDF-7251-4791EB508A97}"/>
              </a:ext>
            </a:extLst>
          </p:cNvPr>
          <p:cNvPicPr>
            <a:picLocks noChangeAspect="1"/>
          </p:cNvPicPr>
          <p:nvPr/>
        </p:nvPicPr>
        <p:blipFill>
          <a:blip r:embed="rId2" cstate="print">
            <a:extLst>
              <a:ext uri="{28A0092B-C50C-407E-A947-70E740481C1C}">
                <a14:useLocalDpi xmlns="" xmlns:a14="http://schemas.microsoft.com/office/drawing/2010/main" val="0"/>
              </a:ext>
            </a:extLst>
          </a:blip>
          <a:srcRect/>
          <a:stretch/>
        </p:blipFill>
        <p:spPr>
          <a:xfrm>
            <a:off x="1627373" y="4243530"/>
            <a:ext cx="1305430" cy="605611"/>
          </a:xfrm>
          <a:prstGeom prst="rect">
            <a:avLst/>
          </a:prstGeom>
        </p:spPr>
      </p:pic>
      <p:sp>
        <p:nvSpPr>
          <p:cNvPr id="26" name="Right Triangle 25">
            <a:extLst>
              <a:ext uri="{FF2B5EF4-FFF2-40B4-BE49-F238E27FC236}">
                <a16:creationId xmlns="" xmlns:a16="http://schemas.microsoft.com/office/drawing/2014/main" id="{A2F45486-7D03-8370-AD92-08495CEDC487}"/>
              </a:ext>
            </a:extLst>
          </p:cNvPr>
          <p:cNvSpPr/>
          <p:nvPr/>
        </p:nvSpPr>
        <p:spPr>
          <a:xfrm>
            <a:off x="0" y="-13561"/>
            <a:ext cx="6929083" cy="5143500"/>
          </a:xfrm>
          <a:custGeom>
            <a:avLst/>
            <a:gdLst>
              <a:gd name="connsiteX0" fmla="*/ 0 w 6418217"/>
              <a:gd name="connsiteY0" fmla="*/ 5434149 h 5434149"/>
              <a:gd name="connsiteX1" fmla="*/ 0 w 6418217"/>
              <a:gd name="connsiteY1" fmla="*/ 0 h 5434149"/>
              <a:gd name="connsiteX2" fmla="*/ 6418217 w 6418217"/>
              <a:gd name="connsiteY2" fmla="*/ 5434149 h 5434149"/>
              <a:gd name="connsiteX3" fmla="*/ 0 w 6418217"/>
              <a:gd name="connsiteY3" fmla="*/ 5434149 h 5434149"/>
              <a:gd name="connsiteX0" fmla="*/ 0 w 7167154"/>
              <a:gd name="connsiteY0" fmla="*/ 5442857 h 5442857"/>
              <a:gd name="connsiteX1" fmla="*/ 0 w 7167154"/>
              <a:gd name="connsiteY1" fmla="*/ 8708 h 5442857"/>
              <a:gd name="connsiteX2" fmla="*/ 7167154 w 7167154"/>
              <a:gd name="connsiteY2" fmla="*/ 0 h 5442857"/>
              <a:gd name="connsiteX3" fmla="*/ 0 w 7167154"/>
              <a:gd name="connsiteY3" fmla="*/ 5442857 h 5442857"/>
              <a:gd name="connsiteX0" fmla="*/ 0 w 7167154"/>
              <a:gd name="connsiteY0" fmla="*/ 5442857 h 5442857"/>
              <a:gd name="connsiteX1" fmla="*/ 0 w 7167154"/>
              <a:gd name="connsiteY1" fmla="*/ 1796 h 5442857"/>
              <a:gd name="connsiteX2" fmla="*/ 7167154 w 7167154"/>
              <a:gd name="connsiteY2" fmla="*/ 0 h 5442857"/>
              <a:gd name="connsiteX3" fmla="*/ 0 w 7167154"/>
              <a:gd name="connsiteY3" fmla="*/ 5442857 h 5442857"/>
              <a:gd name="connsiteX0" fmla="*/ 0 w 6633387"/>
              <a:gd name="connsiteY0" fmla="*/ 5442857 h 5442857"/>
              <a:gd name="connsiteX1" fmla="*/ 0 w 6633387"/>
              <a:gd name="connsiteY1" fmla="*/ 1796 h 5442857"/>
              <a:gd name="connsiteX2" fmla="*/ 6633387 w 6633387"/>
              <a:gd name="connsiteY2" fmla="*/ 0 h 5442857"/>
              <a:gd name="connsiteX3" fmla="*/ 0 w 6633387"/>
              <a:gd name="connsiteY3" fmla="*/ 5442857 h 5442857"/>
            </a:gdLst>
            <a:ahLst/>
            <a:cxnLst>
              <a:cxn ang="0">
                <a:pos x="connsiteX0" y="connsiteY0"/>
              </a:cxn>
              <a:cxn ang="0">
                <a:pos x="connsiteX1" y="connsiteY1"/>
              </a:cxn>
              <a:cxn ang="0">
                <a:pos x="connsiteX2" y="connsiteY2"/>
              </a:cxn>
              <a:cxn ang="0">
                <a:pos x="connsiteX3" y="connsiteY3"/>
              </a:cxn>
            </a:cxnLst>
            <a:rect l="l" t="t" r="r" b="b"/>
            <a:pathLst>
              <a:path w="6633387" h="5442857">
                <a:moveTo>
                  <a:pt x="0" y="5442857"/>
                </a:moveTo>
                <a:lnTo>
                  <a:pt x="0" y="1796"/>
                </a:lnTo>
                <a:lnTo>
                  <a:pt x="6633387" y="0"/>
                </a:lnTo>
                <a:lnTo>
                  <a:pt x="0" y="5442857"/>
                </a:lnTo>
                <a:close/>
              </a:path>
            </a:pathLst>
          </a:custGeom>
          <a:blipFill dpi="0" rotWithShape="1">
            <a:blip r:embed="rId3" cstate="print"/>
            <a:srcRect/>
            <a:stretch>
              <a:fillRect l="-18313" t="-4602" r="-603" b="-46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24" name="TextBox 23">
            <a:extLst>
              <a:ext uri="{FF2B5EF4-FFF2-40B4-BE49-F238E27FC236}">
                <a16:creationId xmlns="" xmlns:a16="http://schemas.microsoft.com/office/drawing/2014/main" id="{B256E0ED-14DF-4016-6C90-6B6C24FAA905}"/>
              </a:ext>
            </a:extLst>
          </p:cNvPr>
          <p:cNvSpPr txBox="1"/>
          <p:nvPr/>
        </p:nvSpPr>
        <p:spPr>
          <a:xfrm>
            <a:off x="137729" y="124567"/>
            <a:ext cx="5309483" cy="841512"/>
          </a:xfrm>
          <a:prstGeom prst="rect">
            <a:avLst/>
          </a:prstGeom>
          <a:noFill/>
        </p:spPr>
        <p:txBody>
          <a:bodyPr wrap="square" lIns="68580" tIns="34290" rIns="68580" bIns="34290">
            <a:spAutoFit/>
          </a:bodyPr>
          <a:lstStyle/>
          <a:p>
            <a:pPr>
              <a:lnSpc>
                <a:spcPts val="3015"/>
              </a:lnSpc>
            </a:pPr>
            <a:r>
              <a:rPr lang="en-US" sz="3300" b="1" dirty="0">
                <a:effectLst>
                  <a:outerShdw blurRad="50800" dist="38100" dir="2700000" algn="tl" rotWithShape="0">
                    <a:schemeClr val="bg1">
                      <a:alpha val="40000"/>
                    </a:schemeClr>
                  </a:outerShdw>
                </a:effectLst>
                <a:latin typeface="Roboto" panose="02000000000000000000" pitchFamily="2" charset="0"/>
              </a:rPr>
              <a:t>Blockchain </a:t>
            </a:r>
            <a:r>
              <a:rPr lang="en-US" sz="3300" b="1" dirty="0" smtClean="0">
                <a:effectLst>
                  <a:outerShdw blurRad="50800" dist="38100" dir="2700000" algn="tl" rotWithShape="0">
                    <a:schemeClr val="bg1">
                      <a:alpha val="40000"/>
                    </a:schemeClr>
                  </a:outerShdw>
                </a:effectLst>
                <a:latin typeface="Roboto" panose="02000000000000000000" pitchFamily="2" charset="0"/>
              </a:rPr>
              <a:t>in Healthcare </a:t>
            </a:r>
            <a:r>
              <a:rPr lang="en-US" sz="3300" b="1" dirty="0">
                <a:effectLst>
                  <a:outerShdw blurRad="50800" dist="38100" dir="2700000" algn="tl" rotWithShape="0">
                    <a:schemeClr val="bg1">
                      <a:alpha val="40000"/>
                    </a:schemeClr>
                  </a:outerShdw>
                </a:effectLst>
                <a:latin typeface="Roboto" panose="02000000000000000000" pitchFamily="2" charset="0"/>
              </a:rPr>
              <a:t/>
            </a:r>
            <a:br>
              <a:rPr lang="en-US" sz="3300" b="1" dirty="0">
                <a:effectLst>
                  <a:outerShdw blurRad="50800" dist="38100" dir="2700000" algn="tl" rotWithShape="0">
                    <a:schemeClr val="bg1">
                      <a:alpha val="40000"/>
                    </a:schemeClr>
                  </a:outerShdw>
                </a:effectLst>
                <a:latin typeface="Roboto" panose="02000000000000000000" pitchFamily="2" charset="0"/>
              </a:rPr>
            </a:br>
            <a:r>
              <a:rPr lang="en-US" sz="3300" b="1" dirty="0">
                <a:effectLst>
                  <a:outerShdw blurRad="50800" dist="38100" dir="2700000" algn="tl" rotWithShape="0">
                    <a:schemeClr val="bg1">
                      <a:alpha val="40000"/>
                    </a:schemeClr>
                  </a:outerShdw>
                </a:effectLst>
                <a:latin typeface="Roboto" panose="02000000000000000000" pitchFamily="2" charset="0"/>
              </a:rPr>
              <a:t>Today &amp; </a:t>
            </a:r>
            <a:r>
              <a:rPr lang="en-US" sz="3300" b="1" dirty="0" smtClean="0">
                <a:effectLst>
                  <a:outerShdw blurRad="50800" dist="38100" dir="2700000" algn="tl" rotWithShape="0">
                    <a:schemeClr val="bg1">
                      <a:alpha val="40000"/>
                    </a:schemeClr>
                  </a:outerShdw>
                </a:effectLst>
                <a:latin typeface="Roboto" panose="02000000000000000000" pitchFamily="2" charset="0"/>
              </a:rPr>
              <a:t>Tomorrow</a:t>
            </a:r>
          </a:p>
        </p:txBody>
      </p:sp>
      <p:sp>
        <p:nvSpPr>
          <p:cNvPr id="8" name="Diagonal Stripe 26">
            <a:extLst>
              <a:ext uri="{FF2B5EF4-FFF2-40B4-BE49-F238E27FC236}">
                <a16:creationId xmlns="" xmlns:a16="http://schemas.microsoft.com/office/drawing/2014/main" id="{61A9F485-4C48-60AF-F6B9-2924AA596EBC}"/>
              </a:ext>
            </a:extLst>
          </p:cNvPr>
          <p:cNvSpPr/>
          <p:nvPr/>
        </p:nvSpPr>
        <p:spPr>
          <a:xfrm>
            <a:off x="1" y="0"/>
            <a:ext cx="6932543" cy="5143500"/>
          </a:xfrm>
          <a:custGeom>
            <a:avLst/>
            <a:gdLst>
              <a:gd name="connsiteX0" fmla="*/ 0 w 7715794"/>
              <a:gd name="connsiteY0" fmla="*/ 2904309 h 5808617"/>
              <a:gd name="connsiteX1" fmla="*/ 3857897 w 7715794"/>
              <a:gd name="connsiteY1" fmla="*/ 0 h 5808617"/>
              <a:gd name="connsiteX2" fmla="*/ 7715794 w 7715794"/>
              <a:gd name="connsiteY2" fmla="*/ 0 h 5808617"/>
              <a:gd name="connsiteX3" fmla="*/ 0 w 7715794"/>
              <a:gd name="connsiteY3" fmla="*/ 5808617 h 5808617"/>
              <a:gd name="connsiteX4" fmla="*/ 0 w 7715794"/>
              <a:gd name="connsiteY4" fmla="*/ 2904309 h 5808617"/>
              <a:gd name="connsiteX0" fmla="*/ 0 w 7715794"/>
              <a:gd name="connsiteY0" fmla="*/ 2904309 h 5808617"/>
              <a:gd name="connsiteX1" fmla="*/ 7219405 w 7715794"/>
              <a:gd name="connsiteY1" fmla="*/ 0 h 5808617"/>
              <a:gd name="connsiteX2" fmla="*/ 7715794 w 7715794"/>
              <a:gd name="connsiteY2" fmla="*/ 0 h 5808617"/>
              <a:gd name="connsiteX3" fmla="*/ 0 w 7715794"/>
              <a:gd name="connsiteY3" fmla="*/ 5808617 h 5808617"/>
              <a:gd name="connsiteX4" fmla="*/ 0 w 7715794"/>
              <a:gd name="connsiteY4" fmla="*/ 2904309 h 5808617"/>
              <a:gd name="connsiteX0" fmla="*/ 0 w 7715794"/>
              <a:gd name="connsiteY0" fmla="*/ 5412378 h 5808617"/>
              <a:gd name="connsiteX1" fmla="*/ 7219405 w 7715794"/>
              <a:gd name="connsiteY1" fmla="*/ 0 h 5808617"/>
              <a:gd name="connsiteX2" fmla="*/ 7715794 w 7715794"/>
              <a:gd name="connsiteY2" fmla="*/ 0 h 5808617"/>
              <a:gd name="connsiteX3" fmla="*/ 0 w 7715794"/>
              <a:gd name="connsiteY3" fmla="*/ 5808617 h 5808617"/>
              <a:gd name="connsiteX4" fmla="*/ 0 w 7715794"/>
              <a:gd name="connsiteY4" fmla="*/ 5412378 h 5808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794" h="5808617">
                <a:moveTo>
                  <a:pt x="0" y="5412378"/>
                </a:moveTo>
                <a:lnTo>
                  <a:pt x="7219405" y="0"/>
                </a:lnTo>
                <a:lnTo>
                  <a:pt x="7715794" y="0"/>
                </a:lnTo>
                <a:lnTo>
                  <a:pt x="0" y="5808617"/>
                </a:lnTo>
                <a:lnTo>
                  <a:pt x="0" y="5412378"/>
                </a:lnTo>
                <a:close/>
              </a:path>
            </a:pathLst>
          </a:custGeom>
          <a:solidFill>
            <a:schemeClr val="bg1">
              <a:alpha val="6378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bg1"/>
              </a:solidFill>
            </a:endParaRPr>
          </a:p>
        </p:txBody>
      </p:sp>
      <p:grpSp>
        <p:nvGrpSpPr>
          <p:cNvPr id="2" name="Group 17">
            <a:extLst>
              <a:ext uri="{FF2B5EF4-FFF2-40B4-BE49-F238E27FC236}">
                <a16:creationId xmlns="" xmlns:a16="http://schemas.microsoft.com/office/drawing/2014/main" id="{A3E9D584-B82D-9B15-187A-E41E70955AD1}"/>
              </a:ext>
            </a:extLst>
          </p:cNvPr>
          <p:cNvGrpSpPr/>
          <p:nvPr/>
        </p:nvGrpSpPr>
        <p:grpSpPr>
          <a:xfrm>
            <a:off x="7164710" y="28615"/>
            <a:ext cx="1888309" cy="670530"/>
            <a:chOff x="7780443" y="752872"/>
            <a:chExt cx="3774187" cy="1543690"/>
          </a:xfrm>
        </p:grpSpPr>
        <p:sp>
          <p:nvSpPr>
            <p:cNvPr id="20" name="Rectangle 19">
              <a:extLst>
                <a:ext uri="{FF2B5EF4-FFF2-40B4-BE49-F238E27FC236}">
                  <a16:creationId xmlns="" xmlns:a16="http://schemas.microsoft.com/office/drawing/2014/main" id="{85E04ADB-B371-81B3-43D3-6C13B6CBB623}"/>
                </a:ext>
              </a:extLst>
            </p:cNvPr>
            <p:cNvSpPr/>
            <p:nvPr/>
          </p:nvSpPr>
          <p:spPr>
            <a:xfrm>
              <a:off x="10125365" y="1446288"/>
              <a:ext cx="1429265" cy="850274"/>
            </a:xfrm>
            <a:prstGeom prst="rect">
              <a:avLst/>
            </a:prstGeom>
          </p:spPr>
          <p:txBody>
            <a:bodyPr wrap="square">
              <a:spAutoFit/>
            </a:bodyPr>
            <a:lstStyle/>
            <a:p>
              <a:pPr algn="r"/>
              <a:r>
                <a:rPr lang="en-US" sz="1800" b="1" dirty="0">
                  <a:solidFill>
                    <a:srgbClr val="E72625"/>
                  </a:solidFill>
                  <a:cs typeface="Arial" panose="020B0604020202020204" pitchFamily="34" charset="0"/>
                </a:rPr>
                <a:t>2022</a:t>
              </a:r>
            </a:p>
          </p:txBody>
        </p:sp>
        <p:pic>
          <p:nvPicPr>
            <p:cNvPr id="21" name="Picture 20">
              <a:extLst>
                <a:ext uri="{FF2B5EF4-FFF2-40B4-BE49-F238E27FC236}">
                  <a16:creationId xmlns="" xmlns:a16="http://schemas.microsoft.com/office/drawing/2014/main" id="{8CD53063-715E-E645-EB46-870CC6ECDBB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780443" y="752872"/>
              <a:ext cx="3608749" cy="1171763"/>
            </a:xfrm>
            <a:prstGeom prst="rect">
              <a:avLst/>
            </a:prstGeom>
          </p:spPr>
        </p:pic>
      </p:grpSp>
      <p:grpSp>
        <p:nvGrpSpPr>
          <p:cNvPr id="7" name="Group 10">
            <a:extLst>
              <a:ext uri="{FF2B5EF4-FFF2-40B4-BE49-F238E27FC236}">
                <a16:creationId xmlns="" xmlns:a16="http://schemas.microsoft.com/office/drawing/2014/main" id="{16D7D15D-6BA5-3F1C-C178-780298497B64}"/>
              </a:ext>
            </a:extLst>
          </p:cNvPr>
          <p:cNvGrpSpPr/>
          <p:nvPr/>
        </p:nvGrpSpPr>
        <p:grpSpPr>
          <a:xfrm>
            <a:off x="6745175" y="3399518"/>
            <a:ext cx="2288410" cy="1649648"/>
            <a:chOff x="3958401" y="3219523"/>
            <a:chExt cx="3214628" cy="2317333"/>
          </a:xfrm>
        </p:grpSpPr>
        <p:sp>
          <p:nvSpPr>
            <p:cNvPr id="19" name="Rectangle 18">
              <a:extLst>
                <a:ext uri="{FF2B5EF4-FFF2-40B4-BE49-F238E27FC236}">
                  <a16:creationId xmlns="" xmlns:a16="http://schemas.microsoft.com/office/drawing/2014/main" id="{972812EE-3428-CF42-8A28-F07B3331D4D6}"/>
                </a:ext>
              </a:extLst>
            </p:cNvPr>
            <p:cNvSpPr/>
            <p:nvPr/>
          </p:nvSpPr>
          <p:spPr>
            <a:xfrm>
              <a:off x="3958401" y="4758630"/>
              <a:ext cx="3214628" cy="778226"/>
            </a:xfrm>
            <a:prstGeom prst="rect">
              <a:avLst/>
            </a:prstGeom>
          </p:spPr>
          <p:txBody>
            <a:bodyPr wrap="square">
              <a:spAutoFit/>
            </a:bodyPr>
            <a:lstStyle/>
            <a:p>
              <a:pPr algn="r">
                <a:lnSpc>
                  <a:spcPts val="1215"/>
                </a:lnSpc>
              </a:pPr>
              <a:r>
                <a:rPr lang="en-US" sz="1200" dirty="0">
                  <a:solidFill>
                    <a:schemeClr val="bg2">
                      <a:lumMod val="50000"/>
                    </a:schemeClr>
                  </a:solidFill>
                  <a:latin typeface="Arial" panose="020B0604020202020204" pitchFamily="34" charset="0"/>
                  <a:cs typeface="Arial" panose="020B0604020202020204" pitchFamily="34" charset="0"/>
                </a:rPr>
                <a:t>September 15, 2022</a:t>
              </a:r>
            </a:p>
            <a:p>
              <a:pPr algn="r">
                <a:lnSpc>
                  <a:spcPts val="1215"/>
                </a:lnSpc>
              </a:pPr>
              <a:r>
                <a:rPr lang="en-US" sz="1200" dirty="0">
                  <a:solidFill>
                    <a:schemeClr val="bg2">
                      <a:lumMod val="50000"/>
                    </a:schemeClr>
                  </a:solidFill>
                  <a:latin typeface="Arial" panose="020B0604020202020204" pitchFamily="34" charset="0"/>
                  <a:cs typeface="Arial" panose="020B0604020202020204" pitchFamily="34" charset="0"/>
                </a:rPr>
                <a:t>Central Public Library</a:t>
              </a:r>
            </a:p>
            <a:p>
              <a:pPr algn="r">
                <a:lnSpc>
                  <a:spcPts val="1215"/>
                </a:lnSpc>
              </a:pPr>
              <a:r>
                <a:rPr lang="en-US" sz="1200" dirty="0">
                  <a:solidFill>
                    <a:schemeClr val="bg2">
                      <a:lumMod val="50000"/>
                    </a:schemeClr>
                  </a:solidFill>
                  <a:latin typeface="Arial" panose="020B0604020202020204" pitchFamily="34" charset="0"/>
                  <a:cs typeface="Arial" panose="020B0604020202020204" pitchFamily="34" charset="0"/>
                </a:rPr>
                <a:t>Austin, TX  USA</a:t>
              </a:r>
            </a:p>
          </p:txBody>
        </p:sp>
        <p:sp>
          <p:nvSpPr>
            <p:cNvPr id="5" name="Oval 4">
              <a:extLst>
                <a:ext uri="{FF2B5EF4-FFF2-40B4-BE49-F238E27FC236}">
                  <a16:creationId xmlns="" xmlns:a16="http://schemas.microsoft.com/office/drawing/2014/main" id="{D566CCEE-A373-CF6D-FE03-CAF2E5D65789}"/>
                </a:ext>
              </a:extLst>
            </p:cNvPr>
            <p:cNvSpPr>
              <a:spLocks noChangeAspect="1"/>
            </p:cNvSpPr>
            <p:nvPr/>
          </p:nvSpPr>
          <p:spPr>
            <a:xfrm>
              <a:off x="5520663" y="3219523"/>
              <a:ext cx="1560977" cy="1492893"/>
            </a:xfrm>
            <a:prstGeom prst="ellipse">
              <a:avLst/>
            </a:prstGeom>
            <a:blipFill dpi="0" rotWithShape="1">
              <a:blip r:embed="rId5" cstate="print"/>
              <a:srcRect/>
              <a:stretch>
                <a:fillRect l="-39881" t="-2720" r="-13520" b="-2720"/>
              </a:stretch>
            </a:blipFill>
            <a:ln w="762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Rectangle 53">
            <a:extLst>
              <a:ext uri="{FF2B5EF4-FFF2-40B4-BE49-F238E27FC236}">
                <a16:creationId xmlns="" xmlns:a16="http://schemas.microsoft.com/office/drawing/2014/main" id="{507668EE-8CDE-F406-8CEB-DDDF19FC509E}"/>
              </a:ext>
            </a:extLst>
          </p:cNvPr>
          <p:cNvSpPr/>
          <p:nvPr/>
        </p:nvSpPr>
        <p:spPr>
          <a:xfrm>
            <a:off x="3097473" y="2976200"/>
            <a:ext cx="3831610" cy="715581"/>
          </a:xfrm>
          <a:prstGeom prst="rect">
            <a:avLst/>
          </a:prstGeom>
        </p:spPr>
        <p:txBody>
          <a:bodyPr wrap="square" lIns="68580" tIns="34290" rIns="68580" bIns="34290">
            <a:spAutoFit/>
          </a:bodyPr>
          <a:lstStyle/>
          <a:p>
            <a:r>
              <a:rPr lang="en-US" b="1" dirty="0">
                <a:solidFill>
                  <a:srgbClr val="C00000"/>
                </a:solidFill>
                <a:latin typeface="Arial" panose="020B0604020202020204" pitchFamily="34" charset="0"/>
                <a:cs typeface="Arial" panose="020B0604020202020204" pitchFamily="34" charset="0"/>
              </a:rPr>
              <a:t>Moderator</a:t>
            </a:r>
          </a:p>
          <a:p>
            <a:r>
              <a:rPr lang="en-US" dirty="0" smtClean="0">
                <a:solidFill>
                  <a:schemeClr val="bg2">
                    <a:lumMod val="50000"/>
                  </a:schemeClr>
                </a:solidFill>
                <a:latin typeface="Arial" panose="020B0604020202020204" pitchFamily="34" charset="0"/>
                <a:cs typeface="Arial" panose="020B0604020202020204" pitchFamily="34" charset="0"/>
              </a:rPr>
              <a:t>Maria </a:t>
            </a:r>
            <a:r>
              <a:rPr lang="en-US" dirty="0" err="1">
                <a:solidFill>
                  <a:schemeClr val="bg2">
                    <a:lumMod val="50000"/>
                  </a:schemeClr>
                </a:solidFill>
                <a:latin typeface="Arial" panose="020B0604020202020204" pitchFamily="34" charset="0"/>
                <a:cs typeface="Arial" panose="020B0604020202020204" pitchFamily="34" charset="0"/>
              </a:rPr>
              <a:t>Palombini</a:t>
            </a:r>
            <a:r>
              <a:rPr lang="en-US" dirty="0">
                <a:solidFill>
                  <a:schemeClr val="bg2">
                    <a:lumMod val="50000"/>
                  </a:schemeClr>
                </a:solidFill>
                <a:latin typeface="Arial" panose="020B0604020202020204" pitchFamily="34" charset="0"/>
                <a:cs typeface="Arial" panose="020B0604020202020204" pitchFamily="34" charset="0"/>
              </a:rPr>
              <a:t>, Director, Healthcare &amp; </a:t>
            </a:r>
            <a:r>
              <a:rPr lang="en-US" dirty="0" err="1">
                <a:solidFill>
                  <a:schemeClr val="bg2">
                    <a:lumMod val="50000"/>
                  </a:schemeClr>
                </a:solidFill>
                <a:latin typeface="Arial" panose="020B0604020202020204" pitchFamily="34" charset="0"/>
                <a:cs typeface="Arial" panose="020B0604020202020204" pitchFamily="34" charset="0"/>
              </a:rPr>
              <a:t>LIfe</a:t>
            </a:r>
            <a:r>
              <a:rPr lang="en-US" dirty="0">
                <a:solidFill>
                  <a:schemeClr val="bg2">
                    <a:lumMod val="50000"/>
                  </a:schemeClr>
                </a:solidFill>
                <a:latin typeface="Arial" panose="020B0604020202020204" pitchFamily="34" charset="0"/>
                <a:cs typeface="Arial" panose="020B0604020202020204" pitchFamily="34" charset="0"/>
              </a:rPr>
              <a:t> Science Global Practice Lead, IEEE SA</a:t>
            </a:r>
          </a:p>
        </p:txBody>
      </p:sp>
      <p:sp>
        <p:nvSpPr>
          <p:cNvPr id="57" name="Rectangle 56">
            <a:extLst>
              <a:ext uri="{FF2B5EF4-FFF2-40B4-BE49-F238E27FC236}">
                <a16:creationId xmlns="" xmlns:a16="http://schemas.microsoft.com/office/drawing/2014/main" id="{AD1960AF-2A42-9C71-EF42-ADC18B2AECAF}"/>
              </a:ext>
            </a:extLst>
          </p:cNvPr>
          <p:cNvSpPr/>
          <p:nvPr/>
        </p:nvSpPr>
        <p:spPr>
          <a:xfrm>
            <a:off x="4516408" y="1951001"/>
            <a:ext cx="4387379" cy="931024"/>
          </a:xfrm>
          <a:prstGeom prst="rect">
            <a:avLst/>
          </a:prstGeom>
        </p:spPr>
        <p:txBody>
          <a:bodyPr wrap="square" lIns="68580" tIns="34290" rIns="68580" bIns="34290">
            <a:spAutoFit/>
          </a:bodyPr>
          <a:lstStyle/>
          <a:p>
            <a:r>
              <a:rPr lang="en-US" dirty="0" err="1" smtClean="0">
                <a:solidFill>
                  <a:schemeClr val="bg1">
                    <a:lumMod val="50000"/>
                  </a:schemeClr>
                </a:solidFill>
                <a:latin typeface="Arial" pitchFamily="34" charset="0"/>
                <a:cs typeface="Arial" pitchFamily="34" charset="0"/>
              </a:rPr>
              <a:t>Sachin</a:t>
            </a:r>
            <a:r>
              <a:rPr lang="en-US" dirty="0" smtClean="0">
                <a:solidFill>
                  <a:schemeClr val="bg1">
                    <a:lumMod val="50000"/>
                  </a:schemeClr>
                </a:solidFill>
                <a:latin typeface="Arial" pitchFamily="34" charset="0"/>
                <a:cs typeface="Arial" pitchFamily="34" charset="0"/>
              </a:rPr>
              <a:t> </a:t>
            </a:r>
            <a:r>
              <a:rPr lang="en-US" dirty="0" err="1" smtClean="0">
                <a:solidFill>
                  <a:schemeClr val="bg1">
                    <a:lumMod val="50000"/>
                  </a:schemeClr>
                </a:solidFill>
                <a:latin typeface="Arial" pitchFamily="34" charset="0"/>
                <a:cs typeface="Arial" pitchFamily="34" charset="0"/>
              </a:rPr>
              <a:t>Shetty</a:t>
            </a:r>
            <a:r>
              <a:rPr lang="en-US" dirty="0" smtClean="0">
                <a:solidFill>
                  <a:schemeClr val="bg1">
                    <a:lumMod val="50000"/>
                  </a:schemeClr>
                </a:solidFill>
                <a:latin typeface="Arial" pitchFamily="34" charset="0"/>
                <a:cs typeface="Arial" pitchFamily="34" charset="0"/>
              </a:rPr>
              <a:t>, Associate Director , Virginia Modeling, Analysis and Simulation Center (VMASC), Old Dominion University, and Executive Director of the Center for Secure and Intelligent Critical Systems</a:t>
            </a:r>
            <a:endParaRPr lang="en-US" dirty="0">
              <a:solidFill>
                <a:schemeClr val="bg1">
                  <a:lumMod val="50000"/>
                </a:schemeClr>
              </a:solidFill>
              <a:latin typeface="Arial" pitchFamily="34" charset="0"/>
              <a:cs typeface="Arial" pitchFamily="34" charset="0"/>
            </a:endParaRPr>
          </a:p>
        </p:txBody>
      </p:sp>
      <p:sp>
        <p:nvSpPr>
          <p:cNvPr id="60" name="Rectangle 59">
            <a:extLst>
              <a:ext uri="{FF2B5EF4-FFF2-40B4-BE49-F238E27FC236}">
                <a16:creationId xmlns="" xmlns:a16="http://schemas.microsoft.com/office/drawing/2014/main" id="{B99A0F30-079C-CA26-CE4E-104B3E7E54F5}"/>
              </a:ext>
            </a:extLst>
          </p:cNvPr>
          <p:cNvSpPr/>
          <p:nvPr/>
        </p:nvSpPr>
        <p:spPr>
          <a:xfrm>
            <a:off x="6000744" y="660490"/>
            <a:ext cx="3181540" cy="931024"/>
          </a:xfrm>
          <a:prstGeom prst="rect">
            <a:avLst/>
          </a:prstGeom>
        </p:spPr>
        <p:txBody>
          <a:bodyPr wrap="square" lIns="68580" tIns="34290" rIns="68580" bIns="34290">
            <a:spAutoFit/>
          </a:bodyPr>
          <a:lstStyle/>
          <a:p>
            <a:r>
              <a:rPr lang="en-US" dirty="0">
                <a:solidFill>
                  <a:schemeClr val="bg2">
                    <a:lumMod val="50000"/>
                  </a:schemeClr>
                </a:solidFill>
                <a:latin typeface="Arial" panose="020B0604020202020204" pitchFamily="34" charset="0"/>
                <a:cs typeface="Arial" panose="020B0604020202020204" pitchFamily="34" charset="0"/>
              </a:rPr>
              <a:t>Daniel Toshio Harrell, </a:t>
            </a:r>
            <a:r>
              <a:rPr lang="en-US" dirty="0" smtClean="0">
                <a:solidFill>
                  <a:schemeClr val="bg2">
                    <a:lumMod val="50000"/>
                  </a:schemeClr>
                </a:solidFill>
                <a:latin typeface="Arial" panose="020B0604020202020204" pitchFamily="34" charset="0"/>
                <a:cs typeface="Arial" panose="020B0604020202020204" pitchFamily="34" charset="0"/>
              </a:rPr>
              <a:t>PhD, </a:t>
            </a:r>
            <a:r>
              <a:rPr lang="en-US" dirty="0">
                <a:solidFill>
                  <a:schemeClr val="bg2">
                    <a:lumMod val="50000"/>
                  </a:schemeClr>
                </a:solidFill>
                <a:latin typeface="Arial" panose="020B0604020202020204" pitchFamily="34" charset="0"/>
                <a:cs typeface="Arial" panose="020B0604020202020204" pitchFamily="34" charset="0"/>
              </a:rPr>
              <a:t>Research Associate, Department of Population Health, Dell Medical School, University of Texas at Austin</a:t>
            </a:r>
          </a:p>
        </p:txBody>
      </p:sp>
      <p:sp>
        <p:nvSpPr>
          <p:cNvPr id="3" name="Rectangle 2"/>
          <p:cNvSpPr/>
          <p:nvPr/>
        </p:nvSpPr>
        <p:spPr>
          <a:xfrm>
            <a:off x="150772" y="1176174"/>
            <a:ext cx="2911163" cy="1361912"/>
          </a:xfrm>
          <a:prstGeom prst="rect">
            <a:avLst/>
          </a:prstGeom>
        </p:spPr>
        <p:txBody>
          <a:bodyPr wrap="square" lIns="68580" tIns="34290" rIns="68580" bIns="34290">
            <a:spAutoFit/>
          </a:bodyPr>
          <a:lstStyle/>
          <a:p>
            <a:r>
              <a:rPr lang="en-US" sz="2100" b="1" dirty="0">
                <a:latin typeface="Arial" panose="020B0604020202020204" pitchFamily="34" charset="0"/>
                <a:cs typeface="Arial" panose="020B0604020202020204" pitchFamily="34" charset="0"/>
              </a:rPr>
              <a:t>Open DLT for Patient Privacy Protection in the Age of Healthcare Consumerism </a:t>
            </a:r>
          </a:p>
        </p:txBody>
      </p:sp>
      <p:pic>
        <p:nvPicPr>
          <p:cNvPr id="6" name="Picture 5"/>
          <p:cNvPicPr>
            <a:picLocks noChangeAspect="1"/>
          </p:cNvPicPr>
          <p:nvPr/>
        </p:nvPicPr>
        <p:blipFill>
          <a:blip r:embed="rId6"/>
          <a:stretch>
            <a:fillRect/>
          </a:stretch>
        </p:blipFill>
        <p:spPr>
          <a:xfrm rot="231013">
            <a:off x="1565519" y="2588239"/>
            <a:ext cx="1447918" cy="139499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7"/>
          <a:stretch>
            <a:fillRect/>
          </a:stretch>
        </p:blipFill>
        <p:spPr>
          <a:xfrm>
            <a:off x="4596602" y="311169"/>
            <a:ext cx="1335082" cy="1334158"/>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p:cNvSpPr txBox="1"/>
          <p:nvPr/>
        </p:nvSpPr>
        <p:spPr>
          <a:xfrm>
            <a:off x="3505694" y="3990091"/>
            <a:ext cx="1242969" cy="284693"/>
          </a:xfrm>
          <a:prstGeom prst="rect">
            <a:avLst/>
          </a:prstGeom>
          <a:noFill/>
        </p:spPr>
        <p:txBody>
          <a:bodyPr wrap="none" lIns="68580" tIns="34290" rIns="68580" bIns="34290" rtlCol="0">
            <a:spAutoFit/>
          </a:bodyPr>
          <a:lstStyle/>
          <a:p>
            <a:r>
              <a:rPr lang="en-US" dirty="0" smtClean="0"/>
              <a:t>Sponsored by</a:t>
            </a:r>
            <a:endParaRPr lang="en-US" dirty="0"/>
          </a:p>
        </p:txBody>
      </p:sp>
      <p:pic>
        <p:nvPicPr>
          <p:cNvPr id="13" name="Picture 12"/>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935493" y="4085408"/>
            <a:ext cx="3244466" cy="1058092"/>
          </a:xfrm>
          <a:prstGeom prst="rect">
            <a:avLst/>
          </a:prstGeom>
        </p:spPr>
      </p:pic>
      <p:pic>
        <p:nvPicPr>
          <p:cNvPr id="23" name="Picture 22" descr="sachin.jpg"/>
          <p:cNvPicPr>
            <a:picLocks noChangeAspect="1"/>
          </p:cNvPicPr>
          <p:nvPr/>
        </p:nvPicPr>
        <p:blipFill>
          <a:blip r:embed="rId9" cstate="print"/>
          <a:stretch>
            <a:fillRect/>
          </a:stretch>
        </p:blipFill>
        <p:spPr>
          <a:xfrm>
            <a:off x="3152883" y="1437895"/>
            <a:ext cx="1314614" cy="132826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 xmlns:p14="http://schemas.microsoft.com/office/powerpoint/2010/main" val="2458948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690D81-6073-EF45-8416-F16FB9ECDDC3}"/>
              </a:ext>
            </a:extLst>
          </p:cNvPr>
          <p:cNvSpPr>
            <a:spLocks noGrp="1"/>
          </p:cNvSpPr>
          <p:nvPr>
            <p:ph type="title"/>
          </p:nvPr>
        </p:nvSpPr>
        <p:spPr/>
        <p:txBody>
          <a:bodyPr/>
          <a:lstStyle/>
          <a:p>
            <a:r>
              <a:rPr lang="en-US" dirty="0"/>
              <a:t>IEEE STANDARDS PROJECTS relative to topic</a:t>
            </a:r>
          </a:p>
        </p:txBody>
      </p:sp>
      <p:sp>
        <p:nvSpPr>
          <p:cNvPr id="3" name="Content Placeholder 2">
            <a:extLst>
              <a:ext uri="{FF2B5EF4-FFF2-40B4-BE49-F238E27FC236}">
                <a16:creationId xmlns="" xmlns:a16="http://schemas.microsoft.com/office/drawing/2014/main" id="{DD499FB3-7308-0C43-80C8-49282A0B03E6}"/>
              </a:ext>
            </a:extLst>
          </p:cNvPr>
          <p:cNvSpPr>
            <a:spLocks noGrp="1"/>
          </p:cNvSpPr>
          <p:nvPr>
            <p:ph idx="1"/>
          </p:nvPr>
        </p:nvSpPr>
        <p:spPr>
          <a:xfrm>
            <a:off x="457200" y="834121"/>
            <a:ext cx="8229600" cy="3795984"/>
          </a:xfrm>
          <a:ln>
            <a:noFill/>
          </a:ln>
        </p:spPr>
        <p:txBody>
          <a:bodyPr>
            <a:normAutofit fontScale="92500" lnSpcReduction="10000"/>
          </a:bodyPr>
          <a:lstStyle/>
          <a:p>
            <a:pPr marL="285750" indent="-285750">
              <a:buClr>
                <a:srgbClr val="00B5E2"/>
              </a:buClr>
              <a:buSzPct val="105000"/>
              <a:buFont typeface="Wingdings" pitchFamily="2" charset="2"/>
              <a:buChar char="§"/>
            </a:pPr>
            <a:r>
              <a:rPr lang="en-US" b="0" i="0" dirty="0">
                <a:latin typeface="Montserrat" pitchFamily="2" charset="77"/>
              </a:rPr>
              <a:t>IEEE 11073 Suite –Health Informatics - Personal Health Device Communication - Device Specialization </a:t>
            </a:r>
          </a:p>
          <a:p>
            <a:pPr marL="285750" indent="-285750">
              <a:buClr>
                <a:srgbClr val="00B5E2"/>
              </a:buClr>
              <a:buSzPct val="105000"/>
              <a:buFont typeface="Wingdings" pitchFamily="2" charset="2"/>
              <a:buChar char="§"/>
            </a:pPr>
            <a:r>
              <a:rPr lang="en-US" b="0" i="0" dirty="0">
                <a:latin typeface="Montserrat" pitchFamily="2" charset="77"/>
              </a:rPr>
              <a:t>P1752.1 - Standard for Mobile Health Data</a:t>
            </a:r>
          </a:p>
          <a:p>
            <a:pPr marL="285750" indent="-285750">
              <a:buClr>
                <a:srgbClr val="00B5E2"/>
              </a:buClr>
              <a:buSzPct val="105000"/>
              <a:buFont typeface="Wingdings" pitchFamily="2" charset="2"/>
              <a:buChar char="§"/>
            </a:pPr>
            <a:r>
              <a:rPr lang="en-US" b="0" dirty="0">
                <a:latin typeface="Montserrat" pitchFamily="2" charset="77"/>
              </a:rPr>
              <a:t>P1752.2 – Standard for Mobile Health Data: Representation of Cardiovascular, Respiratory, and Metabolic Measures</a:t>
            </a:r>
            <a:endParaRPr lang="en-US" b="0" i="0" dirty="0">
              <a:latin typeface="Montserrat" pitchFamily="2" charset="77"/>
            </a:endParaRPr>
          </a:p>
          <a:p>
            <a:pPr marL="285750" indent="-285750">
              <a:buClr>
                <a:srgbClr val="00B5E2"/>
              </a:buClr>
              <a:buSzPct val="105000"/>
              <a:buFont typeface="Wingdings" pitchFamily="2" charset="2"/>
              <a:buChar char="§"/>
            </a:pPr>
            <a:r>
              <a:rPr lang="en-US" b="0" i="0" dirty="0">
                <a:latin typeface="Montserrat" pitchFamily="2" charset="77"/>
              </a:rPr>
              <a:t>P2550 - Standard for Remote Monitoring of a Neonate and the Mother Post-Partum in a Non-Clinical Healthcare Setting</a:t>
            </a:r>
          </a:p>
          <a:p>
            <a:pPr marL="285750" indent="-285750">
              <a:buClr>
                <a:srgbClr val="00B5E2"/>
              </a:buClr>
              <a:buSzPct val="105000"/>
              <a:buFont typeface="Wingdings" pitchFamily="2" charset="2"/>
              <a:buChar char="§"/>
            </a:pPr>
            <a:r>
              <a:rPr lang="en-US" b="0" i="0" dirty="0">
                <a:latin typeface="Montserrat" pitchFamily="2" charset="77"/>
              </a:rPr>
              <a:t>P2650 - Standard For Enabling Mobile Device Platforms To Be Used As Pre-Screening Audiometric Systems</a:t>
            </a:r>
          </a:p>
          <a:p>
            <a:pPr marL="285750" indent="-285750">
              <a:buClr>
                <a:srgbClr val="00B5E2"/>
              </a:buClr>
              <a:buSzPct val="105000"/>
              <a:buFont typeface="Wingdings" pitchFamily="2" charset="2"/>
              <a:buChar char="§"/>
            </a:pPr>
            <a:r>
              <a:rPr lang="en-US" b="0" i="0" dirty="0">
                <a:latin typeface="Montserrat" pitchFamily="2" charset="77"/>
              </a:rPr>
              <a:t>P2144.1 - Standard for Framework of Blockchain-based Internet of Things (IoT) Data Management</a:t>
            </a:r>
          </a:p>
          <a:p>
            <a:pPr marL="285750" indent="-285750">
              <a:buClr>
                <a:srgbClr val="00B5E2"/>
              </a:buClr>
              <a:buSzPct val="105000"/>
              <a:buFont typeface="Wingdings" pitchFamily="2" charset="2"/>
              <a:buChar char="§"/>
            </a:pPr>
            <a:r>
              <a:rPr lang="en-US" b="0" i="0" dirty="0">
                <a:latin typeface="Montserrat" pitchFamily="2" charset="77"/>
              </a:rPr>
              <a:t>P2144.2 - Standard for Functional Requirements in Blockchain-based Internet of Things (IoT) Data Management</a:t>
            </a:r>
          </a:p>
          <a:p>
            <a:pPr marL="285750" indent="-285750">
              <a:buClr>
                <a:srgbClr val="00B5E2"/>
              </a:buClr>
              <a:buSzPct val="105000"/>
              <a:buFont typeface="Wingdings" pitchFamily="2" charset="2"/>
              <a:buChar char="§"/>
            </a:pPr>
            <a:r>
              <a:rPr lang="en-US" b="0" i="0" dirty="0">
                <a:latin typeface="Montserrat" pitchFamily="2" charset="77"/>
              </a:rPr>
              <a:t>P2144.3 - Standard for Assessment of Blockchain-based Internet of Things (IoT) Data Management</a:t>
            </a:r>
          </a:p>
          <a:p>
            <a:pPr marL="285750" indent="-285750">
              <a:buClr>
                <a:srgbClr val="00B5E2"/>
              </a:buClr>
              <a:buSzPct val="105000"/>
              <a:buFont typeface="Wingdings" pitchFamily="2" charset="2"/>
              <a:buChar char="§"/>
            </a:pPr>
            <a:r>
              <a:rPr lang="en-US" b="0" i="0" dirty="0">
                <a:latin typeface="Montserrat" pitchFamily="2" charset="77"/>
              </a:rPr>
              <a:t>P2418.1 - Standard for the Framework of Blockchain Use in Internet of Things (IoT)</a:t>
            </a:r>
          </a:p>
          <a:p>
            <a:pPr marL="285750" indent="-285750">
              <a:buClr>
                <a:srgbClr val="00B5E2"/>
              </a:buClr>
              <a:buSzPct val="105000"/>
              <a:buFont typeface="Wingdings" pitchFamily="2" charset="2"/>
              <a:buChar char="§"/>
            </a:pPr>
            <a:r>
              <a:rPr lang="en-US" b="0" i="0" dirty="0">
                <a:latin typeface="Montserrat" pitchFamily="2" charset="77"/>
              </a:rPr>
              <a:t>P1451-99 - Standard for Harmonization of Internet of Things (IoT) Devices and Systems</a:t>
            </a:r>
          </a:p>
          <a:p>
            <a:pPr marL="285750" indent="-285750">
              <a:buClr>
                <a:srgbClr val="00B5E2"/>
              </a:buClr>
              <a:buSzPct val="105000"/>
              <a:buFont typeface="Wingdings" pitchFamily="2" charset="2"/>
              <a:buChar char="§"/>
            </a:pPr>
            <a:endParaRPr lang="en-US" b="0" dirty="0"/>
          </a:p>
        </p:txBody>
      </p:sp>
      <p:sp>
        <p:nvSpPr>
          <p:cNvPr id="4" name="Slide Number Placeholder 3">
            <a:extLst>
              <a:ext uri="{FF2B5EF4-FFF2-40B4-BE49-F238E27FC236}">
                <a16:creationId xmlns="" xmlns:a16="http://schemas.microsoft.com/office/drawing/2014/main" id="{B60CBC90-0C03-CA46-A096-7239ECEEF145}"/>
              </a:ext>
            </a:extLst>
          </p:cNvPr>
          <p:cNvSpPr>
            <a:spLocks noGrp="1"/>
          </p:cNvSpPr>
          <p:nvPr>
            <p:ph type="sldNum" sz="quarter" idx="10"/>
          </p:nvPr>
        </p:nvSpPr>
        <p:spPr>
          <a:xfrm>
            <a:off x="8085143" y="4630107"/>
            <a:ext cx="601663" cy="274637"/>
          </a:xfrm>
          <a:prstGeom prst="rect">
            <a:avLst/>
          </a:prstGeom>
        </p:spPr>
        <p:txBody>
          <a:bodyPr vert="horz" wrap="square" lIns="0" tIns="0" rIns="0" bIns="0" numCol="1" anchor="ctr" anchorCtr="0" compatLnSpc="1">
            <a:prstTxWarp prst="textNoShape">
              <a:avLst/>
            </a:prstTxWarp>
          </a:bodyPr>
          <a:lstStyle>
            <a:defPPr>
              <a:defRPr lang="en-US"/>
            </a:defPPr>
            <a:lvl1pPr algn="r" defTabSz="914377" rtl="0" fontAlgn="base">
              <a:spcBef>
                <a:spcPct val="0"/>
              </a:spcBef>
              <a:spcAft>
                <a:spcPct val="0"/>
              </a:spcAft>
              <a:defRPr sz="700" kern="1200">
                <a:solidFill>
                  <a:schemeClr val="tx1"/>
                </a:solidFill>
                <a:latin typeface="Montserrat" charset="0"/>
                <a:ea typeface="MS PGothic" panose="020B0600070205080204" pitchFamily="34" charset="-128"/>
                <a:cs typeface="+mn-cs"/>
              </a:defRPr>
            </a:lvl1pPr>
            <a:lvl2pPr marL="457189" indent="152396" algn="l" defTabSz="914377" rtl="0" fontAlgn="base">
              <a:spcBef>
                <a:spcPct val="0"/>
              </a:spcBef>
              <a:spcAft>
                <a:spcPct val="0"/>
              </a:spcAft>
              <a:defRPr sz="1867" kern="1200">
                <a:solidFill>
                  <a:schemeClr val="tx1"/>
                </a:solidFill>
                <a:latin typeface="Montserrat" charset="0"/>
                <a:ea typeface="MS PGothic" panose="020B0600070205080204" pitchFamily="34" charset="-128"/>
                <a:cs typeface="+mn-cs"/>
              </a:defRPr>
            </a:lvl2pPr>
            <a:lvl3pPr marL="914377" indent="304792" algn="l" defTabSz="914377" rtl="0" fontAlgn="base">
              <a:spcBef>
                <a:spcPct val="0"/>
              </a:spcBef>
              <a:spcAft>
                <a:spcPct val="0"/>
              </a:spcAft>
              <a:defRPr sz="1867" kern="1200">
                <a:solidFill>
                  <a:schemeClr val="tx1"/>
                </a:solidFill>
                <a:latin typeface="Montserrat" charset="0"/>
                <a:ea typeface="MS PGothic" panose="020B0600070205080204" pitchFamily="34" charset="-128"/>
                <a:cs typeface="+mn-cs"/>
              </a:defRPr>
            </a:lvl3pPr>
            <a:lvl4pPr marL="1371566" indent="457189" algn="l" defTabSz="914377" rtl="0" fontAlgn="base">
              <a:spcBef>
                <a:spcPct val="0"/>
              </a:spcBef>
              <a:spcAft>
                <a:spcPct val="0"/>
              </a:spcAft>
              <a:defRPr sz="1867" kern="1200">
                <a:solidFill>
                  <a:schemeClr val="tx1"/>
                </a:solidFill>
                <a:latin typeface="Montserrat" charset="0"/>
                <a:ea typeface="MS PGothic" panose="020B0600070205080204" pitchFamily="34" charset="-128"/>
                <a:cs typeface="+mn-cs"/>
              </a:defRPr>
            </a:lvl4pPr>
            <a:lvl5pPr marL="1828754" indent="609585" algn="l" defTabSz="914377" rtl="0" fontAlgn="base">
              <a:spcBef>
                <a:spcPct val="0"/>
              </a:spcBef>
              <a:spcAft>
                <a:spcPct val="0"/>
              </a:spcAft>
              <a:defRPr sz="1867" kern="1200">
                <a:solidFill>
                  <a:schemeClr val="tx1"/>
                </a:solidFill>
                <a:latin typeface="Montserrat" charset="0"/>
                <a:ea typeface="MS PGothic" panose="020B0600070205080204" pitchFamily="34" charset="-128"/>
                <a:cs typeface="+mn-cs"/>
              </a:defRPr>
            </a:lvl5pPr>
            <a:lvl6pPr marL="3047924" algn="l" defTabSz="1219170" rtl="0" eaLnBrk="1" latinLnBrk="0" hangingPunct="1">
              <a:defRPr sz="1867" kern="1200">
                <a:solidFill>
                  <a:schemeClr val="tx1"/>
                </a:solidFill>
                <a:latin typeface="Montserrat" charset="0"/>
                <a:ea typeface="MS PGothic" panose="020B0600070205080204" pitchFamily="34" charset="-128"/>
                <a:cs typeface="+mn-cs"/>
              </a:defRPr>
            </a:lvl6pPr>
            <a:lvl7pPr marL="3657509" algn="l" defTabSz="1219170" rtl="0" eaLnBrk="1" latinLnBrk="0" hangingPunct="1">
              <a:defRPr sz="1867" kern="1200">
                <a:solidFill>
                  <a:schemeClr val="tx1"/>
                </a:solidFill>
                <a:latin typeface="Montserrat" charset="0"/>
                <a:ea typeface="MS PGothic" panose="020B0600070205080204" pitchFamily="34" charset="-128"/>
                <a:cs typeface="+mn-cs"/>
              </a:defRPr>
            </a:lvl7pPr>
            <a:lvl8pPr marL="4267093" algn="l" defTabSz="1219170" rtl="0" eaLnBrk="1" latinLnBrk="0" hangingPunct="1">
              <a:defRPr sz="1867" kern="1200">
                <a:solidFill>
                  <a:schemeClr val="tx1"/>
                </a:solidFill>
                <a:latin typeface="Montserrat" charset="0"/>
                <a:ea typeface="MS PGothic" panose="020B0600070205080204" pitchFamily="34" charset="-128"/>
                <a:cs typeface="+mn-cs"/>
              </a:defRPr>
            </a:lvl8pPr>
            <a:lvl9pPr marL="4876678" algn="l" defTabSz="1219170" rtl="0" eaLnBrk="1" latinLnBrk="0" hangingPunct="1">
              <a:defRPr sz="1867" kern="1200">
                <a:solidFill>
                  <a:schemeClr val="tx1"/>
                </a:solidFill>
                <a:latin typeface="Montserrat" charset="0"/>
                <a:ea typeface="MS PGothic" panose="020B0600070205080204" pitchFamily="34" charset="-128"/>
                <a:cs typeface="+mn-cs"/>
              </a:defRPr>
            </a:lvl9pPr>
          </a:lstStyle>
          <a:p>
            <a:fld id="{A3979A82-1A5E-4C7B-AFC0-111CA6C3130A}" type="slidenum">
              <a:rPr lang="en-US" altLang="en-US" smtClean="0"/>
              <a:pPr/>
              <a:t>10</a:t>
            </a:fld>
            <a:endParaRPr lang="en-US" altLang="en-US"/>
          </a:p>
        </p:txBody>
      </p:sp>
      <p:sp>
        <p:nvSpPr>
          <p:cNvPr id="5" name="TextBox 4">
            <a:extLst>
              <a:ext uri="{FF2B5EF4-FFF2-40B4-BE49-F238E27FC236}">
                <a16:creationId xmlns="" xmlns:a16="http://schemas.microsoft.com/office/drawing/2014/main" id="{AFE906D0-F5B7-454B-BC8C-105D3BDBAAD0}"/>
              </a:ext>
            </a:extLst>
          </p:cNvPr>
          <p:cNvSpPr txBox="1"/>
          <p:nvPr/>
        </p:nvSpPr>
        <p:spPr>
          <a:xfrm>
            <a:off x="6010507" y="4630105"/>
            <a:ext cx="2676293" cy="246221"/>
          </a:xfrm>
          <a:prstGeom prst="rect">
            <a:avLst/>
          </a:prstGeom>
          <a:noFill/>
        </p:spPr>
        <p:txBody>
          <a:bodyPr wrap="square" rtlCol="0">
            <a:spAutoFit/>
          </a:bodyPr>
          <a:lstStyle/>
          <a:p>
            <a:r>
              <a:rPr lang="en-US" sz="1000" dirty="0">
                <a:hlinkClick r:id="rId2"/>
              </a:rPr>
              <a:t>https://Standards.ieee.org</a:t>
            </a:r>
            <a:endParaRPr lang="en-US" sz="1000" dirty="0"/>
          </a:p>
        </p:txBody>
      </p:sp>
    </p:spTree>
    <p:extLst>
      <p:ext uri="{BB962C8B-B14F-4D97-AF65-F5344CB8AC3E}">
        <p14:creationId xmlns="" xmlns:p14="http://schemas.microsoft.com/office/powerpoint/2010/main" val="2709789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BA8D24-E6E9-9744-A77C-C9239F16848F}"/>
              </a:ext>
            </a:extLst>
          </p:cNvPr>
          <p:cNvSpPr>
            <a:spLocks noGrp="1"/>
          </p:cNvSpPr>
          <p:nvPr>
            <p:ph type="title"/>
          </p:nvPr>
        </p:nvSpPr>
        <p:spPr/>
        <p:txBody>
          <a:bodyPr>
            <a:normAutofit/>
          </a:bodyPr>
          <a:lstStyle/>
          <a:p>
            <a:r>
              <a:rPr lang="en-US" dirty="0"/>
              <a:t>IEEE STANDARDS PROJECTS relative to topic</a:t>
            </a:r>
          </a:p>
        </p:txBody>
      </p:sp>
      <p:sp>
        <p:nvSpPr>
          <p:cNvPr id="3" name="Content Placeholder 2">
            <a:extLst>
              <a:ext uri="{FF2B5EF4-FFF2-40B4-BE49-F238E27FC236}">
                <a16:creationId xmlns="" xmlns:a16="http://schemas.microsoft.com/office/drawing/2014/main" id="{57780246-A038-4347-83AC-7745AE56A894}"/>
              </a:ext>
            </a:extLst>
          </p:cNvPr>
          <p:cNvSpPr>
            <a:spLocks noGrp="1"/>
          </p:cNvSpPr>
          <p:nvPr>
            <p:ph idx="1"/>
          </p:nvPr>
        </p:nvSpPr>
        <p:spPr>
          <a:xfrm>
            <a:off x="457200" y="813556"/>
            <a:ext cx="8229600" cy="3906861"/>
          </a:xfrm>
        </p:spPr>
        <p:txBody>
          <a:bodyPr>
            <a:noAutofit/>
          </a:bodyPr>
          <a:lstStyle/>
          <a:p>
            <a:pPr marL="285750" indent="-285750">
              <a:buClr>
                <a:srgbClr val="00B5E2"/>
              </a:buClr>
              <a:buSzPct val="105000"/>
              <a:buFont typeface="Wingdings" pitchFamily="2" charset="2"/>
              <a:buChar char="§"/>
            </a:pPr>
            <a:r>
              <a:rPr lang="en-US" b="0" i="0" dirty="0">
                <a:latin typeface="Montserrat" pitchFamily="2" charset="77"/>
              </a:rPr>
              <a:t>P1528.7 - Guide to Assess the Electromagnetic Fields (EMF) Exposure of Internet of Things (IoT) Technologies/Solutions</a:t>
            </a:r>
          </a:p>
          <a:p>
            <a:pPr marL="285750" indent="-285750">
              <a:buClr>
                <a:srgbClr val="00B5E2"/>
              </a:buClr>
              <a:buSzPct val="105000"/>
              <a:buFont typeface="Wingdings" pitchFamily="2" charset="2"/>
              <a:buChar char="§"/>
            </a:pPr>
            <a:r>
              <a:rPr lang="en-US" b="0" i="0" dirty="0">
                <a:latin typeface="Montserrat" pitchFamily="2" charset="77"/>
              </a:rPr>
              <a:t>P2802 - Standard for the Performance and Safety Evaluation of Artificial Intelligence Based Medical Device: Terminology</a:t>
            </a:r>
          </a:p>
          <a:p>
            <a:pPr marL="285750" indent="-285750">
              <a:buClr>
                <a:srgbClr val="00B5E2"/>
              </a:buClr>
              <a:buSzPct val="105000"/>
              <a:buFont typeface="Wingdings" pitchFamily="2" charset="2"/>
              <a:buChar char="§"/>
            </a:pPr>
            <a:r>
              <a:rPr lang="en-US" i="0" dirty="0">
                <a:highlight>
                  <a:srgbClr val="FFFF00"/>
                </a:highlight>
                <a:latin typeface="Montserrat" pitchFamily="2" charset="77"/>
              </a:rPr>
              <a:t>P2418.6 - Standard for the Framework of Distributed Ledger Technology (DLT) Use in Healthcare and the Life and Social Sciences</a:t>
            </a:r>
          </a:p>
          <a:p>
            <a:pPr marL="285750" indent="-285750">
              <a:buClr>
                <a:srgbClr val="00B5E2"/>
              </a:buClr>
              <a:buSzPct val="105000"/>
              <a:buFont typeface="Wingdings" pitchFamily="2" charset="2"/>
              <a:buChar char="§"/>
            </a:pPr>
            <a:r>
              <a:rPr lang="en-US" b="0" i="0" dirty="0">
                <a:latin typeface="Montserrat" pitchFamily="2" charset="77"/>
              </a:rPr>
              <a:t>P2933 -Standard for Clinical Internet of Things (IoT) Data and Device Interoperability with TIPPSS (Trust, Identity, Privacy, Protection, Safety, Security)</a:t>
            </a:r>
          </a:p>
          <a:p>
            <a:pPr marL="285750" indent="-285750">
              <a:buClr>
                <a:srgbClr val="00B5E2"/>
              </a:buClr>
              <a:buSzPct val="105000"/>
              <a:buFont typeface="Wingdings" pitchFamily="2" charset="2"/>
              <a:buChar char="§"/>
            </a:pPr>
            <a:r>
              <a:rPr lang="en-US" b="0" i="0" dirty="0">
                <a:latin typeface="Montserrat" pitchFamily="2" charset="77"/>
              </a:rPr>
              <a:t>IEEE 2791-2020 - IEEE Standard for Bioinformatics Analyses Generated by High-Throughput Sequencing (HTS) to Facilitate Communication</a:t>
            </a:r>
            <a:endParaRPr lang="en-US" b="0" i="0" dirty="0">
              <a:latin typeface="Montserrat" pitchFamily="2" charset="77"/>
              <a:sym typeface="Montserrat"/>
            </a:endParaRPr>
          </a:p>
          <a:p>
            <a:pPr marL="285750" indent="-285750">
              <a:buClr>
                <a:srgbClr val="00B5E2"/>
              </a:buClr>
              <a:buSzPct val="105000"/>
              <a:buFont typeface="Wingdings" pitchFamily="2" charset="2"/>
              <a:buChar char="§"/>
            </a:pPr>
            <a:r>
              <a:rPr lang="en-US" b="0" i="0" dirty="0">
                <a:latin typeface="Montserrat" pitchFamily="2" charset="77"/>
                <a:ea typeface="Montserrat"/>
                <a:cs typeface="Montserrat"/>
                <a:sym typeface="Montserrat"/>
              </a:rPr>
              <a:t>P2968.1 - Trial Use Recommended Practice For Decentralized Clinical Trials Patient Safety</a:t>
            </a:r>
          </a:p>
          <a:p>
            <a:pPr marL="285750" indent="-285750">
              <a:buClr>
                <a:srgbClr val="00B5E2"/>
              </a:buClr>
              <a:buSzPct val="105000"/>
              <a:buFont typeface="Wingdings" pitchFamily="2" charset="2"/>
              <a:buChar char="§"/>
            </a:pPr>
            <a:r>
              <a:rPr lang="en-US" b="0" i="0" dirty="0">
                <a:latin typeface="Montserrat" pitchFamily="2" charset="77"/>
                <a:ea typeface="Montserrat"/>
                <a:cs typeface="Montserrat"/>
                <a:sym typeface="Montserrat"/>
              </a:rPr>
              <a:t>P2968.2 - Trial Use Recommended Practice for Decentralized Clinical Trials Threat Modeling, Cybersecurity, and Data Privacy </a:t>
            </a:r>
          </a:p>
          <a:p>
            <a:pPr marL="282569" lvl="3" indent="0">
              <a:lnSpc>
                <a:spcPct val="130000"/>
              </a:lnSpc>
              <a:spcAft>
                <a:spcPts val="600"/>
              </a:spcAft>
              <a:buNone/>
            </a:pPr>
            <a:endParaRPr lang="en-US" sz="1400" b="0" dirty="0">
              <a:latin typeface="Montserrat" pitchFamily="2" charset="77"/>
            </a:endParaRPr>
          </a:p>
          <a:p>
            <a:pPr marL="282569" lvl="3" indent="0" algn="r">
              <a:lnSpc>
                <a:spcPct val="130000"/>
              </a:lnSpc>
              <a:spcAft>
                <a:spcPts val="600"/>
              </a:spcAft>
              <a:buNone/>
            </a:pPr>
            <a:r>
              <a:rPr lang="en-US" sz="1600" b="0" dirty="0">
                <a:latin typeface="Montserrat" pitchFamily="2" charset="77"/>
              </a:rPr>
              <a:t>Learn more at </a:t>
            </a:r>
            <a:r>
              <a:rPr lang="en-US" sz="1600" b="0" dirty="0">
                <a:latin typeface="Montserrat" pitchFamily="2" charset="77"/>
                <a:hlinkClick r:id="rId3"/>
              </a:rPr>
              <a:t>standards.ieee.org</a:t>
            </a:r>
            <a:endParaRPr lang="en-US" sz="1600" b="0" dirty="0">
              <a:latin typeface="Montserrat" pitchFamily="2" charset="77"/>
            </a:endParaRPr>
          </a:p>
          <a:p>
            <a:pPr marL="0" lvl="1" indent="0">
              <a:spcBef>
                <a:spcPts val="1000"/>
              </a:spcBef>
            </a:pPr>
            <a:endParaRPr lang="en-US" sz="1400" dirty="0">
              <a:latin typeface="Montserrat" pitchFamily="2" charset="77"/>
            </a:endParaRPr>
          </a:p>
          <a:p>
            <a:pPr marL="0" lvl="1" indent="0">
              <a:spcBef>
                <a:spcPts val="1000"/>
              </a:spcBef>
            </a:pPr>
            <a:endParaRPr lang="en-US" sz="1600" b="0" i="0" dirty="0">
              <a:latin typeface="Montserrat" pitchFamily="2" charset="77"/>
            </a:endParaRPr>
          </a:p>
          <a:p>
            <a:pPr marL="0" lvl="1" indent="0">
              <a:spcBef>
                <a:spcPts val="1000"/>
              </a:spcBef>
            </a:pPr>
            <a:endParaRPr lang="en-US" sz="1600" b="0" i="0" dirty="0">
              <a:latin typeface="Montserrat" pitchFamily="2" charset="77"/>
            </a:endParaRPr>
          </a:p>
          <a:p>
            <a:pPr marL="0" lvl="1" indent="0">
              <a:spcBef>
                <a:spcPts val="1000"/>
              </a:spcBef>
            </a:pPr>
            <a:endParaRPr lang="en-US" sz="1600" b="0" i="0" dirty="0">
              <a:latin typeface="Montserrat" pitchFamily="2" charset="77"/>
            </a:endParaRPr>
          </a:p>
          <a:p>
            <a:endParaRPr lang="en-US" sz="1600" b="0" dirty="0">
              <a:latin typeface="Montserrat" pitchFamily="2" charset="77"/>
            </a:endParaRPr>
          </a:p>
          <a:p>
            <a:endParaRPr lang="en-US" sz="1600" b="0" dirty="0">
              <a:latin typeface="Montserrat" pitchFamily="2" charset="77"/>
            </a:endParaRPr>
          </a:p>
        </p:txBody>
      </p:sp>
      <p:sp>
        <p:nvSpPr>
          <p:cNvPr id="4" name="Slide Number Placeholder 3">
            <a:extLst>
              <a:ext uri="{FF2B5EF4-FFF2-40B4-BE49-F238E27FC236}">
                <a16:creationId xmlns="" xmlns:a16="http://schemas.microsoft.com/office/drawing/2014/main" id="{21C6DE77-7576-5040-893C-0FB6CE11A7AB}"/>
              </a:ext>
            </a:extLst>
          </p:cNvPr>
          <p:cNvSpPr>
            <a:spLocks noGrp="1"/>
          </p:cNvSpPr>
          <p:nvPr>
            <p:ph type="sldNum" sz="quarter" idx="10"/>
          </p:nvPr>
        </p:nvSpPr>
        <p:spPr>
          <a:xfrm>
            <a:off x="8085143" y="4630107"/>
            <a:ext cx="601663" cy="274637"/>
          </a:xfrm>
          <a:prstGeom prst="rect">
            <a:avLst/>
          </a:prstGeom>
        </p:spPr>
        <p:txBody>
          <a:bodyPr vert="horz" wrap="square" lIns="0" tIns="0" rIns="0" bIns="0" numCol="1" anchor="ctr" anchorCtr="0" compatLnSpc="1">
            <a:prstTxWarp prst="textNoShape">
              <a:avLst/>
            </a:prstTxWarp>
          </a:bodyPr>
          <a:lstStyle>
            <a:defPPr>
              <a:defRPr lang="en-US"/>
            </a:defPPr>
            <a:lvl1pPr algn="r" defTabSz="914377" rtl="0" fontAlgn="base">
              <a:spcBef>
                <a:spcPct val="0"/>
              </a:spcBef>
              <a:spcAft>
                <a:spcPct val="0"/>
              </a:spcAft>
              <a:defRPr sz="700" kern="1200">
                <a:solidFill>
                  <a:schemeClr val="tx1"/>
                </a:solidFill>
                <a:latin typeface="Montserrat" charset="0"/>
                <a:ea typeface="MS PGothic" panose="020B0600070205080204" pitchFamily="34" charset="-128"/>
                <a:cs typeface="+mn-cs"/>
              </a:defRPr>
            </a:lvl1pPr>
            <a:lvl2pPr marL="457189" indent="152396" algn="l" defTabSz="914377" rtl="0" fontAlgn="base">
              <a:spcBef>
                <a:spcPct val="0"/>
              </a:spcBef>
              <a:spcAft>
                <a:spcPct val="0"/>
              </a:spcAft>
              <a:defRPr sz="1867" kern="1200">
                <a:solidFill>
                  <a:schemeClr val="tx1"/>
                </a:solidFill>
                <a:latin typeface="Montserrat" charset="0"/>
                <a:ea typeface="MS PGothic" panose="020B0600070205080204" pitchFamily="34" charset="-128"/>
                <a:cs typeface="+mn-cs"/>
              </a:defRPr>
            </a:lvl2pPr>
            <a:lvl3pPr marL="914377" indent="304792" algn="l" defTabSz="914377" rtl="0" fontAlgn="base">
              <a:spcBef>
                <a:spcPct val="0"/>
              </a:spcBef>
              <a:spcAft>
                <a:spcPct val="0"/>
              </a:spcAft>
              <a:defRPr sz="1867" kern="1200">
                <a:solidFill>
                  <a:schemeClr val="tx1"/>
                </a:solidFill>
                <a:latin typeface="Montserrat" charset="0"/>
                <a:ea typeface="MS PGothic" panose="020B0600070205080204" pitchFamily="34" charset="-128"/>
                <a:cs typeface="+mn-cs"/>
              </a:defRPr>
            </a:lvl3pPr>
            <a:lvl4pPr marL="1371566" indent="457189" algn="l" defTabSz="914377" rtl="0" fontAlgn="base">
              <a:spcBef>
                <a:spcPct val="0"/>
              </a:spcBef>
              <a:spcAft>
                <a:spcPct val="0"/>
              </a:spcAft>
              <a:defRPr sz="1867" kern="1200">
                <a:solidFill>
                  <a:schemeClr val="tx1"/>
                </a:solidFill>
                <a:latin typeface="Montserrat" charset="0"/>
                <a:ea typeface="MS PGothic" panose="020B0600070205080204" pitchFamily="34" charset="-128"/>
                <a:cs typeface="+mn-cs"/>
              </a:defRPr>
            </a:lvl4pPr>
            <a:lvl5pPr marL="1828754" indent="609585" algn="l" defTabSz="914377" rtl="0" fontAlgn="base">
              <a:spcBef>
                <a:spcPct val="0"/>
              </a:spcBef>
              <a:spcAft>
                <a:spcPct val="0"/>
              </a:spcAft>
              <a:defRPr sz="1867" kern="1200">
                <a:solidFill>
                  <a:schemeClr val="tx1"/>
                </a:solidFill>
                <a:latin typeface="Montserrat" charset="0"/>
                <a:ea typeface="MS PGothic" panose="020B0600070205080204" pitchFamily="34" charset="-128"/>
                <a:cs typeface="+mn-cs"/>
              </a:defRPr>
            </a:lvl5pPr>
            <a:lvl6pPr marL="3047924" algn="l" defTabSz="1219170" rtl="0" eaLnBrk="1" latinLnBrk="0" hangingPunct="1">
              <a:defRPr sz="1867" kern="1200">
                <a:solidFill>
                  <a:schemeClr val="tx1"/>
                </a:solidFill>
                <a:latin typeface="Montserrat" charset="0"/>
                <a:ea typeface="MS PGothic" panose="020B0600070205080204" pitchFamily="34" charset="-128"/>
                <a:cs typeface="+mn-cs"/>
              </a:defRPr>
            </a:lvl6pPr>
            <a:lvl7pPr marL="3657509" algn="l" defTabSz="1219170" rtl="0" eaLnBrk="1" latinLnBrk="0" hangingPunct="1">
              <a:defRPr sz="1867" kern="1200">
                <a:solidFill>
                  <a:schemeClr val="tx1"/>
                </a:solidFill>
                <a:latin typeface="Montserrat" charset="0"/>
                <a:ea typeface="MS PGothic" panose="020B0600070205080204" pitchFamily="34" charset="-128"/>
                <a:cs typeface="+mn-cs"/>
              </a:defRPr>
            </a:lvl7pPr>
            <a:lvl8pPr marL="4267093" algn="l" defTabSz="1219170" rtl="0" eaLnBrk="1" latinLnBrk="0" hangingPunct="1">
              <a:defRPr sz="1867" kern="1200">
                <a:solidFill>
                  <a:schemeClr val="tx1"/>
                </a:solidFill>
                <a:latin typeface="Montserrat" charset="0"/>
                <a:ea typeface="MS PGothic" panose="020B0600070205080204" pitchFamily="34" charset="-128"/>
                <a:cs typeface="+mn-cs"/>
              </a:defRPr>
            </a:lvl8pPr>
            <a:lvl9pPr marL="4876678" algn="l" defTabSz="1219170" rtl="0" eaLnBrk="1" latinLnBrk="0" hangingPunct="1">
              <a:defRPr sz="1867" kern="1200">
                <a:solidFill>
                  <a:schemeClr val="tx1"/>
                </a:solidFill>
                <a:latin typeface="Montserrat" charset="0"/>
                <a:ea typeface="MS PGothic" panose="020B0600070205080204" pitchFamily="34" charset="-128"/>
                <a:cs typeface="+mn-cs"/>
              </a:defRPr>
            </a:lvl9pPr>
          </a:lstStyle>
          <a:p>
            <a:pPr>
              <a:defRPr/>
            </a:pPr>
            <a:fld id="{A3979A82-1A5E-4C7B-AFC0-111CA6C3130A}" type="slidenum">
              <a:rPr lang="en-US" altLang="en-US" smtClean="0"/>
              <a:pPr>
                <a:defRPr/>
              </a:pPr>
              <a:t>11</a:t>
            </a:fld>
            <a:endParaRPr lang="en-US"/>
          </a:p>
        </p:txBody>
      </p:sp>
    </p:spTree>
    <p:extLst>
      <p:ext uri="{BB962C8B-B14F-4D97-AF65-F5344CB8AC3E}">
        <p14:creationId xmlns="" xmlns:p14="http://schemas.microsoft.com/office/powerpoint/2010/main" val="1281146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DCE9BD-9D6E-4E42-B0BF-3801C1BF0F63}"/>
              </a:ext>
            </a:extLst>
          </p:cNvPr>
          <p:cNvSpPr>
            <a:spLocks noGrp="1"/>
          </p:cNvSpPr>
          <p:nvPr>
            <p:ph type="title"/>
          </p:nvPr>
        </p:nvSpPr>
        <p:spPr/>
        <p:txBody>
          <a:bodyPr/>
          <a:lstStyle/>
          <a:p>
            <a:r>
              <a:rPr lang="en-US" dirty="0"/>
              <a:t>SUBSCRIBE TO THE #IEEEHLS Practice Activities</a:t>
            </a:r>
          </a:p>
        </p:txBody>
      </p:sp>
      <p:sp>
        <p:nvSpPr>
          <p:cNvPr id="4" name="Slide Number Placeholder 3">
            <a:extLst>
              <a:ext uri="{FF2B5EF4-FFF2-40B4-BE49-F238E27FC236}">
                <a16:creationId xmlns="" xmlns:a16="http://schemas.microsoft.com/office/drawing/2014/main" id="{3EE2C493-0666-414B-B68C-67D37FFC42D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12</a:t>
            </a:fld>
            <a:endParaRPr lang="en-US" dirty="0"/>
          </a:p>
        </p:txBody>
      </p:sp>
      <p:pic>
        <p:nvPicPr>
          <p:cNvPr id="5" name="Picture 4" descr="Text&#10;&#10;Description automatically generated">
            <a:extLst>
              <a:ext uri="{FF2B5EF4-FFF2-40B4-BE49-F238E27FC236}">
                <a16:creationId xmlns="" xmlns:a16="http://schemas.microsoft.com/office/drawing/2014/main" id="{15C9F20A-5827-A146-AE0B-8E2DB8FA52FF}"/>
              </a:ext>
            </a:extLst>
          </p:cNvPr>
          <p:cNvPicPr>
            <a:picLocks noChangeAspect="1"/>
          </p:cNvPicPr>
          <p:nvPr/>
        </p:nvPicPr>
        <p:blipFill rotWithShape="1">
          <a:blip r:embed="rId3"/>
          <a:srcRect l="-5329" t="19308" r="5329" b="19579"/>
          <a:stretch/>
        </p:blipFill>
        <p:spPr>
          <a:xfrm>
            <a:off x="1758561" y="4520784"/>
            <a:ext cx="1828800" cy="558817"/>
          </a:xfrm>
          <a:prstGeom prst="rect">
            <a:avLst/>
          </a:prstGeom>
        </p:spPr>
      </p:pic>
      <p:pic>
        <p:nvPicPr>
          <p:cNvPr id="1026" name="Picture 2">
            <a:extLst>
              <a:ext uri="{FF2B5EF4-FFF2-40B4-BE49-F238E27FC236}">
                <a16:creationId xmlns="" xmlns:a16="http://schemas.microsoft.com/office/drawing/2014/main" id="{175BA0D7-89FE-7644-A8AF-C5DA51B91D83}"/>
              </a:ext>
            </a:extLst>
          </p:cNvPr>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27322" t="5145" r="23848"/>
          <a:stretch/>
        </p:blipFill>
        <p:spPr bwMode="auto">
          <a:xfrm>
            <a:off x="254915" y="1333339"/>
            <a:ext cx="2808325" cy="326247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 Placeholder 2">
            <a:extLst>
              <a:ext uri="{FF2B5EF4-FFF2-40B4-BE49-F238E27FC236}">
                <a16:creationId xmlns="" xmlns:a16="http://schemas.microsoft.com/office/drawing/2014/main" id="{A6EDA682-A2CB-2445-87D1-E6CBAA2C0FA3}"/>
              </a:ext>
            </a:extLst>
          </p:cNvPr>
          <p:cNvSpPr>
            <a:spLocks noGrp="1"/>
          </p:cNvSpPr>
          <p:nvPr>
            <p:ph type="body" idx="1"/>
          </p:nvPr>
        </p:nvSpPr>
        <p:spPr>
          <a:xfrm>
            <a:off x="89781" y="758042"/>
            <a:ext cx="3997233" cy="891546"/>
          </a:xfrm>
        </p:spPr>
        <p:txBody>
          <a:bodyPr>
            <a:normAutofit/>
          </a:bodyPr>
          <a:lstStyle/>
          <a:p>
            <a:pPr indent="0">
              <a:lnSpc>
                <a:spcPct val="100000"/>
              </a:lnSpc>
            </a:pPr>
            <a:r>
              <a:rPr lang="en-US" sz="1800" i="0" dirty="0">
                <a:latin typeface="Montserrat" pitchFamily="2" charset="77"/>
              </a:rPr>
              <a:t>FREE SUBSCRIPTION </a:t>
            </a:r>
            <a:r>
              <a:rPr lang="en-US" b="0" i="0" u="sng" dirty="0">
                <a:latin typeface="Montserrat Medium" pitchFamily="2" charset="77"/>
              </a:rPr>
              <a:t>https://</a:t>
            </a:r>
            <a:r>
              <a:rPr lang="en-US" b="0" i="0" u="sng" dirty="0" err="1">
                <a:latin typeface="Montserrat Medium" pitchFamily="2" charset="77"/>
              </a:rPr>
              <a:t>ieeesa.io</a:t>
            </a:r>
            <a:r>
              <a:rPr lang="en-US" b="0" i="0" u="sng" dirty="0">
                <a:latin typeface="Montserrat Medium" pitchFamily="2" charset="77"/>
              </a:rPr>
              <a:t>/</a:t>
            </a:r>
            <a:r>
              <a:rPr lang="en-US" b="0" i="0" u="sng" dirty="0" err="1">
                <a:latin typeface="Montserrat Medium" pitchFamily="2" charset="77"/>
              </a:rPr>
              <a:t>hls</a:t>
            </a:r>
            <a:endParaRPr lang="en-US" b="0" i="0" dirty="0">
              <a:latin typeface="Montserrat Medium" pitchFamily="2" charset="77"/>
            </a:endParaRPr>
          </a:p>
        </p:txBody>
      </p:sp>
      <p:sp>
        <p:nvSpPr>
          <p:cNvPr id="7" name="TextBox 6">
            <a:extLst>
              <a:ext uri="{FF2B5EF4-FFF2-40B4-BE49-F238E27FC236}">
                <a16:creationId xmlns="" xmlns:a16="http://schemas.microsoft.com/office/drawing/2014/main" id="{3B451226-984F-4A4F-B4A1-1B0D524B60B2}"/>
              </a:ext>
            </a:extLst>
          </p:cNvPr>
          <p:cNvSpPr txBox="1"/>
          <p:nvPr/>
        </p:nvSpPr>
        <p:spPr>
          <a:xfrm>
            <a:off x="4861056" y="4441825"/>
            <a:ext cx="4629392" cy="338554"/>
          </a:xfrm>
          <a:prstGeom prst="rect">
            <a:avLst/>
          </a:prstGeom>
          <a:noFill/>
        </p:spPr>
        <p:txBody>
          <a:bodyPr wrap="square" rtlCol="0">
            <a:spAutoFit/>
          </a:bodyPr>
          <a:lstStyle/>
          <a:p>
            <a:r>
              <a:rPr lang="en-US" sz="1600" dirty="0"/>
              <a:t>Tune in @ </a:t>
            </a:r>
            <a:r>
              <a:rPr lang="en-US" sz="1600" dirty="0">
                <a:hlinkClick r:id="rId5"/>
              </a:rPr>
              <a:t>ieeesa.io/healthpodcast</a:t>
            </a:r>
            <a:r>
              <a:rPr lang="en-US" sz="1600" dirty="0"/>
              <a:t> </a:t>
            </a:r>
          </a:p>
        </p:txBody>
      </p:sp>
      <p:pic>
        <p:nvPicPr>
          <p:cNvPr id="8" name="Picture 7">
            <a:extLst>
              <a:ext uri="{FF2B5EF4-FFF2-40B4-BE49-F238E27FC236}">
                <a16:creationId xmlns="" xmlns:a16="http://schemas.microsoft.com/office/drawing/2014/main" id="{2E25FF39-E62F-4040-91A1-13F9A47EF368}"/>
              </a:ext>
            </a:extLst>
          </p:cNvPr>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4935719" y="868711"/>
            <a:ext cx="3524915" cy="1850580"/>
          </a:xfrm>
          <a:prstGeom prst="rect">
            <a:avLst/>
          </a:prstGeom>
        </p:spPr>
      </p:pic>
      <p:sp>
        <p:nvSpPr>
          <p:cNvPr id="9" name="Rectangle 8">
            <a:extLst>
              <a:ext uri="{FF2B5EF4-FFF2-40B4-BE49-F238E27FC236}">
                <a16:creationId xmlns="" xmlns:a16="http://schemas.microsoft.com/office/drawing/2014/main" id="{44C68C07-EDD4-804B-A5BA-C448C28D7705}"/>
              </a:ext>
            </a:extLst>
          </p:cNvPr>
          <p:cNvSpPr/>
          <p:nvPr/>
        </p:nvSpPr>
        <p:spPr>
          <a:xfrm>
            <a:off x="4861056" y="2768812"/>
            <a:ext cx="3524914" cy="738664"/>
          </a:xfrm>
          <a:prstGeom prst="rect">
            <a:avLst/>
          </a:prstGeom>
        </p:spPr>
        <p:txBody>
          <a:bodyPr wrap="square">
            <a:spAutoFit/>
          </a:bodyPr>
          <a:lstStyle/>
          <a:p>
            <a:pPr>
              <a:lnSpc>
                <a:spcPct val="100000"/>
              </a:lnSpc>
              <a:spcBef>
                <a:spcPts val="1200"/>
              </a:spcBef>
            </a:pPr>
            <a:r>
              <a:rPr lang="en-US" sz="1400" dirty="0">
                <a:latin typeface="Montserrat" pitchFamily="2" charset="77"/>
              </a:rPr>
              <a:t>Exploring new tools, technologies and applications to re-think the approach to better health for all.</a:t>
            </a:r>
          </a:p>
        </p:txBody>
      </p:sp>
      <p:sp>
        <p:nvSpPr>
          <p:cNvPr id="10" name="TextBox 9">
            <a:extLst>
              <a:ext uri="{FF2B5EF4-FFF2-40B4-BE49-F238E27FC236}">
                <a16:creationId xmlns="" xmlns:a16="http://schemas.microsoft.com/office/drawing/2014/main" id="{8AF735FC-0CE4-6748-8480-D7C4062B3E90}"/>
              </a:ext>
            </a:extLst>
          </p:cNvPr>
          <p:cNvSpPr txBox="1"/>
          <p:nvPr/>
        </p:nvSpPr>
        <p:spPr>
          <a:xfrm>
            <a:off x="5758101" y="3530048"/>
            <a:ext cx="2995272" cy="830997"/>
          </a:xfrm>
          <a:prstGeom prst="rect">
            <a:avLst/>
          </a:prstGeom>
          <a:solidFill>
            <a:schemeClr val="accent6"/>
          </a:solidFill>
        </p:spPr>
        <p:txBody>
          <a:bodyPr wrap="square" rtlCol="0">
            <a:spAutoFit/>
          </a:bodyPr>
          <a:lstStyle/>
          <a:p>
            <a:r>
              <a:rPr lang="en-US" sz="1200" b="1" dirty="0">
                <a:solidFill>
                  <a:schemeClr val="bg1"/>
                </a:solidFill>
              </a:rPr>
              <a:t>SEASON 2</a:t>
            </a:r>
            <a:br>
              <a:rPr lang="en-US" sz="1200" b="1" dirty="0">
                <a:solidFill>
                  <a:schemeClr val="bg1"/>
                </a:solidFill>
              </a:rPr>
            </a:br>
            <a:r>
              <a:rPr lang="en-US" sz="1200" i="1" dirty="0">
                <a:solidFill>
                  <a:schemeClr val="bg1"/>
                </a:solidFill>
              </a:rPr>
              <a:t>Global Perspectives on Cybersecurity for Connected Health</a:t>
            </a:r>
          </a:p>
          <a:p>
            <a:endParaRPr lang="en-US" sz="1200" i="1" dirty="0">
              <a:solidFill>
                <a:schemeClr val="bg1"/>
              </a:solidFill>
            </a:endParaRPr>
          </a:p>
        </p:txBody>
      </p:sp>
      <p:pic>
        <p:nvPicPr>
          <p:cNvPr id="11" name="Picture 10" descr="Icon&#10;&#10;Description automatically generated">
            <a:extLst>
              <a:ext uri="{FF2B5EF4-FFF2-40B4-BE49-F238E27FC236}">
                <a16:creationId xmlns="" xmlns:a16="http://schemas.microsoft.com/office/drawing/2014/main" id="{90C8B4FD-D0ED-F347-AF89-6EDA995EE8DC}"/>
              </a:ext>
            </a:extLst>
          </p:cNvPr>
          <p:cNvPicPr>
            <a:picLocks noChangeAspect="1"/>
          </p:cNvPicPr>
          <p:nvPr/>
        </p:nvPicPr>
        <p:blipFill>
          <a:blip r:embed="rId7">
            <a:extLst>
              <a:ext uri="{BEBA8EAE-BF5A-486C-A8C5-ECC9F3942E4B}">
                <a14:imgProps xmlns="" xmlns:a14="http://schemas.microsoft.com/office/drawing/2010/main">
                  <a14:imgLayer r:embed="rId8">
                    <a14:imgEffect>
                      <a14:backgroundRemoval t="9416" b="89920" l="10000" r="90000">
                        <a14:foregroundMark x1="22000" y1="30902" x2="22000" y2="30902"/>
                        <a14:foregroundMark x1="21667" y1="30637" x2="21667" y2="30637"/>
                        <a14:foregroundMark x1="33111" y1="54111" x2="33111" y2="54111"/>
                        <a14:foregroundMark x1="52778" y1="45889" x2="52778" y2="45889"/>
                        <a14:foregroundMark x1="51889" y1="71618" x2="51889" y2="71618"/>
                        <a14:foregroundMark x1="37333" y1="14191" x2="37333" y2="14191"/>
                        <a14:foregroundMark x1="29333" y1="41910" x2="29333" y2="41910"/>
                        <a14:foregroundMark x1="48444" y1="43103" x2="48444" y2="43103"/>
                        <a14:foregroundMark x1="47444" y1="9416" x2="47444" y2="9416"/>
                        <a14:foregroundMark x1="49444" y1="74271" x2="49444" y2="74271"/>
                        <a14:foregroundMark x1="77556" y1="63528" x2="77556" y2="63528"/>
                      </a14:backgroundRemoval>
                    </a14:imgEffect>
                  </a14:imgLayer>
                </a14:imgProps>
              </a:ext>
            </a:extLst>
          </a:blip>
          <a:stretch>
            <a:fillRect/>
          </a:stretch>
        </p:blipFill>
        <p:spPr>
          <a:xfrm>
            <a:off x="4673697" y="3420227"/>
            <a:ext cx="1212331" cy="1015664"/>
          </a:xfrm>
          <a:prstGeom prst="rect">
            <a:avLst/>
          </a:prstGeom>
        </p:spPr>
      </p:pic>
    </p:spTree>
    <p:extLst>
      <p:ext uri="{BB962C8B-B14F-4D97-AF65-F5344CB8AC3E}">
        <p14:creationId xmlns="" xmlns:p14="http://schemas.microsoft.com/office/powerpoint/2010/main" val="562476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D4AEADE3-27F7-3143-AF85-2868EBB621B2}"/>
              </a:ext>
            </a:extLst>
          </p:cNvPr>
          <p:cNvSpPr>
            <a:spLocks noGrp="1"/>
          </p:cNvSpPr>
          <p:nvPr>
            <p:ph type="title"/>
          </p:nvPr>
        </p:nvSpPr>
        <p:spPr/>
        <p:txBody>
          <a:bodyPr>
            <a:normAutofit/>
          </a:bodyPr>
          <a:lstStyle/>
          <a:p>
            <a:r>
              <a:rPr lang="en-US" dirty="0"/>
              <a:t>THANK YOU</a:t>
            </a:r>
          </a:p>
        </p:txBody>
      </p:sp>
      <p:sp>
        <p:nvSpPr>
          <p:cNvPr id="8" name="Content Placeholder 7">
            <a:extLst>
              <a:ext uri="{FF2B5EF4-FFF2-40B4-BE49-F238E27FC236}">
                <a16:creationId xmlns="" xmlns:a16="http://schemas.microsoft.com/office/drawing/2014/main" id="{C007B368-A10E-BE4A-8B7D-E5E03B19B093}"/>
              </a:ext>
            </a:extLst>
          </p:cNvPr>
          <p:cNvSpPr>
            <a:spLocks noGrp="1"/>
          </p:cNvSpPr>
          <p:nvPr>
            <p:ph idx="1"/>
          </p:nvPr>
        </p:nvSpPr>
        <p:spPr>
          <a:xfrm>
            <a:off x="4114799" y="898358"/>
            <a:ext cx="4572001" cy="2781679"/>
          </a:xfrm>
        </p:spPr>
        <p:txBody>
          <a:bodyPr>
            <a:noAutofit/>
          </a:bodyPr>
          <a:lstStyle/>
          <a:p>
            <a:r>
              <a:rPr lang="en-US" sz="2000" dirty="0">
                <a:latin typeface="Montserrat" pitchFamily="2" charset="77"/>
              </a:rPr>
              <a:t>MARIA PALOMBINI</a:t>
            </a:r>
            <a:br>
              <a:rPr lang="en-US" sz="2000" dirty="0">
                <a:latin typeface="Montserrat" pitchFamily="2" charset="77"/>
              </a:rPr>
            </a:br>
            <a:r>
              <a:rPr lang="en-US" sz="2000" b="0" dirty="0">
                <a:latin typeface="Montserrat" pitchFamily="2" charset="77"/>
              </a:rPr>
              <a:t>Healthcare &amp; Life Sciences Practice Lead, IEEE SA</a:t>
            </a:r>
          </a:p>
          <a:p>
            <a:pPr>
              <a:spcBef>
                <a:spcPts val="800"/>
              </a:spcBef>
            </a:pPr>
            <a:r>
              <a:rPr lang="en-US" sz="2000" b="0" dirty="0">
                <a:latin typeface="Montserrat" pitchFamily="2" charset="77"/>
                <a:hlinkClick r:id="rId3"/>
              </a:rPr>
              <a:t>m.palombini@ieee.org</a:t>
            </a:r>
            <a:endParaRPr lang="en-US" sz="2000" b="0" dirty="0">
              <a:latin typeface="Montserrat" pitchFamily="2" charset="77"/>
            </a:endParaRPr>
          </a:p>
          <a:p>
            <a:pPr>
              <a:spcBef>
                <a:spcPts val="800"/>
              </a:spcBef>
            </a:pPr>
            <a:r>
              <a:rPr lang="en-US" sz="2000" b="0" dirty="0">
                <a:latin typeface="Montserrat" pitchFamily="2" charset="77"/>
                <a:hlinkClick r:id="rId4"/>
              </a:rPr>
              <a:t>Linkedin.com/in/mpalombini</a:t>
            </a:r>
            <a:endParaRPr lang="en-US" sz="2000" b="0" dirty="0">
              <a:latin typeface="Montserrat" pitchFamily="2" charset="77"/>
            </a:endParaRPr>
          </a:p>
          <a:p>
            <a:pPr>
              <a:spcBef>
                <a:spcPts val="800"/>
              </a:spcBef>
            </a:pPr>
            <a:r>
              <a:rPr lang="en-US" sz="2000" b="0" dirty="0">
                <a:latin typeface="Montserrat" pitchFamily="2" charset="77"/>
                <a:hlinkClick r:id="rId5"/>
              </a:rPr>
              <a:t>http://ieeesa.io/hls</a:t>
            </a:r>
            <a:endParaRPr lang="en-US" sz="2000" b="0" dirty="0">
              <a:latin typeface="Montserrat" pitchFamily="2" charset="77"/>
            </a:endParaRPr>
          </a:p>
        </p:txBody>
      </p:sp>
      <p:sp>
        <p:nvSpPr>
          <p:cNvPr id="6" name="Slide Number Placeholder 5">
            <a:extLst>
              <a:ext uri="{FF2B5EF4-FFF2-40B4-BE49-F238E27FC236}">
                <a16:creationId xmlns="" xmlns:a16="http://schemas.microsoft.com/office/drawing/2014/main" id="{C2A3B811-55DA-F047-A724-B32F5AE66898}"/>
              </a:ext>
            </a:extLst>
          </p:cNvPr>
          <p:cNvSpPr>
            <a:spLocks noGrp="1"/>
          </p:cNvSpPr>
          <p:nvPr>
            <p:ph type="sldNum" sz="quarter" idx="15"/>
          </p:nvPr>
        </p:nvSpPr>
        <p:spPr/>
        <p:txBody>
          <a:bodyPr/>
          <a:lstStyle/>
          <a:p>
            <a:fld id="{A3979A82-1A5E-4C7B-AFC0-111CA6C3130A}" type="slidenum">
              <a:rPr lang="en-US" altLang="en-US" smtClean="0"/>
              <a:pPr/>
              <a:t>13</a:t>
            </a:fld>
            <a:endParaRPr lang="en-US" altLang="en-US"/>
          </a:p>
        </p:txBody>
      </p:sp>
      <p:pic>
        <p:nvPicPr>
          <p:cNvPr id="11" name="Picture Placeholder 10">
            <a:extLst>
              <a:ext uri="{FF2B5EF4-FFF2-40B4-BE49-F238E27FC236}">
                <a16:creationId xmlns="" xmlns:a16="http://schemas.microsoft.com/office/drawing/2014/main" id="{E9C500D0-9D49-F44A-99A0-BBD6F096A676}"/>
              </a:ext>
            </a:extLst>
          </p:cNvPr>
          <p:cNvPicPr>
            <a:picLocks noGrp="1" noChangeAspect="1"/>
          </p:cNvPicPr>
          <p:nvPr>
            <p:ph type="pic" sz="quarter" idx="16"/>
          </p:nvPr>
        </p:nvPicPr>
        <p:blipFill>
          <a:blip r:embed="rId6" cstate="screen">
            <a:extLst>
              <a:ext uri="{28A0092B-C50C-407E-A947-70E740481C1C}">
                <a14:useLocalDpi xmlns="" xmlns:a14="http://schemas.microsoft.com/office/drawing/2010/main"/>
              </a:ext>
            </a:extLst>
          </a:blip>
          <a:srcRect/>
          <a:stretch>
            <a:fillRect/>
          </a:stretch>
        </p:blipFill>
        <p:spPr>
          <a:xfrm>
            <a:off x="457200" y="995039"/>
            <a:ext cx="3441077" cy="2743200"/>
          </a:xfrm>
        </p:spPr>
      </p:pic>
      <p:sp>
        <p:nvSpPr>
          <p:cNvPr id="2" name="TextBox 1">
            <a:extLst>
              <a:ext uri="{FF2B5EF4-FFF2-40B4-BE49-F238E27FC236}">
                <a16:creationId xmlns="" xmlns:a16="http://schemas.microsoft.com/office/drawing/2014/main" id="{5E71D26B-3EDC-7647-AADC-D036EEE8F8B7}"/>
              </a:ext>
            </a:extLst>
          </p:cNvPr>
          <p:cNvSpPr txBox="1"/>
          <p:nvPr/>
        </p:nvSpPr>
        <p:spPr>
          <a:xfrm>
            <a:off x="4666940" y="450705"/>
            <a:ext cx="4019860" cy="830997"/>
          </a:xfrm>
          <a:prstGeom prst="rect">
            <a:avLst/>
          </a:prstGeom>
          <a:noFill/>
          <a:ln w="28575">
            <a:solidFill>
              <a:srgbClr val="00B0F0"/>
            </a:solidFill>
          </a:ln>
        </p:spPr>
        <p:txBody>
          <a:bodyPr wrap="square" rtlCol="0">
            <a:spAutoFit/>
          </a:bodyPr>
          <a:lstStyle/>
          <a:p>
            <a:r>
              <a:rPr lang="en-US" sz="1600" b="1" dirty="0"/>
              <a:t>GET INVOLVED: </a:t>
            </a:r>
            <a:r>
              <a:rPr lang="en-US" sz="1600" dirty="0"/>
              <a:t/>
            </a:r>
            <a:br>
              <a:rPr lang="en-US" sz="1600" dirty="0"/>
            </a:br>
            <a:r>
              <a:rPr lang="en-US" sz="1600" dirty="0"/>
              <a:t>Write about it, talk about it, develop solutions…make an impact.</a:t>
            </a:r>
          </a:p>
        </p:txBody>
      </p:sp>
    </p:spTree>
    <p:extLst>
      <p:ext uri="{BB962C8B-B14F-4D97-AF65-F5344CB8AC3E}">
        <p14:creationId xmlns="" xmlns:p14="http://schemas.microsoft.com/office/powerpoint/2010/main" val="2808242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1"/>
          <p:cNvSpPr txBox="1">
            <a:spLocks noGrp="1"/>
          </p:cNvSpPr>
          <p:nvPr>
            <p:ph type="ctrTitle"/>
          </p:nvPr>
        </p:nvSpPr>
        <p:spPr>
          <a:xfrm>
            <a:off x="457200" y="1338575"/>
            <a:ext cx="5638800" cy="1790700"/>
          </a:xfrm>
          <a:prstGeom prst="rect">
            <a:avLst/>
          </a:prstGeom>
          <a:noFill/>
          <a:ln>
            <a:noFill/>
          </a:ln>
        </p:spPr>
        <p:txBody>
          <a:bodyPr spcFirstLastPara="1" wrap="square" lIns="0" tIns="0" rIns="0" bIns="0" anchor="b" anchorCtr="0">
            <a:normAutofit/>
          </a:bodyPr>
          <a:lstStyle/>
          <a:p>
            <a:pPr lvl="0">
              <a:buSzPct val="51851"/>
            </a:pPr>
            <a:r>
              <a:rPr lang="en-US" dirty="0"/>
              <a:t>Open DLT for Patient Privacy Protection in the Age of Healthcare Consumerism</a:t>
            </a:r>
            <a:br>
              <a:rPr lang="en-US" dirty="0"/>
            </a:br>
            <a:endParaRPr b="1" dirty="0"/>
          </a:p>
        </p:txBody>
      </p:sp>
      <p:sp>
        <p:nvSpPr>
          <p:cNvPr id="404" name="Google Shape;404;p1"/>
          <p:cNvSpPr txBox="1">
            <a:spLocks noGrp="1"/>
          </p:cNvSpPr>
          <p:nvPr>
            <p:ph type="subTitle" idx="1"/>
          </p:nvPr>
        </p:nvSpPr>
        <p:spPr>
          <a:xfrm>
            <a:off x="457200" y="3491488"/>
            <a:ext cx="5039700" cy="644100"/>
          </a:xfrm>
          <a:prstGeom prst="rect">
            <a:avLst/>
          </a:prstGeom>
          <a:noFill/>
          <a:ln>
            <a:noFill/>
          </a:ln>
        </p:spPr>
        <p:txBody>
          <a:bodyPr spcFirstLastPara="1" wrap="square" lIns="0" tIns="0" rIns="0" bIns="0" anchor="t" anchorCtr="0">
            <a:normAutofit/>
          </a:bodyPr>
          <a:lstStyle/>
          <a:p>
            <a:pPr marL="0" indent="0">
              <a:spcBef>
                <a:spcPts val="0"/>
              </a:spcBef>
            </a:pPr>
            <a:r>
              <a:rPr lang="en-US" sz="1400" dirty="0"/>
              <a:t>15 September 2022</a:t>
            </a:r>
          </a:p>
          <a:p>
            <a:pPr marL="0" lvl="0" indent="0" algn="l" rtl="0">
              <a:lnSpc>
                <a:spcPct val="90000"/>
              </a:lnSpc>
              <a:spcBef>
                <a:spcPts val="0"/>
              </a:spcBef>
              <a:spcAft>
                <a:spcPts val="0"/>
              </a:spcAft>
              <a:buClr>
                <a:schemeClr val="lt1"/>
              </a:buClr>
              <a:buSzPts val="1200"/>
              <a:buFont typeface="Montserrat Medium"/>
              <a:buNone/>
            </a:pPr>
            <a:endParaRPr sz="1400" dirty="0"/>
          </a:p>
        </p:txBody>
      </p:sp>
      <p:sp>
        <p:nvSpPr>
          <p:cNvPr id="405" name="Google Shape;405;p1"/>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300"/>
              <a:buNone/>
            </a:pPr>
            <a:fld id="{00000000-1234-1234-1234-123412341234}" type="slidenum">
              <a:rPr lang="en-US"/>
              <a:pPr marL="0" lvl="0" indent="0" algn="r" rtl="0">
                <a:lnSpc>
                  <a:spcPct val="100000"/>
                </a:lnSpc>
                <a:spcBef>
                  <a:spcPts val="0"/>
                </a:spcBef>
                <a:spcAft>
                  <a:spcPts val="0"/>
                </a:spcAft>
                <a:buSzPts val="1300"/>
                <a:buNone/>
              </a:pPr>
              <a:t>2</a:t>
            </a:fld>
            <a:endParaRPr/>
          </a:p>
        </p:txBody>
      </p:sp>
      <p:pic>
        <p:nvPicPr>
          <p:cNvPr id="5" name="Picture 4" descr="Text&#10;&#10;Description automatically generated">
            <a:extLst>
              <a:ext uri="{FF2B5EF4-FFF2-40B4-BE49-F238E27FC236}">
                <a16:creationId xmlns="" xmlns:a16="http://schemas.microsoft.com/office/drawing/2014/main" id="{18552314-333E-F34F-857E-3D25B5D05D81}"/>
              </a:ext>
            </a:extLst>
          </p:cNvPr>
          <p:cNvPicPr>
            <a:picLocks noChangeAspect="1"/>
          </p:cNvPicPr>
          <p:nvPr/>
        </p:nvPicPr>
        <p:blipFill rotWithShape="1">
          <a:blip r:embed="rId3"/>
          <a:srcRect t="17421" b="17616"/>
          <a:stretch/>
        </p:blipFill>
        <p:spPr>
          <a:xfrm>
            <a:off x="579934" y="4391972"/>
            <a:ext cx="1828800" cy="59400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gbfd7f60064_1_318"/>
          <p:cNvSpPr txBox="1"/>
          <p:nvPr/>
        </p:nvSpPr>
        <p:spPr>
          <a:xfrm>
            <a:off x="1149618" y="245467"/>
            <a:ext cx="8233800" cy="4038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2200" b="0" i="0" u="none" strike="noStrike" cap="none" dirty="0">
                <a:solidFill>
                  <a:schemeClr val="dk1"/>
                </a:solidFill>
                <a:latin typeface="Montserrat ExtraBold"/>
                <a:ea typeface="Montserrat ExtraBold"/>
                <a:cs typeface="Montserrat ExtraBold"/>
                <a:sym typeface="Montserrat ExtraBold"/>
              </a:rPr>
              <a:t>ABOUT THE IEEE</a:t>
            </a:r>
            <a:endParaRPr sz="2200" b="0" i="0" u="none" strike="noStrike" cap="none" dirty="0">
              <a:solidFill>
                <a:schemeClr val="dk1"/>
              </a:solidFill>
              <a:latin typeface="Montserrat Medium"/>
              <a:ea typeface="Montserrat Medium"/>
              <a:cs typeface="Montserrat Medium"/>
              <a:sym typeface="Montserrat Medium"/>
            </a:endParaRPr>
          </a:p>
        </p:txBody>
      </p:sp>
      <p:grpSp>
        <p:nvGrpSpPr>
          <p:cNvPr id="514" name="Google Shape;514;gbfd7f60064_1_318"/>
          <p:cNvGrpSpPr/>
          <p:nvPr/>
        </p:nvGrpSpPr>
        <p:grpSpPr>
          <a:xfrm>
            <a:off x="8125" y="-25047"/>
            <a:ext cx="997425" cy="5260500"/>
            <a:chOff x="-294778" y="0"/>
            <a:chExt cx="1329900" cy="7014000"/>
          </a:xfrm>
        </p:grpSpPr>
        <p:sp>
          <p:nvSpPr>
            <p:cNvPr id="515" name="Google Shape;515;gbfd7f60064_1_318"/>
            <p:cNvSpPr/>
            <p:nvPr/>
          </p:nvSpPr>
          <p:spPr>
            <a:xfrm>
              <a:off x="-294778" y="0"/>
              <a:ext cx="1329900" cy="70140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516" name="Google Shape;516;gbfd7f60064_1_318"/>
            <p:cNvSpPr txBox="1"/>
            <p:nvPr/>
          </p:nvSpPr>
          <p:spPr>
            <a:xfrm rot="-5400000">
              <a:off x="-2460901" y="3197139"/>
              <a:ext cx="6073800" cy="4326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None/>
              </a:pPr>
              <a:r>
                <a:rPr lang="en-US" sz="2400" b="0" i="0" u="none" strike="noStrike" cap="none">
                  <a:solidFill>
                    <a:schemeClr val="lt1"/>
                  </a:solidFill>
                  <a:latin typeface="Montserrat ExtraBold"/>
                  <a:ea typeface="Montserrat ExtraBold"/>
                  <a:cs typeface="Montserrat ExtraBold"/>
                  <a:sym typeface="Montserrat ExtraBold"/>
                </a:rPr>
                <a:t>ABOUT IEEE</a:t>
              </a:r>
              <a:endParaRPr sz="2400" b="0" i="0" u="none" strike="noStrike" cap="none">
                <a:solidFill>
                  <a:srgbClr val="000000"/>
                </a:solidFill>
                <a:latin typeface="Arial"/>
                <a:ea typeface="Arial"/>
                <a:cs typeface="Arial"/>
                <a:sym typeface="Arial"/>
              </a:endParaRPr>
            </a:p>
          </p:txBody>
        </p:sp>
        <p:pic>
          <p:nvPicPr>
            <p:cNvPr id="517" name="Google Shape;517;gbfd7f60064_1_318"/>
            <p:cNvPicPr preferRelativeResize="0"/>
            <p:nvPr/>
          </p:nvPicPr>
          <p:blipFill rotWithShape="1">
            <a:blip r:embed="rId3" cstate="screen">
              <a:alphaModFix/>
              <a:extLst>
                <a:ext uri="{28A0092B-C50C-407E-A947-70E740481C1C}">
                  <a14:useLocalDpi xmlns="" xmlns:a14="http://schemas.microsoft.com/office/drawing/2010/main"/>
                </a:ext>
              </a:extLst>
            </a:blip>
            <a:srcRect/>
            <a:stretch/>
          </p:blipFill>
          <p:spPr>
            <a:xfrm>
              <a:off x="-16517" y="232375"/>
              <a:ext cx="819376" cy="468590"/>
            </a:xfrm>
            <a:prstGeom prst="rect">
              <a:avLst/>
            </a:prstGeom>
            <a:noFill/>
            <a:ln>
              <a:noFill/>
            </a:ln>
          </p:spPr>
        </p:pic>
      </p:grpSp>
      <p:sp>
        <p:nvSpPr>
          <p:cNvPr id="518" name="Google Shape;518;gbfd7f60064_1_318"/>
          <p:cNvSpPr/>
          <p:nvPr/>
        </p:nvSpPr>
        <p:spPr>
          <a:xfrm>
            <a:off x="1819713" y="1047956"/>
            <a:ext cx="4947600" cy="2539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400" b="1" i="0" u="none" strike="noStrike" cap="none">
                <a:solidFill>
                  <a:schemeClr val="lt1"/>
                </a:solidFill>
                <a:latin typeface="Calibri"/>
                <a:ea typeface="Calibri"/>
                <a:cs typeface="Calibri"/>
                <a:sym typeface="Calibri"/>
              </a:rPr>
              <a:t>Collaborating and coordinating with national, regional</a:t>
            </a:r>
            <a:br>
              <a:rPr lang="en-US" sz="1400" b="1" i="0" u="none" strike="noStrike" cap="none">
                <a:solidFill>
                  <a:schemeClr val="lt1"/>
                </a:solidFill>
                <a:latin typeface="Calibri"/>
                <a:ea typeface="Calibri"/>
                <a:cs typeface="Calibri"/>
                <a:sym typeface="Calibri"/>
              </a:rPr>
            </a:br>
            <a:r>
              <a:rPr lang="en-US" sz="1400" b="1" i="0" u="none" strike="noStrike" cap="none">
                <a:solidFill>
                  <a:schemeClr val="lt1"/>
                </a:solidFill>
                <a:latin typeface="Calibri"/>
                <a:ea typeface="Calibri"/>
                <a:cs typeface="Calibri"/>
                <a:sym typeface="Calibri"/>
              </a:rPr>
              <a:t>and international standards bodies</a:t>
            </a:r>
            <a:endParaRPr sz="1100" b="0" i="0" u="none" strike="noStrike" cap="none">
              <a:solidFill>
                <a:srgbClr val="000000"/>
              </a:solidFill>
              <a:latin typeface="Arial"/>
              <a:ea typeface="Arial"/>
              <a:cs typeface="Arial"/>
              <a:sym typeface="Arial"/>
            </a:endParaRPr>
          </a:p>
          <a:p>
            <a:pPr marL="0" marR="0" lvl="0" indent="0" algn="l" rtl="0">
              <a:spcBef>
                <a:spcPts val="900"/>
              </a:spcBef>
              <a:spcAft>
                <a:spcPts val="0"/>
              </a:spcAft>
              <a:buNone/>
            </a:pPr>
            <a:r>
              <a:rPr lang="en-US" sz="1400" b="1" i="0" u="none" strike="noStrike" cap="none">
                <a:solidFill>
                  <a:schemeClr val="lt1"/>
                </a:solidFill>
                <a:latin typeface="Calibri"/>
                <a:ea typeface="Calibri"/>
                <a:cs typeface="Calibri"/>
                <a:sym typeface="Calibri"/>
              </a:rPr>
              <a:t>Global collaboration helps to ensure the coordination of standardization works and the harmonization of standards</a:t>
            </a:r>
            <a:endParaRPr sz="1100" b="0" i="0" u="none" strike="noStrike" cap="none">
              <a:solidFill>
                <a:srgbClr val="000000"/>
              </a:solidFill>
              <a:latin typeface="Arial"/>
              <a:ea typeface="Arial"/>
              <a:cs typeface="Arial"/>
              <a:sym typeface="Arial"/>
            </a:endParaRPr>
          </a:p>
          <a:p>
            <a:pPr marL="0" marR="0" lvl="0" indent="0" algn="l" rtl="0">
              <a:spcBef>
                <a:spcPts val="900"/>
              </a:spcBef>
              <a:spcAft>
                <a:spcPts val="0"/>
              </a:spcAft>
              <a:buNone/>
            </a:pPr>
            <a:r>
              <a:rPr lang="en-US" sz="1400" b="1" i="0" u="none" strike="noStrike" cap="none">
                <a:solidFill>
                  <a:schemeClr val="lt1"/>
                </a:solidFill>
                <a:latin typeface="Calibri"/>
                <a:ea typeface="Calibri"/>
                <a:cs typeface="Calibri"/>
                <a:sym typeface="Calibri"/>
              </a:rPr>
              <a:t>Existing global standards jointly developed by IEEE provide solutions to industry needs, avoid unnecessary duplication</a:t>
            </a:r>
            <a:br>
              <a:rPr lang="en-US" sz="1400" b="1" i="0" u="none" strike="noStrike" cap="none">
                <a:solidFill>
                  <a:schemeClr val="lt1"/>
                </a:solidFill>
                <a:latin typeface="Calibri"/>
                <a:ea typeface="Calibri"/>
                <a:cs typeface="Calibri"/>
                <a:sym typeface="Calibri"/>
              </a:rPr>
            </a:br>
            <a:r>
              <a:rPr lang="en-US" sz="1400" b="1" i="0" u="none" strike="noStrike" cap="none">
                <a:solidFill>
                  <a:schemeClr val="lt1"/>
                </a:solidFill>
                <a:latin typeface="Calibri"/>
                <a:ea typeface="Calibri"/>
                <a:cs typeface="Calibri"/>
                <a:sym typeface="Calibri"/>
              </a:rPr>
              <a:t>and can be leveraged for technology transfer, interoperability</a:t>
            </a:r>
            <a:br>
              <a:rPr lang="en-US" sz="1400" b="1" i="0" u="none" strike="noStrike" cap="none">
                <a:solidFill>
                  <a:schemeClr val="lt1"/>
                </a:solidFill>
                <a:latin typeface="Calibri"/>
                <a:ea typeface="Calibri"/>
                <a:cs typeface="Calibri"/>
                <a:sym typeface="Calibri"/>
              </a:rPr>
            </a:br>
            <a:r>
              <a:rPr lang="en-US" sz="1400" b="1" i="0" u="none" strike="noStrike" cap="none">
                <a:solidFill>
                  <a:schemeClr val="lt1"/>
                </a:solidFill>
                <a:latin typeface="Calibri"/>
                <a:ea typeface="Calibri"/>
                <a:cs typeface="Calibri"/>
                <a:sym typeface="Calibri"/>
              </a:rPr>
              <a:t>and global marketability—supporting import/export</a:t>
            </a:r>
            <a:endParaRPr sz="1100" b="0" i="0" u="none" strike="noStrike" cap="none">
              <a:solidFill>
                <a:srgbClr val="000000"/>
              </a:solidFill>
              <a:latin typeface="Arial"/>
              <a:ea typeface="Arial"/>
              <a:cs typeface="Arial"/>
              <a:sym typeface="Arial"/>
            </a:endParaRPr>
          </a:p>
          <a:p>
            <a:pPr marL="0" marR="0" lvl="0" indent="0" algn="l" rtl="0">
              <a:spcBef>
                <a:spcPts val="900"/>
              </a:spcBef>
              <a:spcAft>
                <a:spcPts val="0"/>
              </a:spcAft>
              <a:buNone/>
            </a:pPr>
            <a:r>
              <a:rPr lang="en-US" sz="1400" b="0" i="0" u="none" strike="noStrike" cap="none">
                <a:solidFill>
                  <a:schemeClr val="lt1"/>
                </a:solidFill>
                <a:latin typeface="Calibri"/>
                <a:ea typeface="Calibri"/>
                <a:cs typeface="Calibri"/>
                <a:sym typeface="Calibri"/>
              </a:rPr>
              <a:t/>
            </a:r>
            <a:br>
              <a:rPr lang="en-US" sz="1400" b="0" i="0" u="none" strike="noStrike" cap="none">
                <a:solidFill>
                  <a:schemeClr val="lt1"/>
                </a:solidFill>
                <a:latin typeface="Calibri"/>
                <a:ea typeface="Calibri"/>
                <a:cs typeface="Calibri"/>
                <a:sym typeface="Calibri"/>
              </a:rPr>
            </a:br>
            <a:endParaRPr sz="1400" b="0" i="0" u="none" strike="noStrike" cap="none">
              <a:solidFill>
                <a:schemeClr val="lt1"/>
              </a:solidFill>
              <a:latin typeface="Calibri"/>
              <a:ea typeface="Calibri"/>
              <a:cs typeface="Calibri"/>
              <a:sym typeface="Calibri"/>
            </a:endParaRPr>
          </a:p>
        </p:txBody>
      </p:sp>
      <p:pic>
        <p:nvPicPr>
          <p:cNvPr id="519" name="Google Shape;519;gbfd7f60064_1_318"/>
          <p:cNvPicPr preferRelativeResize="0"/>
          <p:nvPr/>
        </p:nvPicPr>
        <p:blipFill rotWithShape="1">
          <a:blip r:embed="rId4" cstate="screen">
            <a:alphaModFix/>
            <a:extLst>
              <a:ext uri="{28A0092B-C50C-407E-A947-70E740481C1C}">
                <a14:useLocalDpi xmlns="" xmlns:a14="http://schemas.microsoft.com/office/drawing/2010/main"/>
              </a:ext>
            </a:extLst>
          </a:blip>
          <a:srcRect/>
          <a:stretch/>
        </p:blipFill>
        <p:spPr>
          <a:xfrm>
            <a:off x="8113015" y="4644773"/>
            <a:ext cx="692897" cy="204222"/>
          </a:xfrm>
          <a:prstGeom prst="rect">
            <a:avLst/>
          </a:prstGeom>
          <a:noFill/>
          <a:ln>
            <a:noFill/>
          </a:ln>
        </p:spPr>
      </p:pic>
      <p:sp>
        <p:nvSpPr>
          <p:cNvPr id="520" name="Google Shape;520;gbfd7f60064_1_318"/>
          <p:cNvSpPr txBox="1"/>
          <p:nvPr/>
        </p:nvSpPr>
        <p:spPr>
          <a:xfrm>
            <a:off x="1076175" y="757973"/>
            <a:ext cx="7803300" cy="3886800"/>
          </a:xfrm>
          <a:prstGeom prst="rect">
            <a:avLst/>
          </a:prstGeom>
          <a:noFill/>
          <a:ln>
            <a:noFill/>
          </a:ln>
        </p:spPr>
        <p:txBody>
          <a:bodyPr spcFirstLastPara="1" wrap="square" lIns="68575" tIns="34275" rIns="68575" bIns="34275" anchor="t" anchorCtr="0">
            <a:noAutofit/>
          </a:bodyPr>
          <a:lstStyle/>
          <a:p>
            <a:pPr marL="114300" marR="0" lvl="0" indent="0" algn="l" rtl="0">
              <a:spcBef>
                <a:spcPts val="0"/>
              </a:spcBef>
              <a:spcAft>
                <a:spcPts val="0"/>
              </a:spcAft>
              <a:buNone/>
            </a:pPr>
            <a:endParaRPr sz="1700" b="0" i="0" u="none" strike="noStrike" cap="none" dirty="0">
              <a:solidFill>
                <a:schemeClr val="dk1"/>
              </a:solidFill>
              <a:latin typeface="Calibri"/>
              <a:ea typeface="Calibri"/>
              <a:cs typeface="Calibri"/>
              <a:sym typeface="Calibri"/>
            </a:endParaRPr>
          </a:p>
          <a:p>
            <a:pPr marL="114300" marR="0" lvl="0" indent="0" algn="l" rtl="0">
              <a:spcBef>
                <a:spcPts val="0"/>
              </a:spcBef>
              <a:spcAft>
                <a:spcPts val="0"/>
              </a:spcAft>
              <a:buNone/>
            </a:pPr>
            <a:r>
              <a:rPr lang="en-US" sz="2100" b="0" i="0" u="none" strike="noStrike" cap="none" dirty="0">
                <a:solidFill>
                  <a:schemeClr val="dk1"/>
                </a:solidFill>
                <a:latin typeface="Calibri"/>
                <a:ea typeface="Calibri"/>
                <a:cs typeface="Calibri"/>
                <a:sym typeface="Calibri"/>
              </a:rPr>
              <a:t>Mission</a:t>
            </a:r>
            <a:endParaRPr sz="1100" dirty="0"/>
          </a:p>
          <a:p>
            <a:pPr marL="457200" marR="0" lvl="0" indent="-336550" algn="l" rtl="0">
              <a:spcBef>
                <a:spcPts val="0"/>
              </a:spcBef>
              <a:spcAft>
                <a:spcPts val="0"/>
              </a:spcAft>
              <a:buClr>
                <a:schemeClr val="dk1"/>
              </a:buClr>
              <a:buSzPts val="1300"/>
              <a:buFont typeface="Calibri"/>
              <a:buChar char="●"/>
            </a:pPr>
            <a:r>
              <a:rPr lang="en-US" sz="2100" b="0" i="0" u="none" strike="noStrike" cap="none" dirty="0">
                <a:solidFill>
                  <a:schemeClr val="dk1"/>
                </a:solidFill>
                <a:latin typeface="Calibri"/>
                <a:ea typeface="Calibri"/>
                <a:cs typeface="Calibri"/>
                <a:sym typeface="Calibri"/>
              </a:rPr>
              <a:t>The core purpose of IEEE is to foster technological innovation</a:t>
            </a:r>
            <a:endParaRPr sz="1100" dirty="0"/>
          </a:p>
          <a:p>
            <a:pPr marL="457200" marR="0" lvl="0" indent="0" algn="l" rtl="0">
              <a:spcBef>
                <a:spcPts val="0"/>
              </a:spcBef>
              <a:spcAft>
                <a:spcPts val="0"/>
              </a:spcAft>
              <a:buNone/>
            </a:pPr>
            <a:r>
              <a:rPr lang="en-US" sz="2100" b="0" i="0" u="none" strike="noStrike" cap="none" dirty="0">
                <a:solidFill>
                  <a:schemeClr val="dk1"/>
                </a:solidFill>
                <a:latin typeface="Calibri"/>
                <a:ea typeface="Calibri"/>
                <a:cs typeface="Calibri"/>
                <a:sym typeface="Calibri"/>
              </a:rPr>
              <a:t>and excellence for the benefit of humanity</a:t>
            </a:r>
            <a:endParaRPr sz="1100" dirty="0"/>
          </a:p>
          <a:p>
            <a:pPr marL="114300" marR="0" lvl="0" indent="0" algn="l" rtl="0">
              <a:spcBef>
                <a:spcPts val="0"/>
              </a:spcBef>
              <a:spcAft>
                <a:spcPts val="0"/>
              </a:spcAft>
              <a:buNone/>
            </a:pPr>
            <a:endParaRPr sz="2100" b="0" i="0" u="none" strike="noStrike" cap="none" dirty="0">
              <a:solidFill>
                <a:schemeClr val="dk1"/>
              </a:solidFill>
              <a:latin typeface="Calibri"/>
              <a:ea typeface="Calibri"/>
              <a:cs typeface="Calibri"/>
              <a:sym typeface="Calibri"/>
            </a:endParaRPr>
          </a:p>
          <a:p>
            <a:pPr marL="114300" marR="0" lvl="0" indent="0" algn="l" rtl="0">
              <a:spcBef>
                <a:spcPts val="0"/>
              </a:spcBef>
              <a:spcAft>
                <a:spcPts val="0"/>
              </a:spcAft>
              <a:buNone/>
            </a:pPr>
            <a:r>
              <a:rPr lang="en-US" sz="2100" b="0" i="0" u="none" strike="noStrike" cap="none" dirty="0">
                <a:solidFill>
                  <a:schemeClr val="dk1"/>
                </a:solidFill>
                <a:latin typeface="Calibri"/>
                <a:ea typeface="Calibri"/>
                <a:cs typeface="Calibri"/>
                <a:sym typeface="Calibri"/>
              </a:rPr>
              <a:t>Vision</a:t>
            </a:r>
            <a:endParaRPr sz="1100" dirty="0"/>
          </a:p>
          <a:p>
            <a:pPr marL="457200" marR="0" lvl="0" indent="-336550" algn="l" rtl="0">
              <a:spcBef>
                <a:spcPts val="0"/>
              </a:spcBef>
              <a:spcAft>
                <a:spcPts val="0"/>
              </a:spcAft>
              <a:buClr>
                <a:schemeClr val="dk1"/>
              </a:buClr>
              <a:buSzPts val="1300"/>
              <a:buFont typeface="Calibri"/>
              <a:buChar char="●"/>
            </a:pPr>
            <a:r>
              <a:rPr lang="en-US" sz="2100" b="0" i="0" u="none" strike="noStrike" cap="none" dirty="0">
                <a:solidFill>
                  <a:schemeClr val="dk1"/>
                </a:solidFill>
                <a:latin typeface="Calibri"/>
                <a:ea typeface="Calibri"/>
                <a:cs typeface="Calibri"/>
                <a:sym typeface="Calibri"/>
              </a:rPr>
              <a:t>IEEE will be essential to the global technical community and to technical professionals everywhere, and be universally recognized for the contributions of technology and of technical professionals in improving global conditions</a:t>
            </a:r>
            <a:endParaRPr sz="21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700" dirty="0">
              <a:solidFill>
                <a:schemeClr val="dk1"/>
              </a:solidFill>
              <a:latin typeface="Calibri"/>
              <a:ea typeface="Calibri"/>
              <a:cs typeface="Calibri"/>
              <a:sym typeface="Calibri"/>
            </a:endParaRPr>
          </a:p>
          <a:p>
            <a:pPr marL="0" marR="0" lvl="0" indent="0" algn="l" rtl="0">
              <a:spcBef>
                <a:spcPts val="0"/>
              </a:spcBef>
              <a:spcAft>
                <a:spcPts val="0"/>
              </a:spcAft>
              <a:buNone/>
            </a:pPr>
            <a:endParaRPr sz="17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521" name="Google Shape;521;gbfd7f60064_1_318"/>
          <p:cNvPicPr preferRelativeResize="0"/>
          <p:nvPr/>
        </p:nvPicPr>
        <p:blipFill rotWithShape="1">
          <a:blip r:embed="rId5" cstate="screen">
            <a:alphaModFix/>
            <a:extLst>
              <a:ext uri="{28A0092B-C50C-407E-A947-70E740481C1C}">
                <a14:useLocalDpi xmlns="" xmlns:a14="http://schemas.microsoft.com/office/drawing/2010/main"/>
              </a:ext>
            </a:extLst>
          </a:blip>
          <a:srcRect/>
          <a:stretch/>
        </p:blipFill>
        <p:spPr>
          <a:xfrm>
            <a:off x="8051293" y="4733685"/>
            <a:ext cx="734177" cy="216391"/>
          </a:xfrm>
          <a:prstGeom prst="rect">
            <a:avLst/>
          </a:prstGeom>
          <a:noFill/>
          <a:ln>
            <a:noFill/>
          </a:ln>
        </p:spPr>
      </p:pic>
    </p:spTree>
    <p:extLst>
      <p:ext uri="{BB962C8B-B14F-4D97-AF65-F5344CB8AC3E}">
        <p14:creationId xmlns="" xmlns:p14="http://schemas.microsoft.com/office/powerpoint/2010/main" val="965574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gbfd7f60064_1_100"/>
          <p:cNvPicPr preferRelativeResize="0"/>
          <p:nvPr/>
        </p:nvPicPr>
        <p:blipFill rotWithShape="1">
          <a:blip r:embed="rId3" cstate="screen">
            <a:alphaModFix/>
            <a:extLst>
              <a:ext uri="{28A0092B-C50C-407E-A947-70E740481C1C}">
                <a14:useLocalDpi xmlns="" xmlns:a14="http://schemas.microsoft.com/office/drawing/2010/main"/>
              </a:ext>
            </a:extLst>
          </a:blip>
          <a:srcRect/>
          <a:stretch/>
        </p:blipFill>
        <p:spPr>
          <a:xfrm>
            <a:off x="-26814" y="1647189"/>
            <a:ext cx="9170098" cy="5158180"/>
          </a:xfrm>
          <a:prstGeom prst="rect">
            <a:avLst/>
          </a:prstGeom>
          <a:noFill/>
          <a:ln>
            <a:noFill/>
          </a:ln>
        </p:spPr>
      </p:pic>
      <p:sp>
        <p:nvSpPr>
          <p:cNvPr id="528" name="Google Shape;528;gbfd7f60064_1_100"/>
          <p:cNvSpPr/>
          <p:nvPr/>
        </p:nvSpPr>
        <p:spPr>
          <a:xfrm flipH="1">
            <a:off x="-13766" y="0"/>
            <a:ext cx="9144000" cy="6050400"/>
          </a:xfrm>
          <a:prstGeom prst="rect">
            <a:avLst/>
          </a:prstGeom>
          <a:gradFill>
            <a:gsLst>
              <a:gs pos="0">
                <a:srgbClr val="000000">
                  <a:alpha val="0"/>
                </a:srgbClr>
              </a:gs>
              <a:gs pos="53510">
                <a:srgbClr val="000000"/>
              </a:gs>
              <a:gs pos="100000">
                <a:srgbClr val="000000"/>
              </a:gs>
            </a:gsLst>
            <a:lin ang="16200038"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400">
              <a:solidFill>
                <a:schemeClr val="dk1"/>
              </a:solidFill>
              <a:latin typeface="Calibri"/>
              <a:ea typeface="Calibri"/>
              <a:cs typeface="Calibri"/>
              <a:sym typeface="Calibri"/>
            </a:endParaRPr>
          </a:p>
        </p:txBody>
      </p:sp>
      <p:sp>
        <p:nvSpPr>
          <p:cNvPr id="529" name="Google Shape;529;gbfd7f60064_1_100"/>
          <p:cNvSpPr txBox="1"/>
          <p:nvPr/>
        </p:nvSpPr>
        <p:spPr>
          <a:xfrm>
            <a:off x="5139" y="692913"/>
            <a:ext cx="9144000" cy="5931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None/>
            </a:pPr>
            <a:r>
              <a:rPr lang="en-US" sz="3600" cap="none">
                <a:solidFill>
                  <a:schemeClr val="lt1"/>
                </a:solidFill>
                <a:latin typeface="Montserrat ExtraBold"/>
                <a:ea typeface="Montserrat ExtraBold"/>
                <a:cs typeface="Montserrat ExtraBold"/>
                <a:sym typeface="Montserrat ExtraBold"/>
              </a:rPr>
              <a:t>IEEE BY THE NUMBERS</a:t>
            </a:r>
            <a:endParaRPr sz="1100"/>
          </a:p>
          <a:p>
            <a:pPr marL="0" marR="0" lvl="0" indent="0" algn="ctr" rtl="0">
              <a:lnSpc>
                <a:spcPct val="90000"/>
              </a:lnSpc>
              <a:spcBef>
                <a:spcPts val="0"/>
              </a:spcBef>
              <a:spcAft>
                <a:spcPts val="0"/>
              </a:spcAft>
              <a:buNone/>
            </a:pPr>
            <a:r>
              <a:rPr lang="en-US" sz="3600" b="0" i="0" u="none" strike="noStrike" cap="none">
                <a:solidFill>
                  <a:schemeClr val="lt1"/>
                </a:solidFill>
                <a:latin typeface="Montserrat ExtraBold"/>
                <a:ea typeface="Montserrat ExtraBold"/>
                <a:cs typeface="Montserrat ExtraBold"/>
                <a:sym typeface="Montserrat ExtraBold"/>
              </a:rPr>
              <a:t/>
            </a:r>
            <a:br>
              <a:rPr lang="en-US" sz="3600" b="0" i="0" u="none" strike="noStrike" cap="none">
                <a:solidFill>
                  <a:schemeClr val="lt1"/>
                </a:solidFill>
                <a:latin typeface="Montserrat ExtraBold"/>
                <a:ea typeface="Montserrat ExtraBold"/>
                <a:cs typeface="Montserrat ExtraBold"/>
                <a:sym typeface="Montserrat ExtraBold"/>
              </a:rPr>
            </a:br>
            <a:endParaRPr sz="3600" u="none" strike="noStrike" cap="none">
              <a:solidFill>
                <a:schemeClr val="lt1"/>
              </a:solidFill>
              <a:latin typeface="Montserrat Medium"/>
              <a:ea typeface="Montserrat Medium"/>
              <a:cs typeface="Montserrat Medium"/>
              <a:sym typeface="Montserrat Medium"/>
            </a:endParaRPr>
          </a:p>
        </p:txBody>
      </p:sp>
      <p:grpSp>
        <p:nvGrpSpPr>
          <p:cNvPr id="530" name="Google Shape;530;gbfd7f60064_1_100"/>
          <p:cNvGrpSpPr/>
          <p:nvPr/>
        </p:nvGrpSpPr>
        <p:grpSpPr>
          <a:xfrm>
            <a:off x="599090" y="1491149"/>
            <a:ext cx="3199567" cy="1007625"/>
            <a:chOff x="798787" y="1988198"/>
            <a:chExt cx="4266090" cy="1343500"/>
          </a:xfrm>
        </p:grpSpPr>
        <p:sp>
          <p:nvSpPr>
            <p:cNvPr id="531" name="Google Shape;531;gbfd7f60064_1_100"/>
            <p:cNvSpPr txBox="1"/>
            <p:nvPr/>
          </p:nvSpPr>
          <p:spPr>
            <a:xfrm>
              <a:off x="798787" y="1988198"/>
              <a:ext cx="3539700" cy="1099800"/>
            </a:xfrm>
            <a:prstGeom prst="rect">
              <a:avLst/>
            </a:prstGeom>
            <a:noFill/>
            <a:ln>
              <a:noFill/>
            </a:ln>
          </p:spPr>
          <p:txBody>
            <a:bodyPr spcFirstLastPara="1" wrap="square" lIns="38100" tIns="38100" rIns="38100" bIns="38100" anchor="t" anchorCtr="0">
              <a:noAutofit/>
            </a:bodyPr>
            <a:lstStyle/>
            <a:p>
              <a:pPr marL="0" marR="0" lvl="0" indent="0" algn="l" rtl="0">
                <a:lnSpc>
                  <a:spcPct val="90000"/>
                </a:lnSpc>
                <a:spcBef>
                  <a:spcPts val="0"/>
                </a:spcBef>
                <a:spcAft>
                  <a:spcPts val="0"/>
                </a:spcAft>
                <a:buNone/>
              </a:pPr>
              <a:r>
                <a:rPr lang="en-US" sz="5400" b="1" cap="none" dirty="0">
                  <a:solidFill>
                    <a:srgbClr val="F8A43C"/>
                  </a:solidFill>
                  <a:latin typeface="Montserrat ExtraBold"/>
                  <a:ea typeface="Montserrat ExtraBold"/>
                  <a:cs typeface="Montserrat ExtraBold"/>
                  <a:sym typeface="Montserrat ExtraBold"/>
                </a:rPr>
                <a:t>400K+ </a:t>
              </a:r>
              <a:endParaRPr sz="5400" b="1" cap="none" dirty="0">
                <a:solidFill>
                  <a:srgbClr val="F8A43C"/>
                </a:solidFill>
                <a:latin typeface="Montserrat ExtraBold"/>
                <a:ea typeface="Montserrat ExtraBold"/>
                <a:cs typeface="Montserrat ExtraBold"/>
                <a:sym typeface="Montserrat ExtraBold"/>
              </a:endParaRPr>
            </a:p>
          </p:txBody>
        </p:sp>
        <p:sp>
          <p:nvSpPr>
            <p:cNvPr id="532" name="Google Shape;532;gbfd7f60064_1_100"/>
            <p:cNvSpPr txBox="1"/>
            <p:nvPr/>
          </p:nvSpPr>
          <p:spPr>
            <a:xfrm>
              <a:off x="903277" y="2882898"/>
              <a:ext cx="4161600" cy="448800"/>
            </a:xfrm>
            <a:prstGeom prst="rect">
              <a:avLst/>
            </a:prstGeom>
            <a:noFill/>
            <a:ln>
              <a:noFill/>
            </a:ln>
          </p:spPr>
          <p:txBody>
            <a:bodyPr spcFirstLastPara="1" wrap="square" lIns="38100" tIns="38100" rIns="38100" bIns="38100" anchor="t" anchorCtr="0">
              <a:noAutofit/>
            </a:bodyPr>
            <a:lstStyle/>
            <a:p>
              <a:pPr marL="0" marR="0" lvl="0" indent="0" algn="l" rtl="0">
                <a:lnSpc>
                  <a:spcPct val="108000"/>
                </a:lnSpc>
                <a:spcBef>
                  <a:spcPts val="0"/>
                </a:spcBef>
                <a:spcAft>
                  <a:spcPts val="0"/>
                </a:spcAft>
                <a:buNone/>
              </a:pPr>
              <a:r>
                <a:rPr lang="en-US" sz="1900" b="1" cap="none">
                  <a:solidFill>
                    <a:srgbClr val="FFFFFF"/>
                  </a:solidFill>
                  <a:latin typeface="Calibri"/>
                  <a:ea typeface="Calibri"/>
                  <a:cs typeface="Calibri"/>
                  <a:sym typeface="Calibri"/>
                </a:rPr>
                <a:t>MEMBERS</a:t>
              </a:r>
              <a:endParaRPr sz="1800" b="1" cap="none">
                <a:solidFill>
                  <a:srgbClr val="FFFFFF"/>
                </a:solidFill>
                <a:latin typeface="Calibri"/>
                <a:ea typeface="Calibri"/>
                <a:cs typeface="Calibri"/>
                <a:sym typeface="Calibri"/>
              </a:endParaRPr>
            </a:p>
          </p:txBody>
        </p:sp>
      </p:grpSp>
      <p:grpSp>
        <p:nvGrpSpPr>
          <p:cNvPr id="533" name="Google Shape;533;gbfd7f60064_1_100"/>
          <p:cNvGrpSpPr/>
          <p:nvPr/>
        </p:nvGrpSpPr>
        <p:grpSpPr>
          <a:xfrm>
            <a:off x="3554479" y="1491149"/>
            <a:ext cx="3676055" cy="1007625"/>
            <a:chOff x="4739305" y="1988198"/>
            <a:chExt cx="4901407" cy="1343500"/>
          </a:xfrm>
        </p:grpSpPr>
        <p:sp>
          <p:nvSpPr>
            <p:cNvPr id="534" name="Google Shape;534;gbfd7f60064_1_100"/>
            <p:cNvSpPr txBox="1"/>
            <p:nvPr/>
          </p:nvSpPr>
          <p:spPr>
            <a:xfrm>
              <a:off x="4739305" y="1988198"/>
              <a:ext cx="3539700" cy="1099800"/>
            </a:xfrm>
            <a:prstGeom prst="rect">
              <a:avLst/>
            </a:prstGeom>
            <a:noFill/>
            <a:ln>
              <a:noFill/>
            </a:ln>
          </p:spPr>
          <p:txBody>
            <a:bodyPr spcFirstLastPara="1" wrap="square" lIns="38100" tIns="38100" rIns="38100" bIns="38100" anchor="t" anchorCtr="0">
              <a:noAutofit/>
            </a:bodyPr>
            <a:lstStyle/>
            <a:p>
              <a:pPr marL="0" marR="0" lvl="0" indent="0" algn="l" rtl="0">
                <a:lnSpc>
                  <a:spcPct val="90000"/>
                </a:lnSpc>
                <a:spcBef>
                  <a:spcPts val="0"/>
                </a:spcBef>
                <a:spcAft>
                  <a:spcPts val="0"/>
                </a:spcAft>
                <a:buNone/>
              </a:pPr>
              <a:r>
                <a:rPr lang="en-US" sz="5400" b="1" cap="none">
                  <a:solidFill>
                    <a:srgbClr val="F8A43C"/>
                  </a:solidFill>
                  <a:latin typeface="Montserrat ExtraBold"/>
                  <a:ea typeface="Montserrat ExtraBold"/>
                  <a:cs typeface="Montserrat ExtraBold"/>
                  <a:sym typeface="Montserrat ExtraBold"/>
                </a:rPr>
                <a:t>160+ </a:t>
              </a:r>
              <a:endParaRPr sz="5400" b="1" cap="none">
                <a:solidFill>
                  <a:srgbClr val="F8A43C"/>
                </a:solidFill>
                <a:latin typeface="Montserrat ExtraBold"/>
                <a:ea typeface="Montserrat ExtraBold"/>
                <a:cs typeface="Montserrat ExtraBold"/>
                <a:sym typeface="Montserrat ExtraBold"/>
              </a:endParaRPr>
            </a:p>
          </p:txBody>
        </p:sp>
        <p:sp>
          <p:nvSpPr>
            <p:cNvPr id="535" name="Google Shape;535;gbfd7f60064_1_100"/>
            <p:cNvSpPr txBox="1"/>
            <p:nvPr/>
          </p:nvSpPr>
          <p:spPr>
            <a:xfrm>
              <a:off x="4746812" y="2882898"/>
              <a:ext cx="4893900" cy="448800"/>
            </a:xfrm>
            <a:prstGeom prst="rect">
              <a:avLst/>
            </a:prstGeom>
            <a:noFill/>
            <a:ln>
              <a:noFill/>
            </a:ln>
          </p:spPr>
          <p:txBody>
            <a:bodyPr spcFirstLastPara="1" wrap="square" lIns="38100" tIns="38100" rIns="38100" bIns="38100" anchor="t" anchorCtr="0">
              <a:noAutofit/>
            </a:bodyPr>
            <a:lstStyle/>
            <a:p>
              <a:pPr marL="0" marR="0" lvl="0" indent="0" algn="l" rtl="0">
                <a:lnSpc>
                  <a:spcPct val="108000"/>
                </a:lnSpc>
                <a:spcBef>
                  <a:spcPts val="0"/>
                </a:spcBef>
                <a:spcAft>
                  <a:spcPts val="0"/>
                </a:spcAft>
                <a:buNone/>
              </a:pPr>
              <a:r>
                <a:rPr lang="en-US" sz="1900" b="1" cap="none">
                  <a:solidFill>
                    <a:srgbClr val="FFFFFF"/>
                  </a:solidFill>
                  <a:latin typeface="Calibri"/>
                  <a:ea typeface="Calibri"/>
                  <a:cs typeface="Calibri"/>
                  <a:sym typeface="Calibri"/>
                </a:rPr>
                <a:t>COUNTRIES</a:t>
              </a:r>
              <a:endParaRPr sz="1800" b="1" cap="none">
                <a:solidFill>
                  <a:srgbClr val="FFFFFF"/>
                </a:solidFill>
                <a:latin typeface="Calibri"/>
                <a:ea typeface="Calibri"/>
                <a:cs typeface="Calibri"/>
                <a:sym typeface="Calibri"/>
              </a:endParaRPr>
            </a:p>
          </p:txBody>
        </p:sp>
      </p:grpSp>
      <p:grpSp>
        <p:nvGrpSpPr>
          <p:cNvPr id="536" name="Google Shape;536;gbfd7f60064_1_100"/>
          <p:cNvGrpSpPr/>
          <p:nvPr/>
        </p:nvGrpSpPr>
        <p:grpSpPr>
          <a:xfrm>
            <a:off x="6245865" y="1491149"/>
            <a:ext cx="3126849" cy="1267275"/>
            <a:chOff x="8327820" y="1988198"/>
            <a:chExt cx="4169132" cy="1689700"/>
          </a:xfrm>
        </p:grpSpPr>
        <p:sp>
          <p:nvSpPr>
            <p:cNvPr id="537" name="Google Shape;537;gbfd7f60064_1_100"/>
            <p:cNvSpPr txBox="1"/>
            <p:nvPr/>
          </p:nvSpPr>
          <p:spPr>
            <a:xfrm>
              <a:off x="8327820" y="1988198"/>
              <a:ext cx="3539700" cy="1099800"/>
            </a:xfrm>
            <a:prstGeom prst="rect">
              <a:avLst/>
            </a:prstGeom>
            <a:noFill/>
            <a:ln>
              <a:noFill/>
            </a:ln>
          </p:spPr>
          <p:txBody>
            <a:bodyPr spcFirstLastPara="1" wrap="square" lIns="38100" tIns="38100" rIns="38100" bIns="38100" anchor="t" anchorCtr="0">
              <a:noAutofit/>
            </a:bodyPr>
            <a:lstStyle/>
            <a:p>
              <a:pPr marL="0" marR="0" lvl="0" indent="0" algn="l" rtl="0">
                <a:lnSpc>
                  <a:spcPct val="90000"/>
                </a:lnSpc>
                <a:spcBef>
                  <a:spcPts val="0"/>
                </a:spcBef>
                <a:spcAft>
                  <a:spcPts val="0"/>
                </a:spcAft>
                <a:buNone/>
              </a:pPr>
              <a:r>
                <a:rPr lang="en-US" sz="5400" b="1" cap="none">
                  <a:solidFill>
                    <a:srgbClr val="F8A43C"/>
                  </a:solidFill>
                  <a:latin typeface="Montserrat ExtraBold"/>
                  <a:ea typeface="Montserrat ExtraBold"/>
                  <a:cs typeface="Montserrat ExtraBold"/>
                  <a:sym typeface="Montserrat ExtraBold"/>
                </a:rPr>
                <a:t>46+ </a:t>
              </a:r>
              <a:endParaRPr sz="5400" b="1" cap="none">
                <a:solidFill>
                  <a:srgbClr val="F8A43C"/>
                </a:solidFill>
                <a:latin typeface="Montserrat ExtraBold"/>
                <a:ea typeface="Montserrat ExtraBold"/>
                <a:cs typeface="Montserrat ExtraBold"/>
                <a:sym typeface="Montserrat ExtraBold"/>
              </a:endParaRPr>
            </a:p>
          </p:txBody>
        </p:sp>
        <p:sp>
          <p:nvSpPr>
            <p:cNvPr id="538" name="Google Shape;538;gbfd7f60064_1_100"/>
            <p:cNvSpPr txBox="1"/>
            <p:nvPr/>
          </p:nvSpPr>
          <p:spPr>
            <a:xfrm>
              <a:off x="8454452" y="2882898"/>
              <a:ext cx="4042500" cy="795000"/>
            </a:xfrm>
            <a:prstGeom prst="rect">
              <a:avLst/>
            </a:prstGeom>
            <a:noFill/>
            <a:ln>
              <a:noFill/>
            </a:ln>
          </p:spPr>
          <p:txBody>
            <a:bodyPr spcFirstLastPara="1" wrap="square" lIns="38100" tIns="38100" rIns="38100" bIns="38100" anchor="t" anchorCtr="0">
              <a:noAutofit/>
            </a:bodyPr>
            <a:lstStyle/>
            <a:p>
              <a:pPr marL="0" marR="0" lvl="0" indent="0" algn="l" rtl="0">
                <a:lnSpc>
                  <a:spcPct val="108000"/>
                </a:lnSpc>
                <a:spcBef>
                  <a:spcPts val="0"/>
                </a:spcBef>
                <a:spcAft>
                  <a:spcPts val="0"/>
                </a:spcAft>
                <a:buNone/>
              </a:pPr>
              <a:r>
                <a:rPr lang="en-US" sz="1900" b="1" cap="none">
                  <a:solidFill>
                    <a:srgbClr val="FFFFFF"/>
                  </a:solidFill>
                  <a:latin typeface="Calibri"/>
                  <a:ea typeface="Calibri"/>
                  <a:cs typeface="Calibri"/>
                  <a:sym typeface="Calibri"/>
                </a:rPr>
                <a:t>TECHNICAL SOCIETIES</a:t>
              </a:r>
              <a:endParaRPr sz="1100"/>
            </a:p>
            <a:p>
              <a:pPr marL="0" marR="0" lvl="0" indent="0" algn="l" rtl="0">
                <a:lnSpc>
                  <a:spcPct val="108000"/>
                </a:lnSpc>
                <a:spcBef>
                  <a:spcPts val="0"/>
                </a:spcBef>
                <a:spcAft>
                  <a:spcPts val="0"/>
                </a:spcAft>
                <a:buNone/>
              </a:pPr>
              <a:r>
                <a:rPr lang="en-US" sz="1900" b="1" cap="none">
                  <a:solidFill>
                    <a:srgbClr val="FFFFFF"/>
                  </a:solidFill>
                  <a:latin typeface="Calibri"/>
                  <a:ea typeface="Calibri"/>
                  <a:cs typeface="Calibri"/>
                  <a:sym typeface="Calibri"/>
                </a:rPr>
                <a:t> &amp; C</a:t>
              </a:r>
              <a:r>
                <a:rPr lang="en-US" sz="1800" b="1" cap="none">
                  <a:solidFill>
                    <a:srgbClr val="FFFFFF"/>
                  </a:solidFill>
                  <a:latin typeface="Calibri"/>
                  <a:ea typeface="Calibri"/>
                  <a:cs typeface="Calibri"/>
                  <a:sym typeface="Calibri"/>
                </a:rPr>
                <a:t>OUNCILS</a:t>
              </a:r>
              <a:endParaRPr sz="1800" b="1" cap="none">
                <a:solidFill>
                  <a:srgbClr val="FFFFFF"/>
                </a:solidFill>
                <a:latin typeface="Calibri"/>
                <a:ea typeface="Calibri"/>
                <a:cs typeface="Calibri"/>
                <a:sym typeface="Calibri"/>
              </a:endParaRPr>
            </a:p>
          </p:txBody>
        </p:sp>
      </p:grpSp>
      <p:pic>
        <p:nvPicPr>
          <p:cNvPr id="539" name="Google Shape;539;gbfd7f60064_1_100"/>
          <p:cNvPicPr preferRelativeResize="0"/>
          <p:nvPr/>
        </p:nvPicPr>
        <p:blipFill rotWithShape="1">
          <a:blip r:embed="rId4" cstate="screen">
            <a:alphaModFix/>
            <a:extLst>
              <a:ext uri="{28A0092B-C50C-407E-A947-70E740481C1C}">
                <a14:useLocalDpi xmlns="" xmlns:a14="http://schemas.microsoft.com/office/drawing/2010/main"/>
              </a:ext>
            </a:extLst>
          </a:blip>
          <a:srcRect/>
          <a:stretch/>
        </p:blipFill>
        <p:spPr>
          <a:xfrm>
            <a:off x="247756" y="186057"/>
            <a:ext cx="614532" cy="351442"/>
          </a:xfrm>
          <a:prstGeom prst="rect">
            <a:avLst/>
          </a:prstGeom>
          <a:noFill/>
          <a:ln>
            <a:noFill/>
          </a:ln>
        </p:spPr>
      </p:pic>
      <p:pic>
        <p:nvPicPr>
          <p:cNvPr id="540" name="Google Shape;540;gbfd7f60064_1_100"/>
          <p:cNvPicPr preferRelativeResize="0"/>
          <p:nvPr/>
        </p:nvPicPr>
        <p:blipFill rotWithShape="1">
          <a:blip r:embed="rId5" cstate="screen">
            <a:alphaModFix/>
            <a:extLst>
              <a:ext uri="{28A0092B-C50C-407E-A947-70E740481C1C}">
                <a14:useLocalDpi xmlns="" xmlns:a14="http://schemas.microsoft.com/office/drawing/2010/main"/>
              </a:ext>
            </a:extLst>
          </a:blip>
          <a:srcRect/>
          <a:stretch/>
        </p:blipFill>
        <p:spPr>
          <a:xfrm>
            <a:off x="8113014" y="4644773"/>
            <a:ext cx="692897" cy="204222"/>
          </a:xfrm>
          <a:prstGeom prst="rect">
            <a:avLst/>
          </a:prstGeom>
          <a:noFill/>
          <a:ln>
            <a:noFill/>
          </a:ln>
        </p:spPr>
      </p:pic>
      <p:grpSp>
        <p:nvGrpSpPr>
          <p:cNvPr id="541" name="Google Shape;541;gbfd7f60064_1_100"/>
          <p:cNvGrpSpPr/>
          <p:nvPr/>
        </p:nvGrpSpPr>
        <p:grpSpPr>
          <a:xfrm>
            <a:off x="1593483" y="3223094"/>
            <a:ext cx="3440348" cy="1081597"/>
            <a:chOff x="2074632" y="4297459"/>
            <a:chExt cx="4169108" cy="1442129"/>
          </a:xfrm>
        </p:grpSpPr>
        <p:sp>
          <p:nvSpPr>
            <p:cNvPr id="542" name="Google Shape;542;gbfd7f60064_1_100"/>
            <p:cNvSpPr txBox="1"/>
            <p:nvPr/>
          </p:nvSpPr>
          <p:spPr>
            <a:xfrm>
              <a:off x="2074632" y="4297459"/>
              <a:ext cx="3890700" cy="1099800"/>
            </a:xfrm>
            <a:prstGeom prst="rect">
              <a:avLst/>
            </a:prstGeom>
            <a:noFill/>
            <a:ln>
              <a:noFill/>
            </a:ln>
          </p:spPr>
          <p:txBody>
            <a:bodyPr spcFirstLastPara="1" wrap="square" lIns="38100" tIns="38100" rIns="38100" bIns="38100" anchor="t" anchorCtr="0">
              <a:noAutofit/>
            </a:bodyPr>
            <a:lstStyle/>
            <a:p>
              <a:pPr marL="0" marR="0" lvl="0" indent="0" algn="l" rtl="0">
                <a:lnSpc>
                  <a:spcPct val="90000"/>
                </a:lnSpc>
                <a:spcBef>
                  <a:spcPts val="0"/>
                </a:spcBef>
                <a:spcAft>
                  <a:spcPts val="0"/>
                </a:spcAft>
                <a:buNone/>
              </a:pPr>
              <a:r>
                <a:rPr lang="en-US" sz="5400" b="1" cap="none">
                  <a:solidFill>
                    <a:srgbClr val="F8A43C"/>
                  </a:solidFill>
                  <a:latin typeface="Montserrat ExtraBold"/>
                  <a:ea typeface="Montserrat ExtraBold"/>
                  <a:cs typeface="Montserrat ExtraBold"/>
                  <a:sym typeface="Montserrat ExtraBold"/>
                </a:rPr>
                <a:t>1900+</a:t>
              </a:r>
              <a:endParaRPr sz="5400" b="1" cap="none">
                <a:solidFill>
                  <a:srgbClr val="F8A43C"/>
                </a:solidFill>
                <a:latin typeface="Montserrat ExtraBold"/>
                <a:ea typeface="Montserrat ExtraBold"/>
                <a:cs typeface="Montserrat ExtraBold"/>
                <a:sym typeface="Montserrat ExtraBold"/>
              </a:endParaRPr>
            </a:p>
          </p:txBody>
        </p:sp>
        <p:sp>
          <p:nvSpPr>
            <p:cNvPr id="543" name="Google Shape;543;gbfd7f60064_1_100"/>
            <p:cNvSpPr txBox="1"/>
            <p:nvPr/>
          </p:nvSpPr>
          <p:spPr>
            <a:xfrm>
              <a:off x="2082140" y="5267688"/>
              <a:ext cx="4161600" cy="471900"/>
            </a:xfrm>
            <a:prstGeom prst="rect">
              <a:avLst/>
            </a:prstGeom>
            <a:no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None/>
              </a:pPr>
              <a:r>
                <a:rPr lang="en-US" sz="1800" b="1" cap="none">
                  <a:solidFill>
                    <a:srgbClr val="FFFFFF"/>
                  </a:solidFill>
                  <a:latin typeface="Calibri"/>
                  <a:ea typeface="Calibri"/>
                  <a:cs typeface="Calibri"/>
                  <a:sym typeface="Calibri"/>
                </a:rPr>
                <a:t>ANNUAL CONFERENCES</a:t>
              </a:r>
              <a:endParaRPr sz="1800" b="1" cap="none">
                <a:solidFill>
                  <a:srgbClr val="FFFFFF"/>
                </a:solidFill>
                <a:latin typeface="Calibri"/>
                <a:ea typeface="Calibri"/>
                <a:cs typeface="Calibri"/>
                <a:sym typeface="Calibri"/>
              </a:endParaRPr>
            </a:p>
          </p:txBody>
        </p:sp>
      </p:grpSp>
      <p:grpSp>
        <p:nvGrpSpPr>
          <p:cNvPr id="544" name="Google Shape;544;gbfd7f60064_1_100"/>
          <p:cNvGrpSpPr/>
          <p:nvPr/>
        </p:nvGrpSpPr>
        <p:grpSpPr>
          <a:xfrm>
            <a:off x="5166696" y="3223094"/>
            <a:ext cx="3126831" cy="1102378"/>
            <a:chOff x="6366413" y="4297459"/>
            <a:chExt cx="4169108" cy="1469838"/>
          </a:xfrm>
        </p:grpSpPr>
        <p:sp>
          <p:nvSpPr>
            <p:cNvPr id="545" name="Google Shape;545;gbfd7f60064_1_100"/>
            <p:cNvSpPr txBox="1"/>
            <p:nvPr/>
          </p:nvSpPr>
          <p:spPr>
            <a:xfrm>
              <a:off x="6366413" y="4297459"/>
              <a:ext cx="3539700" cy="1099800"/>
            </a:xfrm>
            <a:prstGeom prst="rect">
              <a:avLst/>
            </a:prstGeom>
            <a:noFill/>
            <a:ln>
              <a:noFill/>
            </a:ln>
          </p:spPr>
          <p:txBody>
            <a:bodyPr spcFirstLastPara="1" wrap="square" lIns="38100" tIns="38100" rIns="38100" bIns="38100" anchor="t" anchorCtr="0">
              <a:noAutofit/>
            </a:bodyPr>
            <a:lstStyle/>
            <a:p>
              <a:pPr marL="0" marR="0" lvl="0" indent="0" algn="l" rtl="0">
                <a:lnSpc>
                  <a:spcPct val="90000"/>
                </a:lnSpc>
                <a:spcBef>
                  <a:spcPts val="0"/>
                </a:spcBef>
                <a:spcAft>
                  <a:spcPts val="0"/>
                </a:spcAft>
                <a:buNone/>
              </a:pPr>
              <a:r>
                <a:rPr lang="en-US" sz="5400" b="1" cap="none">
                  <a:solidFill>
                    <a:srgbClr val="F8A43C"/>
                  </a:solidFill>
                  <a:latin typeface="Montserrat ExtraBold"/>
                  <a:ea typeface="Montserrat ExtraBold"/>
                  <a:cs typeface="Montserrat ExtraBold"/>
                  <a:sym typeface="Montserrat ExtraBold"/>
                </a:rPr>
                <a:t>5M+</a:t>
              </a:r>
              <a:endParaRPr sz="5400" b="1" cap="none">
                <a:solidFill>
                  <a:srgbClr val="F8A43C"/>
                </a:solidFill>
                <a:latin typeface="Montserrat ExtraBold"/>
                <a:ea typeface="Montserrat ExtraBold"/>
                <a:cs typeface="Montserrat ExtraBold"/>
                <a:sym typeface="Montserrat ExtraBold"/>
              </a:endParaRPr>
            </a:p>
          </p:txBody>
        </p:sp>
        <p:sp>
          <p:nvSpPr>
            <p:cNvPr id="546" name="Google Shape;546;gbfd7f60064_1_100"/>
            <p:cNvSpPr txBox="1"/>
            <p:nvPr/>
          </p:nvSpPr>
          <p:spPr>
            <a:xfrm>
              <a:off x="6373921" y="5295397"/>
              <a:ext cx="4161600" cy="471900"/>
            </a:xfrm>
            <a:prstGeom prst="rect">
              <a:avLst/>
            </a:prstGeom>
            <a:no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None/>
              </a:pPr>
              <a:r>
                <a:rPr lang="en-US" sz="1800" b="1" cap="none">
                  <a:solidFill>
                    <a:srgbClr val="FFFFFF"/>
                  </a:solidFill>
                  <a:latin typeface="Calibri"/>
                  <a:ea typeface="Calibri"/>
                  <a:cs typeface="Calibri"/>
                  <a:sym typeface="Calibri"/>
                </a:rPr>
                <a:t>TECHNICAL DOCUMENTS</a:t>
              </a:r>
              <a:endParaRPr sz="1800" b="1" cap="none">
                <a:solidFill>
                  <a:srgbClr val="FFFFFF"/>
                </a:solidFill>
                <a:latin typeface="Calibri"/>
                <a:ea typeface="Calibri"/>
                <a:cs typeface="Calibri"/>
                <a:sym typeface="Calibri"/>
              </a:endParaRPr>
            </a:p>
          </p:txBody>
        </p:sp>
      </p:grpSp>
      <p:sp>
        <p:nvSpPr>
          <p:cNvPr id="547" name="Google Shape;547;gbfd7f60064_1_100"/>
          <p:cNvSpPr txBox="1"/>
          <p:nvPr/>
        </p:nvSpPr>
        <p:spPr>
          <a:xfrm>
            <a:off x="136039" y="4771362"/>
            <a:ext cx="1157100" cy="205500"/>
          </a:xfrm>
          <a:prstGeom prst="rect">
            <a:avLst/>
          </a:prstGeom>
          <a:no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FFFFFF"/>
              </a:buClr>
              <a:buSzPts val="200"/>
              <a:buFont typeface="Calibri"/>
              <a:buNone/>
            </a:pPr>
            <a:fld id="{00000000-1234-1234-1234-123412341234}" type="slidenum">
              <a:rPr lang="en-US" sz="700" b="0" i="0" u="none" strike="noStrike" cap="none">
                <a:solidFill>
                  <a:srgbClr val="FFFFFF"/>
                </a:solidFill>
                <a:latin typeface="Calibri"/>
                <a:ea typeface="Calibri"/>
                <a:cs typeface="Calibri"/>
                <a:sym typeface="Calibri"/>
              </a:rPr>
              <a:pPr marL="0" marR="0" lvl="0" indent="0" algn="l" rtl="0">
                <a:lnSpc>
                  <a:spcPct val="100000"/>
                </a:lnSpc>
                <a:spcBef>
                  <a:spcPts val="0"/>
                </a:spcBef>
                <a:spcAft>
                  <a:spcPts val="0"/>
                </a:spcAft>
                <a:buClr>
                  <a:srgbClr val="FFFFFF"/>
                </a:buClr>
                <a:buSzPts val="200"/>
                <a:buFont typeface="Calibri"/>
                <a:buNone/>
              </a:pPr>
              <a:t>4</a:t>
            </a:fld>
            <a:endParaRPr sz="700" b="0" i="0" u="none" strike="noStrike" cap="none">
              <a:solidFill>
                <a:srgbClr val="FFFFFF"/>
              </a:solidFill>
              <a:latin typeface="Calibri"/>
              <a:ea typeface="Calibri"/>
              <a:cs typeface="Calibri"/>
              <a:sym typeface="Calibri"/>
            </a:endParaRPr>
          </a:p>
        </p:txBody>
      </p:sp>
    </p:spTree>
    <p:extLst>
      <p:ext uri="{BB962C8B-B14F-4D97-AF65-F5344CB8AC3E}">
        <p14:creationId xmlns="" xmlns:p14="http://schemas.microsoft.com/office/powerpoint/2010/main" val="2250267536"/>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bfd7f60064_1_303"/>
          <p:cNvSpPr/>
          <p:nvPr/>
        </p:nvSpPr>
        <p:spPr>
          <a:xfrm>
            <a:off x="-549103" y="-92989"/>
            <a:ext cx="9723000" cy="5395500"/>
          </a:xfrm>
          <a:prstGeom prst="rect">
            <a:avLst/>
          </a:prstGeom>
          <a:solidFill>
            <a:schemeClr val="dk1"/>
          </a:solidFill>
          <a:ln w="12700" cap="flat" cmpd="sng">
            <a:solidFill>
              <a:srgbClr val="01547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pic>
        <p:nvPicPr>
          <p:cNvPr id="498" name="Google Shape;498;gbfd7f60064_1_303"/>
          <p:cNvPicPr preferRelativeResize="0"/>
          <p:nvPr/>
        </p:nvPicPr>
        <p:blipFill rotWithShape="1">
          <a:blip r:embed="rId3">
            <a:alphaModFix/>
          </a:blip>
          <a:srcRect/>
          <a:stretch/>
        </p:blipFill>
        <p:spPr>
          <a:xfrm>
            <a:off x="-516165" y="186057"/>
            <a:ext cx="4791075" cy="4905375"/>
          </a:xfrm>
          <a:prstGeom prst="rect">
            <a:avLst/>
          </a:prstGeom>
          <a:noFill/>
          <a:ln>
            <a:noFill/>
          </a:ln>
        </p:spPr>
      </p:pic>
      <p:sp>
        <p:nvSpPr>
          <p:cNvPr id="499" name="Google Shape;499;gbfd7f60064_1_303"/>
          <p:cNvSpPr/>
          <p:nvPr/>
        </p:nvSpPr>
        <p:spPr>
          <a:xfrm rot="5400000" flipH="1">
            <a:off x="3671596" y="-1222896"/>
            <a:ext cx="5302200" cy="7748400"/>
          </a:xfrm>
          <a:prstGeom prst="rect">
            <a:avLst/>
          </a:prstGeom>
          <a:gradFill>
            <a:gsLst>
              <a:gs pos="0">
                <a:srgbClr val="000000">
                  <a:alpha val="0"/>
                </a:srgbClr>
              </a:gs>
              <a:gs pos="53510">
                <a:srgbClr val="000000"/>
              </a:gs>
              <a:gs pos="100000">
                <a:srgbClr val="000000"/>
              </a:gs>
            </a:gsLst>
            <a:lin ang="16200038"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500" name="Google Shape;500;gbfd7f60064_1_303"/>
          <p:cNvSpPr txBox="1"/>
          <p:nvPr/>
        </p:nvSpPr>
        <p:spPr>
          <a:xfrm>
            <a:off x="83174" y="4837754"/>
            <a:ext cx="252600" cy="205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900" b="0" i="0" u="none" strike="noStrike" cap="none">
              <a:solidFill>
                <a:schemeClr val="lt1"/>
              </a:solidFill>
              <a:latin typeface="Calibri"/>
              <a:ea typeface="Calibri"/>
              <a:cs typeface="Calibri"/>
              <a:sym typeface="Calibri"/>
            </a:endParaRPr>
          </a:p>
        </p:txBody>
      </p:sp>
      <p:pic>
        <p:nvPicPr>
          <p:cNvPr id="501" name="Google Shape;501;gbfd7f60064_1_303"/>
          <p:cNvPicPr preferRelativeResize="0"/>
          <p:nvPr/>
        </p:nvPicPr>
        <p:blipFill rotWithShape="1">
          <a:blip r:embed="rId4" cstate="screen">
            <a:alphaModFix/>
            <a:extLst>
              <a:ext uri="{28A0092B-C50C-407E-A947-70E740481C1C}">
                <a14:useLocalDpi xmlns="" xmlns:a14="http://schemas.microsoft.com/office/drawing/2010/main"/>
              </a:ext>
            </a:extLst>
          </a:blip>
          <a:srcRect/>
          <a:stretch/>
        </p:blipFill>
        <p:spPr>
          <a:xfrm>
            <a:off x="170329" y="186057"/>
            <a:ext cx="614532" cy="351442"/>
          </a:xfrm>
          <a:prstGeom prst="rect">
            <a:avLst/>
          </a:prstGeom>
          <a:noFill/>
          <a:ln>
            <a:noFill/>
          </a:ln>
        </p:spPr>
      </p:pic>
      <p:sp>
        <p:nvSpPr>
          <p:cNvPr id="502" name="Google Shape;502;gbfd7f60064_1_303"/>
          <p:cNvSpPr/>
          <p:nvPr/>
        </p:nvSpPr>
        <p:spPr>
          <a:xfrm>
            <a:off x="4575423" y="1867059"/>
            <a:ext cx="3678000" cy="108000"/>
          </a:xfrm>
          <a:prstGeom prst="rect">
            <a:avLst/>
          </a:prstGeom>
          <a:solidFill>
            <a:srgbClr val="5AC7D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03" name="Google Shape;503;gbfd7f60064_1_303"/>
          <p:cNvSpPr txBox="1"/>
          <p:nvPr/>
        </p:nvSpPr>
        <p:spPr>
          <a:xfrm>
            <a:off x="4480022" y="-415214"/>
            <a:ext cx="5716800" cy="2281500"/>
          </a:xfrm>
          <a:prstGeom prst="rect">
            <a:avLst/>
          </a:prstGeom>
          <a:noFill/>
          <a:ln>
            <a:noFill/>
          </a:ln>
        </p:spPr>
        <p:txBody>
          <a:bodyPr spcFirstLastPara="1" wrap="square" lIns="68575" tIns="34275" rIns="68575" bIns="34275" anchor="b" anchorCtr="0">
            <a:noAutofit/>
          </a:bodyPr>
          <a:lstStyle/>
          <a:p>
            <a:pPr marL="0" marR="0" lvl="0" indent="0" algn="l" rtl="0">
              <a:lnSpc>
                <a:spcPct val="80000"/>
              </a:lnSpc>
              <a:spcBef>
                <a:spcPts val="0"/>
              </a:spcBef>
              <a:spcAft>
                <a:spcPts val="0"/>
              </a:spcAft>
              <a:buClr>
                <a:schemeClr val="lt1"/>
              </a:buClr>
              <a:buSzPts val="3600"/>
              <a:buFont typeface="Montserrat ExtraBold"/>
              <a:buNone/>
            </a:pPr>
            <a:r>
              <a:rPr lang="en-US" sz="3600" b="0" i="0" u="none" strike="noStrike" cap="none">
                <a:solidFill>
                  <a:schemeClr val="lt1"/>
                </a:solidFill>
                <a:latin typeface="Montserrat ExtraBold"/>
                <a:ea typeface="Montserrat ExtraBold"/>
                <a:cs typeface="Montserrat ExtraBold"/>
                <a:sym typeface="Montserrat ExtraBold"/>
              </a:rPr>
              <a:t>ADVANCING TECHNOLOGY </a:t>
            </a:r>
            <a:br>
              <a:rPr lang="en-US" sz="3600" b="0" i="0" u="none" strike="noStrike" cap="none">
                <a:solidFill>
                  <a:schemeClr val="lt1"/>
                </a:solidFill>
                <a:latin typeface="Montserrat ExtraBold"/>
                <a:ea typeface="Montserrat ExtraBold"/>
                <a:cs typeface="Montserrat ExtraBold"/>
                <a:sym typeface="Montserrat ExtraBold"/>
              </a:rPr>
            </a:br>
            <a:r>
              <a:rPr lang="en-US" sz="3600" b="0" i="0" u="none" strike="noStrike" cap="none">
                <a:solidFill>
                  <a:schemeClr val="lt1"/>
                </a:solidFill>
                <a:latin typeface="Montserrat ExtraBold"/>
                <a:ea typeface="Montserrat ExtraBold"/>
                <a:cs typeface="Montserrat ExtraBold"/>
                <a:sym typeface="Montserrat ExtraBold"/>
              </a:rPr>
              <a:t>FOR HUMANITY</a:t>
            </a:r>
            <a:endParaRPr sz="3600" b="1" i="0" u="none" strike="noStrike" cap="none">
              <a:solidFill>
                <a:schemeClr val="lt1"/>
              </a:solidFill>
              <a:latin typeface="Montserrat ExtraBold"/>
              <a:ea typeface="Montserrat ExtraBold"/>
              <a:cs typeface="Montserrat ExtraBold"/>
              <a:sym typeface="Montserrat ExtraBold"/>
            </a:endParaRPr>
          </a:p>
        </p:txBody>
      </p:sp>
      <p:sp>
        <p:nvSpPr>
          <p:cNvPr id="504" name="Google Shape;504;gbfd7f60064_1_303"/>
          <p:cNvSpPr txBox="1"/>
          <p:nvPr/>
        </p:nvSpPr>
        <p:spPr>
          <a:xfrm>
            <a:off x="4312468" y="2539743"/>
            <a:ext cx="4791000" cy="2103300"/>
          </a:xfrm>
          <a:prstGeom prst="rect">
            <a:avLst/>
          </a:prstGeom>
          <a:noFill/>
          <a:ln>
            <a:noFill/>
          </a:ln>
        </p:spPr>
        <p:txBody>
          <a:bodyPr spcFirstLastPara="1" wrap="square" lIns="68575" tIns="34275" rIns="68575" bIns="34275" anchor="t" anchorCtr="0">
            <a:noAutofit/>
          </a:bodyPr>
          <a:lstStyle/>
          <a:p>
            <a:pPr marL="469900" marR="0" lvl="3" indent="-209550" algn="l" rtl="0">
              <a:lnSpc>
                <a:spcPct val="150000"/>
              </a:lnSpc>
              <a:spcBef>
                <a:spcPts val="0"/>
              </a:spcBef>
              <a:spcAft>
                <a:spcPts val="0"/>
              </a:spcAft>
              <a:buClr>
                <a:srgbClr val="0BB1EC"/>
              </a:buClr>
              <a:buSzPts val="1500"/>
              <a:buFont typeface="Noto Sans Symbols"/>
              <a:buChar char="▪"/>
            </a:pPr>
            <a:r>
              <a:rPr lang="en-US" sz="1400" b="0" i="0" u="none" strike="noStrike" cap="none">
                <a:solidFill>
                  <a:schemeClr val="lt1"/>
                </a:solidFill>
                <a:latin typeface="Calibri"/>
                <a:ea typeface="Calibri"/>
                <a:cs typeface="Calibri"/>
                <a:sym typeface="Calibri"/>
              </a:rPr>
              <a:t>Inspiring a global community of innovation</a:t>
            </a:r>
            <a:endParaRPr sz="1100"/>
          </a:p>
          <a:p>
            <a:pPr marL="469900" marR="0" lvl="3" indent="-209550" algn="l" rtl="0">
              <a:lnSpc>
                <a:spcPct val="150000"/>
              </a:lnSpc>
              <a:spcBef>
                <a:spcPts val="300"/>
              </a:spcBef>
              <a:spcAft>
                <a:spcPts val="0"/>
              </a:spcAft>
              <a:buClr>
                <a:srgbClr val="0BB1EC"/>
              </a:buClr>
              <a:buSzPts val="1500"/>
              <a:buFont typeface="Noto Sans Symbols"/>
              <a:buChar char="▪"/>
            </a:pPr>
            <a:r>
              <a:rPr lang="en-US" sz="1400" b="0" i="0" u="none" strike="noStrike" cap="none">
                <a:solidFill>
                  <a:schemeClr val="lt1"/>
                </a:solidFill>
                <a:latin typeface="Calibri"/>
                <a:ea typeface="Calibri"/>
                <a:cs typeface="Calibri"/>
                <a:sym typeface="Calibri"/>
              </a:rPr>
              <a:t>Where forward-thinking professional collaborate</a:t>
            </a:r>
            <a:endParaRPr sz="1100"/>
          </a:p>
          <a:p>
            <a:pPr marL="469900" marR="0" lvl="3" indent="-209550" algn="l" rtl="0">
              <a:lnSpc>
                <a:spcPct val="150000"/>
              </a:lnSpc>
              <a:spcBef>
                <a:spcPts val="300"/>
              </a:spcBef>
              <a:spcAft>
                <a:spcPts val="0"/>
              </a:spcAft>
              <a:buClr>
                <a:srgbClr val="0BB1EC"/>
              </a:buClr>
              <a:buSzPts val="1500"/>
              <a:buFont typeface="Noto Sans Symbols"/>
              <a:buChar char="▪"/>
            </a:pPr>
            <a:r>
              <a:rPr lang="en-US" sz="1400" b="0" i="0" u="none" strike="noStrike" cap="none">
                <a:solidFill>
                  <a:schemeClr val="lt1"/>
                </a:solidFill>
                <a:latin typeface="Calibri"/>
                <a:ea typeface="Calibri"/>
                <a:cs typeface="Calibri"/>
                <a:sym typeface="Calibri"/>
              </a:rPr>
              <a:t>Discover what’s next in tech innovation</a:t>
            </a:r>
            <a:endParaRPr sz="1100"/>
          </a:p>
          <a:p>
            <a:pPr marL="469900" marR="0" lvl="3" indent="-209550" algn="l" rtl="0">
              <a:lnSpc>
                <a:spcPct val="150000"/>
              </a:lnSpc>
              <a:spcBef>
                <a:spcPts val="300"/>
              </a:spcBef>
              <a:spcAft>
                <a:spcPts val="0"/>
              </a:spcAft>
              <a:buClr>
                <a:srgbClr val="0BB1EC"/>
              </a:buClr>
              <a:buSzPts val="1500"/>
              <a:buFont typeface="Noto Sans Symbols"/>
              <a:buChar char="▪"/>
            </a:pPr>
            <a:r>
              <a:rPr lang="en-US" sz="1400" b="0" i="0" u="none" strike="noStrike" cap="none">
                <a:solidFill>
                  <a:schemeClr val="lt1"/>
                </a:solidFill>
                <a:latin typeface="Calibri"/>
                <a:ea typeface="Calibri"/>
                <a:cs typeface="Calibri"/>
                <a:sym typeface="Calibri"/>
              </a:rPr>
              <a:t>Build technical communities</a:t>
            </a:r>
            <a:endParaRPr sz="1100"/>
          </a:p>
          <a:p>
            <a:pPr marL="469900" marR="0" lvl="3" indent="-209550" algn="l" rtl="0">
              <a:lnSpc>
                <a:spcPct val="150000"/>
              </a:lnSpc>
              <a:spcBef>
                <a:spcPts val="300"/>
              </a:spcBef>
              <a:spcAft>
                <a:spcPts val="0"/>
              </a:spcAft>
              <a:buClr>
                <a:srgbClr val="0BB1EC"/>
              </a:buClr>
              <a:buSzPts val="1500"/>
              <a:buFont typeface="Noto Sans Symbols"/>
              <a:buChar char="▪"/>
            </a:pPr>
            <a:r>
              <a:rPr lang="en-US" sz="1400" b="0" i="0" u="none" strike="noStrike" cap="none">
                <a:solidFill>
                  <a:schemeClr val="lt1"/>
                </a:solidFill>
                <a:latin typeface="Calibri"/>
                <a:ea typeface="Calibri"/>
                <a:cs typeface="Calibri"/>
                <a:sym typeface="Calibri"/>
              </a:rPr>
              <a:t>Shape and share research</a:t>
            </a:r>
            <a:endParaRPr sz="1100"/>
          </a:p>
          <a:p>
            <a:pPr marL="469900" marR="0" lvl="3" indent="-209550" algn="l" rtl="0">
              <a:lnSpc>
                <a:spcPct val="150000"/>
              </a:lnSpc>
              <a:spcBef>
                <a:spcPts val="300"/>
              </a:spcBef>
              <a:spcAft>
                <a:spcPts val="0"/>
              </a:spcAft>
              <a:buClr>
                <a:srgbClr val="0BB1EC"/>
              </a:buClr>
              <a:buSzPts val="1500"/>
              <a:buFont typeface="Noto Sans Symbols"/>
              <a:buChar char="▪"/>
            </a:pPr>
            <a:r>
              <a:rPr lang="en-US" sz="1400" b="0" i="0" u="none" strike="noStrike" cap="none">
                <a:solidFill>
                  <a:schemeClr val="lt1"/>
                </a:solidFill>
                <a:latin typeface="Calibri"/>
                <a:ea typeface="Calibri"/>
                <a:cs typeface="Calibri"/>
                <a:sym typeface="Calibri"/>
              </a:rPr>
              <a:t>Create global standards</a:t>
            </a:r>
            <a:endParaRPr sz="1100"/>
          </a:p>
          <a:p>
            <a:pPr marL="469900" marR="0" lvl="3" indent="-209550" algn="l" rtl="0">
              <a:lnSpc>
                <a:spcPct val="150000"/>
              </a:lnSpc>
              <a:spcBef>
                <a:spcPts val="300"/>
              </a:spcBef>
              <a:spcAft>
                <a:spcPts val="0"/>
              </a:spcAft>
              <a:buClr>
                <a:srgbClr val="0BB1EC"/>
              </a:buClr>
              <a:buSzPts val="1500"/>
              <a:buFont typeface="Noto Sans Symbols"/>
              <a:buChar char="▪"/>
            </a:pPr>
            <a:r>
              <a:rPr lang="en-US" sz="1400" b="0" i="0" u="none" strike="noStrike" cap="none">
                <a:solidFill>
                  <a:schemeClr val="lt1"/>
                </a:solidFill>
                <a:latin typeface="Calibri"/>
                <a:ea typeface="Calibri"/>
                <a:cs typeface="Calibri"/>
                <a:sym typeface="Calibri"/>
              </a:rPr>
              <a:t>Engage in Humanitarian activities</a:t>
            </a:r>
            <a:endParaRPr sz="1100"/>
          </a:p>
        </p:txBody>
      </p:sp>
      <p:sp>
        <p:nvSpPr>
          <p:cNvPr id="505" name="Google Shape;505;gbfd7f60064_1_303"/>
          <p:cNvSpPr txBox="1"/>
          <p:nvPr/>
        </p:nvSpPr>
        <p:spPr>
          <a:xfrm>
            <a:off x="4529255" y="2144468"/>
            <a:ext cx="5172900" cy="5946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lt1"/>
              </a:buClr>
              <a:buSzPts val="1800"/>
              <a:buFont typeface="Arial"/>
              <a:buNone/>
            </a:pPr>
            <a:r>
              <a:rPr lang="en-US" sz="1800" b="0" i="0" u="none" strike="noStrike" cap="none">
                <a:solidFill>
                  <a:schemeClr val="lt1"/>
                </a:solidFill>
                <a:latin typeface="Montserrat"/>
                <a:ea typeface="Montserrat"/>
                <a:cs typeface="Montserrat"/>
                <a:sym typeface="Montserrat"/>
              </a:rPr>
              <a:t>ABOUT IEEE</a:t>
            </a:r>
            <a:endParaRPr sz="1100"/>
          </a:p>
        </p:txBody>
      </p:sp>
      <p:pic>
        <p:nvPicPr>
          <p:cNvPr id="506" name="Google Shape;506;gbfd7f60064_1_303"/>
          <p:cNvPicPr preferRelativeResize="0"/>
          <p:nvPr/>
        </p:nvPicPr>
        <p:blipFill rotWithShape="1">
          <a:blip r:embed="rId5" cstate="screen">
            <a:alphaModFix/>
            <a:extLst>
              <a:ext uri="{28A0092B-C50C-407E-A947-70E740481C1C}">
                <a14:useLocalDpi xmlns="" xmlns:a14="http://schemas.microsoft.com/office/drawing/2010/main"/>
              </a:ext>
            </a:extLst>
          </a:blip>
          <a:srcRect/>
          <a:stretch/>
        </p:blipFill>
        <p:spPr>
          <a:xfrm>
            <a:off x="8113014" y="4644773"/>
            <a:ext cx="692897" cy="204222"/>
          </a:xfrm>
          <a:prstGeom prst="rect">
            <a:avLst/>
          </a:prstGeom>
          <a:noFill/>
          <a:ln>
            <a:noFill/>
          </a:ln>
        </p:spPr>
      </p:pic>
      <p:sp>
        <p:nvSpPr>
          <p:cNvPr id="507" name="Google Shape;507;gbfd7f60064_1_303"/>
          <p:cNvSpPr txBox="1"/>
          <p:nvPr/>
        </p:nvSpPr>
        <p:spPr>
          <a:xfrm>
            <a:off x="136039" y="4771362"/>
            <a:ext cx="1157100" cy="205500"/>
          </a:xfrm>
          <a:prstGeom prst="rect">
            <a:avLst/>
          </a:prstGeom>
          <a:no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chemeClr val="lt1"/>
              </a:buClr>
              <a:buSzPts val="200"/>
              <a:buFont typeface="Calibri"/>
              <a:buNone/>
            </a:pPr>
            <a:fld id="{00000000-1234-1234-1234-123412341234}" type="slidenum">
              <a:rPr lang="en-US" sz="700" b="0" i="0" u="none" strike="noStrike" cap="none">
                <a:solidFill>
                  <a:schemeClr val="lt1"/>
                </a:solidFill>
                <a:latin typeface="Calibri"/>
                <a:ea typeface="Calibri"/>
                <a:cs typeface="Calibri"/>
                <a:sym typeface="Calibri"/>
              </a:rPr>
              <a:pPr marL="0" marR="0" lvl="0" indent="0" algn="l" rtl="0">
                <a:lnSpc>
                  <a:spcPct val="100000"/>
                </a:lnSpc>
                <a:spcBef>
                  <a:spcPts val="0"/>
                </a:spcBef>
                <a:spcAft>
                  <a:spcPts val="0"/>
                </a:spcAft>
                <a:buClr>
                  <a:schemeClr val="lt1"/>
                </a:buClr>
                <a:buSzPts val="200"/>
                <a:buFont typeface="Calibri"/>
                <a:buNone/>
              </a:pPr>
              <a:t>5</a:t>
            </a:fld>
            <a:endParaRPr sz="700" b="0" i="0" u="none" strike="noStrike" cap="none">
              <a:solidFill>
                <a:schemeClr val="lt1"/>
              </a:solidFill>
              <a:latin typeface="Calibri"/>
              <a:ea typeface="Calibri"/>
              <a:cs typeface="Calibri"/>
              <a:sym typeface="Calibri"/>
            </a:endParaRPr>
          </a:p>
        </p:txBody>
      </p:sp>
    </p:spTree>
    <p:extLst>
      <p:ext uri="{BB962C8B-B14F-4D97-AF65-F5344CB8AC3E}">
        <p14:creationId xmlns="" xmlns:p14="http://schemas.microsoft.com/office/powerpoint/2010/main" val="3646527565"/>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0B63D80F-2BB7-3B4D-BE9E-AE0BD6C4E0A5}"/>
              </a:ext>
            </a:extLst>
          </p:cNvPr>
          <p:cNvSpPr txBox="1"/>
          <p:nvPr/>
        </p:nvSpPr>
        <p:spPr>
          <a:xfrm>
            <a:off x="280688" y="2768212"/>
            <a:ext cx="6810004" cy="1323439"/>
          </a:xfrm>
          <a:prstGeom prst="rect">
            <a:avLst/>
          </a:prstGeom>
          <a:noFill/>
        </p:spPr>
        <p:txBody>
          <a:bodyPr wrap="square" rtlCol="0">
            <a:spAutoFit/>
          </a:bodyPr>
          <a:lstStyle/>
          <a:p>
            <a:r>
              <a:rPr lang="en-US" sz="1600" dirty="0"/>
              <a:t>To improve the global standard quality of life at every step through affordable healthcare and access to medicines; support innovation to improve overall wellness and improve societal outcomes; and to enable innovation through open and standardized means.</a:t>
            </a:r>
          </a:p>
        </p:txBody>
      </p:sp>
      <p:pic>
        <p:nvPicPr>
          <p:cNvPr id="7" name="Picture 6" descr="A picture containing text, indoor&#10;&#10;Description automatically generated">
            <a:extLst>
              <a:ext uri="{FF2B5EF4-FFF2-40B4-BE49-F238E27FC236}">
                <a16:creationId xmlns="" xmlns:a16="http://schemas.microsoft.com/office/drawing/2014/main" id="{AE3DC1BD-A275-B147-A010-E286ECA48D92}"/>
              </a:ext>
            </a:extLst>
          </p:cNvPr>
          <p:cNvPicPr>
            <a:picLocks noChangeAspect="1"/>
          </p:cNvPicPr>
          <p:nvPr/>
        </p:nvPicPr>
        <p:blipFill rotWithShape="1">
          <a:blip r:embed="rId3"/>
          <a:srcRect t="3171" b="1"/>
          <a:stretch/>
        </p:blipFill>
        <p:spPr>
          <a:xfrm>
            <a:off x="0" y="0"/>
            <a:ext cx="9144000" cy="2514798"/>
          </a:xfrm>
          <a:prstGeom prst="rect">
            <a:avLst/>
          </a:prstGeom>
        </p:spPr>
      </p:pic>
      <p:sp>
        <p:nvSpPr>
          <p:cNvPr id="14" name="TextBox 13">
            <a:extLst>
              <a:ext uri="{FF2B5EF4-FFF2-40B4-BE49-F238E27FC236}">
                <a16:creationId xmlns="" xmlns:a16="http://schemas.microsoft.com/office/drawing/2014/main" id="{291C9629-BB2A-9341-805C-5C0D25718912}"/>
              </a:ext>
            </a:extLst>
          </p:cNvPr>
          <p:cNvSpPr txBox="1"/>
          <p:nvPr/>
        </p:nvSpPr>
        <p:spPr>
          <a:xfrm>
            <a:off x="6733571" y="2768212"/>
            <a:ext cx="2129741" cy="276999"/>
          </a:xfrm>
          <a:prstGeom prst="rect">
            <a:avLst/>
          </a:prstGeom>
          <a:noFill/>
        </p:spPr>
        <p:txBody>
          <a:bodyPr wrap="square" rtlCol="0">
            <a:spAutoFit/>
          </a:bodyPr>
          <a:lstStyle/>
          <a:p>
            <a:pPr algn="ctr"/>
            <a:r>
              <a:rPr lang="en-US" sz="1200" b="1" dirty="0">
                <a:solidFill>
                  <a:schemeClr val="bg1"/>
                </a:solidFill>
                <a:latin typeface="Montserrat" pitchFamily="2" charset="77"/>
              </a:rPr>
              <a:t>Visit Website</a:t>
            </a:r>
          </a:p>
        </p:txBody>
      </p:sp>
      <p:sp>
        <p:nvSpPr>
          <p:cNvPr id="9" name="TextBox 8">
            <a:extLst>
              <a:ext uri="{FF2B5EF4-FFF2-40B4-BE49-F238E27FC236}">
                <a16:creationId xmlns="" xmlns:a16="http://schemas.microsoft.com/office/drawing/2014/main" id="{96DA6106-DFA9-6547-B768-7EEF160B49F9}"/>
              </a:ext>
            </a:extLst>
          </p:cNvPr>
          <p:cNvSpPr txBox="1"/>
          <p:nvPr/>
        </p:nvSpPr>
        <p:spPr>
          <a:xfrm>
            <a:off x="4403320" y="3977066"/>
            <a:ext cx="3509174" cy="892552"/>
          </a:xfrm>
          <a:prstGeom prst="rect">
            <a:avLst/>
          </a:prstGeom>
          <a:noFill/>
        </p:spPr>
        <p:txBody>
          <a:bodyPr wrap="square" rtlCol="0">
            <a:spAutoFit/>
          </a:bodyPr>
          <a:lstStyle/>
          <a:p>
            <a:pPr>
              <a:spcAft>
                <a:spcPts val="600"/>
              </a:spcAft>
            </a:pPr>
            <a:r>
              <a:rPr lang="en-US" sz="1400" dirty="0">
                <a:latin typeface="Montserrat Medium" pitchFamily="2" charset="77"/>
              </a:rPr>
              <a:t>1. Pharma/Biotech</a:t>
            </a:r>
          </a:p>
          <a:p>
            <a:pPr>
              <a:spcAft>
                <a:spcPts val="600"/>
              </a:spcAft>
            </a:pPr>
            <a:r>
              <a:rPr lang="en-US" sz="1400" dirty="0">
                <a:latin typeface="Montserrat Medium" pitchFamily="2" charset="77"/>
              </a:rPr>
              <a:t>2. Clinical Health</a:t>
            </a:r>
          </a:p>
          <a:p>
            <a:pPr>
              <a:spcAft>
                <a:spcPts val="600"/>
              </a:spcAft>
            </a:pPr>
            <a:r>
              <a:rPr lang="en-US" sz="1400" dirty="0">
                <a:latin typeface="Montserrat Medium" pitchFamily="2" charset="77"/>
              </a:rPr>
              <a:t>3. Global Wellness </a:t>
            </a:r>
          </a:p>
        </p:txBody>
      </p:sp>
      <p:cxnSp>
        <p:nvCxnSpPr>
          <p:cNvPr id="10" name="Straight Connector 9">
            <a:extLst>
              <a:ext uri="{FF2B5EF4-FFF2-40B4-BE49-F238E27FC236}">
                <a16:creationId xmlns="" xmlns:a16="http://schemas.microsoft.com/office/drawing/2014/main" id="{14B556F8-135A-0C4E-BAC6-6556952F6E58}"/>
              </a:ext>
            </a:extLst>
          </p:cNvPr>
          <p:cNvCxnSpPr>
            <a:cxnSpLocks/>
          </p:cNvCxnSpPr>
          <p:nvPr/>
        </p:nvCxnSpPr>
        <p:spPr>
          <a:xfrm>
            <a:off x="4320813" y="3835742"/>
            <a:ext cx="0" cy="1166434"/>
          </a:xfrm>
          <a:prstGeom prst="line">
            <a:avLst/>
          </a:prstGeom>
          <a:ln/>
        </p:spPr>
        <p:style>
          <a:lnRef idx="2">
            <a:schemeClr val="dk1"/>
          </a:lnRef>
          <a:fillRef idx="0">
            <a:schemeClr val="dk1"/>
          </a:fillRef>
          <a:effectRef idx="1">
            <a:schemeClr val="dk1"/>
          </a:effectRef>
          <a:fontRef idx="minor">
            <a:schemeClr val="tx1"/>
          </a:fontRef>
        </p:style>
      </p:cxnSp>
      <p:sp>
        <p:nvSpPr>
          <p:cNvPr id="2" name="Rounded Rectangle 1">
            <a:extLst>
              <a:ext uri="{FF2B5EF4-FFF2-40B4-BE49-F238E27FC236}">
                <a16:creationId xmlns="" xmlns:a16="http://schemas.microsoft.com/office/drawing/2014/main" id="{35C2BB09-DB82-CC4D-AB49-7DA5B446CB83}"/>
              </a:ext>
            </a:extLst>
          </p:cNvPr>
          <p:cNvSpPr/>
          <p:nvPr/>
        </p:nvSpPr>
        <p:spPr>
          <a:xfrm>
            <a:off x="7090692" y="2775929"/>
            <a:ext cx="1806158" cy="84634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latin typeface="Montserrat" pitchFamily="2" charset="77"/>
              </a:rPr>
              <a:t>#IEEEHLS    </a:t>
            </a:r>
            <a:r>
              <a:rPr lang="en-US" sz="1400" b="1" dirty="0">
                <a:solidFill>
                  <a:schemeClr val="bg1"/>
                </a:solidFill>
                <a:latin typeface="Montserrat" pitchFamily="2" charset="77"/>
                <a:hlinkClick r:id="rId4">
                  <a:extLst>
                    <a:ext uri="{A12FA001-AC4F-418D-AE19-62706E023703}">
                      <ahyp:hlinkClr xmlns="" xmlns:ahyp="http://schemas.microsoft.com/office/drawing/2018/hyperlinkcolor" val="tx"/>
                    </a:ext>
                  </a:extLst>
                </a:hlinkClick>
              </a:rPr>
              <a:t>ieeesa.io/hls</a:t>
            </a:r>
            <a:r>
              <a:rPr lang="en-US" sz="1400" b="1" dirty="0">
                <a:solidFill>
                  <a:schemeClr val="bg1"/>
                </a:solidFill>
                <a:latin typeface="Montserrat" pitchFamily="2" charset="77"/>
              </a:rPr>
              <a:t> </a:t>
            </a:r>
          </a:p>
        </p:txBody>
      </p:sp>
    </p:spTree>
    <p:extLst>
      <p:ext uri="{BB962C8B-B14F-4D97-AF65-F5344CB8AC3E}">
        <p14:creationId xmlns="" xmlns:p14="http://schemas.microsoft.com/office/powerpoint/2010/main" val="88156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 xmlns:a16="http://schemas.microsoft.com/office/drawing/2014/main" id="{CACCD8C9-A8A3-6647-8198-24DB2B195E4D}"/>
              </a:ext>
            </a:extLst>
          </p:cNvPr>
          <p:cNvPicPr>
            <a:picLocks noChangeAspect="1"/>
          </p:cNvPicPr>
          <p:nvPr/>
        </p:nvPicPr>
        <p:blipFill rotWithShape="1">
          <a:blip r:embed="rId2"/>
          <a:srcRect t="17421" b="17616"/>
          <a:stretch/>
        </p:blipFill>
        <p:spPr>
          <a:xfrm>
            <a:off x="1951534" y="4475365"/>
            <a:ext cx="1828800" cy="594001"/>
          </a:xfrm>
          <a:prstGeom prst="rect">
            <a:avLst/>
          </a:prstGeom>
        </p:spPr>
      </p:pic>
      <p:sp>
        <p:nvSpPr>
          <p:cNvPr id="3" name="Text Placeholder 2">
            <a:extLst>
              <a:ext uri="{FF2B5EF4-FFF2-40B4-BE49-F238E27FC236}">
                <a16:creationId xmlns="" xmlns:a16="http://schemas.microsoft.com/office/drawing/2014/main" id="{DEE4C5BE-1766-5A19-CC49-8A0F1CB3C545}"/>
              </a:ext>
            </a:extLst>
          </p:cNvPr>
          <p:cNvSpPr>
            <a:spLocks noGrp="1"/>
          </p:cNvSpPr>
          <p:nvPr>
            <p:ph type="body" idx="1"/>
          </p:nvPr>
        </p:nvSpPr>
        <p:spPr>
          <a:xfrm>
            <a:off x="457199" y="316952"/>
            <a:ext cx="8229601" cy="688975"/>
          </a:xfrm>
        </p:spPr>
        <p:txBody>
          <a:bodyPr>
            <a:normAutofit/>
          </a:bodyPr>
          <a:lstStyle/>
          <a:p>
            <a:pPr marL="0">
              <a:lnSpc>
                <a:spcPct val="100000"/>
              </a:lnSpc>
              <a:spcBef>
                <a:spcPts val="0"/>
              </a:spcBef>
              <a:spcAft>
                <a:spcPts val="600"/>
              </a:spcAft>
            </a:pPr>
            <a:r>
              <a:rPr lang="en-US" sz="2000" b="1" i="0" dirty="0">
                <a:latin typeface="Montserrat" pitchFamily="2" charset="77"/>
              </a:rPr>
              <a:t>OUR EXPERT PANEL</a:t>
            </a:r>
          </a:p>
          <a:p>
            <a:pPr marL="0">
              <a:lnSpc>
                <a:spcPct val="100000"/>
              </a:lnSpc>
              <a:spcBef>
                <a:spcPts val="0"/>
              </a:spcBef>
              <a:spcAft>
                <a:spcPts val="600"/>
              </a:spcAft>
            </a:pPr>
            <a:endParaRPr lang="en-US" sz="2000" b="1" i="0" dirty="0">
              <a:latin typeface="Montserrat" pitchFamily="2" charset="77"/>
            </a:endParaRPr>
          </a:p>
        </p:txBody>
      </p:sp>
      <p:pic>
        <p:nvPicPr>
          <p:cNvPr id="6" name="Picture 5" descr="A person smiling for the camera&#10;&#10;Description automatically generated with low confidence">
            <a:extLst>
              <a:ext uri="{FF2B5EF4-FFF2-40B4-BE49-F238E27FC236}">
                <a16:creationId xmlns="" xmlns:a16="http://schemas.microsoft.com/office/drawing/2014/main" id="{78862529-EEDD-2F04-9908-0AC7AF404843}"/>
              </a:ext>
            </a:extLst>
          </p:cNvPr>
          <p:cNvPicPr>
            <a:picLocks noChangeAspect="1"/>
          </p:cNvPicPr>
          <p:nvPr/>
        </p:nvPicPr>
        <p:blipFill rotWithShape="1">
          <a:blip r:embed="rId3"/>
          <a:srcRect r="16590"/>
          <a:stretch/>
        </p:blipFill>
        <p:spPr>
          <a:xfrm>
            <a:off x="3384779" y="1374846"/>
            <a:ext cx="1431235" cy="1828800"/>
          </a:xfrm>
          <a:prstGeom prst="rect">
            <a:avLst/>
          </a:prstGeom>
        </p:spPr>
      </p:pic>
      <p:pic>
        <p:nvPicPr>
          <p:cNvPr id="7" name="Picture 6" descr="A person wearing glasses and a suit&#10;&#10;Description automatically generated with medium confidence">
            <a:extLst>
              <a:ext uri="{FF2B5EF4-FFF2-40B4-BE49-F238E27FC236}">
                <a16:creationId xmlns="" xmlns:a16="http://schemas.microsoft.com/office/drawing/2014/main" id="{0FA9C5C4-9CBE-83F3-EA6B-0FB1EC7A6E2D}"/>
              </a:ext>
            </a:extLst>
          </p:cNvPr>
          <p:cNvPicPr>
            <a:picLocks noChangeAspect="1"/>
          </p:cNvPicPr>
          <p:nvPr/>
        </p:nvPicPr>
        <p:blipFill>
          <a:blip r:embed="rId4"/>
          <a:stretch>
            <a:fillRect/>
          </a:stretch>
        </p:blipFill>
        <p:spPr>
          <a:xfrm>
            <a:off x="5937839" y="1374846"/>
            <a:ext cx="1431235" cy="1828800"/>
          </a:xfrm>
          <a:prstGeom prst="rect">
            <a:avLst/>
          </a:prstGeom>
        </p:spPr>
      </p:pic>
      <p:pic>
        <p:nvPicPr>
          <p:cNvPr id="8" name="Picture 7" descr="A picture containing person, outdoor, purple&#10;&#10;Description automatically generated">
            <a:extLst>
              <a:ext uri="{FF2B5EF4-FFF2-40B4-BE49-F238E27FC236}">
                <a16:creationId xmlns="" xmlns:a16="http://schemas.microsoft.com/office/drawing/2014/main" id="{B6434087-B6BB-4846-762D-AB1A4DC730A6}"/>
              </a:ext>
            </a:extLst>
          </p:cNvPr>
          <p:cNvPicPr>
            <a:picLocks noChangeAspect="1"/>
          </p:cNvPicPr>
          <p:nvPr/>
        </p:nvPicPr>
        <p:blipFill rotWithShape="1">
          <a:blip r:embed="rId5"/>
          <a:srcRect l="6887" r="11971"/>
          <a:stretch/>
        </p:blipFill>
        <p:spPr>
          <a:xfrm>
            <a:off x="921568" y="1374846"/>
            <a:ext cx="1431235" cy="1828800"/>
          </a:xfrm>
          <a:prstGeom prst="rect">
            <a:avLst/>
          </a:prstGeom>
        </p:spPr>
      </p:pic>
      <p:sp>
        <p:nvSpPr>
          <p:cNvPr id="10" name="Text Placeholder 2">
            <a:extLst>
              <a:ext uri="{FF2B5EF4-FFF2-40B4-BE49-F238E27FC236}">
                <a16:creationId xmlns="" xmlns:a16="http://schemas.microsoft.com/office/drawing/2014/main" id="{97B8E3C2-0F5E-EAA5-C5AD-494DD437F19F}"/>
              </a:ext>
            </a:extLst>
          </p:cNvPr>
          <p:cNvSpPr txBox="1">
            <a:spLocks/>
          </p:cNvSpPr>
          <p:nvPr/>
        </p:nvSpPr>
        <p:spPr>
          <a:xfrm>
            <a:off x="5872034" y="3358100"/>
            <a:ext cx="2994081" cy="1247876"/>
          </a:xfrm>
          <a:prstGeom prst="rect">
            <a:avLst/>
          </a:prstGeom>
        </p:spPr>
        <p:txBody>
          <a:bodyPr rtlCol="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b="1" dirty="0">
                <a:solidFill>
                  <a:schemeClr val="tx1"/>
                </a:solidFill>
                <a:latin typeface="Montserrat" pitchFamily="2" charset="77"/>
              </a:rPr>
              <a:t>SACHIN SHETTY</a:t>
            </a:r>
            <a:r>
              <a:rPr lang="en-US" sz="1100" dirty="0">
                <a:solidFill>
                  <a:schemeClr val="tx1"/>
                </a:solidFill>
                <a:latin typeface="Montserrat" pitchFamily="2" charset="77"/>
              </a:rPr>
              <a:t/>
            </a:r>
            <a:br>
              <a:rPr lang="en-US" sz="1100" dirty="0">
                <a:solidFill>
                  <a:schemeClr val="tx1"/>
                </a:solidFill>
                <a:latin typeface="Montserrat" pitchFamily="2" charset="77"/>
              </a:rPr>
            </a:br>
            <a:r>
              <a:rPr lang="en-US" sz="1100" dirty="0">
                <a:solidFill>
                  <a:schemeClr val="tx1"/>
                </a:solidFill>
                <a:latin typeface="Montserrat" pitchFamily="2" charset="77"/>
              </a:rPr>
              <a:t>Exec Dir. of the Center for Secure and Intelligent Critical Systems; Assoc Dir, Virginia Modeling, Analysis and Simulation Center (VMASC), Old Dominion University</a:t>
            </a:r>
          </a:p>
        </p:txBody>
      </p:sp>
      <p:sp>
        <p:nvSpPr>
          <p:cNvPr id="11" name="Text Placeholder 2">
            <a:extLst>
              <a:ext uri="{FF2B5EF4-FFF2-40B4-BE49-F238E27FC236}">
                <a16:creationId xmlns="" xmlns:a16="http://schemas.microsoft.com/office/drawing/2014/main" id="{E704AA3E-7701-91CB-577F-A47D09291CC2}"/>
              </a:ext>
            </a:extLst>
          </p:cNvPr>
          <p:cNvSpPr txBox="1">
            <a:spLocks/>
          </p:cNvSpPr>
          <p:nvPr/>
        </p:nvSpPr>
        <p:spPr>
          <a:xfrm>
            <a:off x="907751" y="3460860"/>
            <a:ext cx="2455667" cy="1158431"/>
          </a:xfrm>
          <a:prstGeom prst="rect">
            <a:avLst/>
          </a:prstGeom>
          <a:noFill/>
          <a:ln>
            <a:noFill/>
          </a:ln>
        </p:spPr>
        <p:txBody>
          <a:bodyPr spcFirstLastPara="1" wrap="square" lIns="0" tIns="0" rIns="0" bIns="0" rtlCol="0"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4799" b="1" i="1" u="none" strike="noStrike" cap="none">
                <a:solidFill>
                  <a:schemeClr val="dk1"/>
                </a:solidFill>
                <a:latin typeface="Montserrat SemiBold"/>
                <a:ea typeface="Montserrat SemiBold"/>
                <a:cs typeface="Montserrat SemiBold"/>
                <a:sym typeface="Montserrat SemiBold"/>
              </a:defRPr>
            </a:lvl1pPr>
            <a:lvl2pPr marL="914400" marR="0" lvl="1" indent="-228600"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L="1371600" marR="0" lvl="2" indent="-304800"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L="1828800" marR="0" lvl="3" indent="-298450"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L="2286000" marR="0" lvl="4" indent="-298450"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L="2743200" marR="0" lvl="5"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a:r>
              <a:rPr lang="en-US" sz="1100" i="0" dirty="0">
                <a:solidFill>
                  <a:schemeClr val="tx1"/>
                </a:solidFill>
                <a:latin typeface="Montserrat" pitchFamily="2" charset="77"/>
              </a:rPr>
              <a:t>MARIA PALOMBINI</a:t>
            </a:r>
            <a:r>
              <a:rPr lang="en-US" sz="1100" b="0" i="0" dirty="0">
                <a:solidFill>
                  <a:schemeClr val="tx1"/>
                </a:solidFill>
                <a:latin typeface="Montserrat" pitchFamily="2" charset="77"/>
              </a:rPr>
              <a:t/>
            </a:r>
            <a:br>
              <a:rPr lang="en-US" sz="1100" b="0" i="0" dirty="0">
                <a:solidFill>
                  <a:schemeClr val="tx1"/>
                </a:solidFill>
                <a:latin typeface="Montserrat" pitchFamily="2" charset="77"/>
              </a:rPr>
            </a:br>
            <a:r>
              <a:rPr lang="en-US" sz="1100" b="0" i="0" dirty="0">
                <a:solidFill>
                  <a:schemeClr val="tx1"/>
                </a:solidFill>
                <a:latin typeface="Montserrat" pitchFamily="2" charset="77"/>
              </a:rPr>
              <a:t>Director, Healthcare and Life Science Global Practice, IEEE Standards Association</a:t>
            </a:r>
          </a:p>
        </p:txBody>
      </p:sp>
      <p:sp>
        <p:nvSpPr>
          <p:cNvPr id="12" name="Text Placeholder 2">
            <a:extLst>
              <a:ext uri="{FF2B5EF4-FFF2-40B4-BE49-F238E27FC236}">
                <a16:creationId xmlns="" xmlns:a16="http://schemas.microsoft.com/office/drawing/2014/main" id="{58934809-8FF9-2C06-3F00-3AA0EB86BBDE}"/>
              </a:ext>
            </a:extLst>
          </p:cNvPr>
          <p:cNvSpPr txBox="1">
            <a:spLocks/>
          </p:cNvSpPr>
          <p:nvPr/>
        </p:nvSpPr>
        <p:spPr>
          <a:xfrm>
            <a:off x="3363418" y="3453396"/>
            <a:ext cx="2246225" cy="1115971"/>
          </a:xfrm>
          <a:prstGeom prst="rect">
            <a:avLst/>
          </a:prstGeom>
          <a:noFill/>
          <a:ln>
            <a:noFill/>
          </a:ln>
        </p:spPr>
        <p:txBody>
          <a:bodyPr spcFirstLastPara="1" wrap="square" lIns="0" tIns="0" rIns="0" bIns="0" rtlCol="0"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4799" b="1" i="1" u="none" strike="noStrike" cap="none">
                <a:solidFill>
                  <a:schemeClr val="dk1"/>
                </a:solidFill>
                <a:latin typeface="Montserrat SemiBold"/>
                <a:ea typeface="Montserrat SemiBold"/>
                <a:cs typeface="Montserrat SemiBold"/>
                <a:sym typeface="Montserrat SemiBold"/>
              </a:defRPr>
            </a:lvl1pPr>
            <a:lvl2pPr marL="914400" marR="0" lvl="1" indent="-228600" algn="l" rtl="0">
              <a:lnSpc>
                <a:spcPct val="90000"/>
              </a:lnSpc>
              <a:spcBef>
                <a:spcPts val="600"/>
              </a:spcBef>
              <a:spcAft>
                <a:spcPts val="0"/>
              </a:spcAft>
              <a:buClr>
                <a:srgbClr val="000000"/>
              </a:buClr>
              <a:buSzPts val="1400"/>
              <a:buFont typeface="Arial"/>
              <a:buNone/>
              <a:defRPr sz="1300" b="1" i="0" u="none" strike="noStrike" cap="none">
                <a:solidFill>
                  <a:schemeClr val="dk1"/>
                </a:solidFill>
                <a:latin typeface="Montserrat Black"/>
                <a:ea typeface="Montserrat Black"/>
                <a:cs typeface="Montserrat Black"/>
                <a:sym typeface="Montserrat Black"/>
              </a:defRPr>
            </a:lvl2pPr>
            <a:lvl3pPr marL="1371600" marR="0" lvl="2" indent="-304800" algn="l" rtl="0">
              <a:lnSpc>
                <a:spcPct val="100000"/>
              </a:lnSpc>
              <a:spcBef>
                <a:spcPts val="400"/>
              </a:spcBef>
              <a:spcAft>
                <a:spcPts val="0"/>
              </a:spcAft>
              <a:buClr>
                <a:srgbClr val="4AC9E3"/>
              </a:buClr>
              <a:buSzPts val="1200"/>
              <a:buFont typeface="Noto Sans Symbols"/>
              <a:buChar char="▪"/>
              <a:defRPr sz="1200" b="1" i="0" u="none" strike="noStrike" cap="none">
                <a:solidFill>
                  <a:schemeClr val="dk1"/>
                </a:solidFill>
                <a:latin typeface="Montserrat Black"/>
                <a:ea typeface="Montserrat Black"/>
                <a:cs typeface="Montserrat Black"/>
                <a:sym typeface="Montserrat Black"/>
              </a:defRPr>
            </a:lvl3pPr>
            <a:lvl4pPr marL="1828800" marR="0" lvl="3" indent="-298450" algn="l" rtl="0">
              <a:lnSpc>
                <a:spcPct val="100000"/>
              </a:lnSpc>
              <a:spcBef>
                <a:spcPts val="200"/>
              </a:spcBef>
              <a:spcAft>
                <a:spcPts val="0"/>
              </a:spcAft>
              <a:buClr>
                <a:schemeClr val="dk1"/>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4pPr>
            <a:lvl5pPr marL="2286000" marR="0" lvl="4" indent="-298450" algn="l" rtl="0">
              <a:lnSpc>
                <a:spcPct val="100000"/>
              </a:lnSpc>
              <a:spcBef>
                <a:spcPts val="200"/>
              </a:spcBef>
              <a:spcAft>
                <a:spcPts val="0"/>
              </a:spcAft>
              <a:buClr>
                <a:srgbClr val="4AC9E3"/>
              </a:buClr>
              <a:buSzPts val="1100"/>
              <a:buFont typeface="Merriweather Sans"/>
              <a:buChar char="･"/>
              <a:defRPr sz="1100" b="1" i="0" u="none" strike="noStrike" cap="none">
                <a:solidFill>
                  <a:schemeClr val="dk1"/>
                </a:solidFill>
                <a:latin typeface="Montserrat Black"/>
                <a:ea typeface="Montserrat Black"/>
                <a:cs typeface="Montserrat Black"/>
                <a:sym typeface="Montserrat Black"/>
              </a:defRPr>
            </a:lvl5pPr>
            <a:lvl6pPr marL="2743200" marR="0" lvl="5"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a:r>
              <a:rPr lang="en-US" sz="1100" i="0" dirty="0">
                <a:solidFill>
                  <a:schemeClr val="tx1"/>
                </a:solidFill>
                <a:latin typeface="Montserrat" pitchFamily="2" charset="77"/>
              </a:rPr>
              <a:t>DR. DANIEL HARRELL</a:t>
            </a:r>
          </a:p>
          <a:p>
            <a:pPr marL="0"/>
            <a:r>
              <a:rPr lang="en-US" sz="1100" b="0" i="0" dirty="0">
                <a:solidFill>
                  <a:schemeClr val="tx1"/>
                </a:solidFill>
                <a:latin typeface="Montserrat" pitchFamily="2" charset="77"/>
              </a:rPr>
              <a:t>Research Engineering/Scientist Associate, Dell Medical School at the University of Texas at Austin</a:t>
            </a:r>
          </a:p>
        </p:txBody>
      </p:sp>
    </p:spTree>
    <p:extLst>
      <p:ext uri="{BB962C8B-B14F-4D97-AF65-F5344CB8AC3E}">
        <p14:creationId xmlns="" xmlns:p14="http://schemas.microsoft.com/office/powerpoint/2010/main" val="3263616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471B191-6EEB-ED45-A15B-4477AA0D3C05}"/>
              </a:ext>
            </a:extLst>
          </p:cNvPr>
          <p:cNvSpPr>
            <a:spLocks noGrp="1"/>
          </p:cNvSpPr>
          <p:nvPr>
            <p:ph type="sldNum" sz="quarter" idx="15"/>
          </p:nvPr>
        </p:nvSpPr>
        <p:spPr/>
        <p:txBody>
          <a:bodyPr/>
          <a:lstStyle/>
          <a:p>
            <a:fld id="{A3979A82-1A5E-4C7B-AFC0-111CA6C3130A}" type="slidenum">
              <a:rPr lang="en-US" altLang="en-US" smtClean="0"/>
              <a:pPr/>
              <a:t>8</a:t>
            </a:fld>
            <a:endParaRPr lang="en-US" altLang="en-US" dirty="0"/>
          </a:p>
        </p:txBody>
      </p:sp>
      <p:sp>
        <p:nvSpPr>
          <p:cNvPr id="2" name="Title 1">
            <a:extLst>
              <a:ext uri="{FF2B5EF4-FFF2-40B4-BE49-F238E27FC236}">
                <a16:creationId xmlns="" xmlns:a16="http://schemas.microsoft.com/office/drawing/2014/main" id="{C0830949-276F-1846-9966-A2E0043AEFF4}"/>
              </a:ext>
            </a:extLst>
          </p:cNvPr>
          <p:cNvSpPr>
            <a:spLocks noGrp="1"/>
          </p:cNvSpPr>
          <p:nvPr>
            <p:ph type="title"/>
          </p:nvPr>
        </p:nvSpPr>
        <p:spPr>
          <a:xfrm>
            <a:off x="457206" y="625378"/>
            <a:ext cx="8229600" cy="785877"/>
          </a:xfrm>
        </p:spPr>
        <p:txBody>
          <a:bodyPr/>
          <a:lstStyle/>
          <a:p>
            <a:r>
              <a:rPr lang="en-US" sz="1800" cap="none" dirty="0">
                <a:latin typeface="Montserrat" pitchFamily="2" charset="77"/>
              </a:rPr>
              <a:t>IEEE HLS Re-think Health Podcast Series </a:t>
            </a:r>
            <a:br>
              <a:rPr lang="en-US" sz="1800" cap="none" dirty="0">
                <a:latin typeface="Montserrat" pitchFamily="2" charset="77"/>
              </a:rPr>
            </a:br>
            <a:r>
              <a:rPr lang="en-US" sz="1800" cap="none" dirty="0">
                <a:latin typeface="Montserrat" pitchFamily="2" charset="77"/>
              </a:rPr>
              <a:t>SEASON 3: AI FOR GOOD MEDICINE</a:t>
            </a:r>
          </a:p>
        </p:txBody>
      </p:sp>
      <p:pic>
        <p:nvPicPr>
          <p:cNvPr id="18" name="Picture 17" descr="Text&#10;&#10;Description automatically generated">
            <a:extLst>
              <a:ext uri="{FF2B5EF4-FFF2-40B4-BE49-F238E27FC236}">
                <a16:creationId xmlns="" xmlns:a16="http://schemas.microsoft.com/office/drawing/2014/main" id="{EC7891F1-2301-2862-6104-0AF4171F362A}"/>
              </a:ext>
            </a:extLst>
          </p:cNvPr>
          <p:cNvPicPr>
            <a:picLocks noChangeAspect="1"/>
          </p:cNvPicPr>
          <p:nvPr/>
        </p:nvPicPr>
        <p:blipFill rotWithShape="1">
          <a:blip r:embed="rId2"/>
          <a:srcRect l="-5329" t="19308" r="5329" b="19579"/>
          <a:stretch/>
        </p:blipFill>
        <p:spPr>
          <a:xfrm>
            <a:off x="1526913" y="4513683"/>
            <a:ext cx="1828800" cy="558817"/>
          </a:xfrm>
          <a:prstGeom prst="rect">
            <a:avLst/>
          </a:prstGeom>
        </p:spPr>
      </p:pic>
      <p:pic>
        <p:nvPicPr>
          <p:cNvPr id="13" name="Picture 12" descr="Graphical user interface&#10;&#10;Description automatically generated">
            <a:extLst>
              <a:ext uri="{FF2B5EF4-FFF2-40B4-BE49-F238E27FC236}">
                <a16:creationId xmlns="" xmlns:a16="http://schemas.microsoft.com/office/drawing/2014/main" id="{EF125A7B-DCC9-84BA-439A-A9A165A7D221}"/>
              </a:ext>
            </a:extLst>
          </p:cNvPr>
          <p:cNvPicPr>
            <a:picLocks noChangeAspect="1"/>
          </p:cNvPicPr>
          <p:nvPr/>
        </p:nvPicPr>
        <p:blipFill>
          <a:blip r:embed="rId3"/>
          <a:stretch>
            <a:fillRect/>
          </a:stretch>
        </p:blipFill>
        <p:spPr>
          <a:xfrm>
            <a:off x="457194" y="1103599"/>
            <a:ext cx="6503852" cy="3414523"/>
          </a:xfrm>
          <a:prstGeom prst="rect">
            <a:avLst/>
          </a:prstGeom>
        </p:spPr>
      </p:pic>
      <p:sp>
        <p:nvSpPr>
          <p:cNvPr id="14" name="TextBox 13">
            <a:extLst>
              <a:ext uri="{FF2B5EF4-FFF2-40B4-BE49-F238E27FC236}">
                <a16:creationId xmlns="" xmlns:a16="http://schemas.microsoft.com/office/drawing/2014/main" id="{8F614D7E-5AB1-7D8B-3C32-A757AC055BE7}"/>
              </a:ext>
            </a:extLst>
          </p:cNvPr>
          <p:cNvSpPr txBox="1"/>
          <p:nvPr/>
        </p:nvSpPr>
        <p:spPr>
          <a:xfrm>
            <a:off x="3406070" y="4539686"/>
            <a:ext cx="3150594" cy="338554"/>
          </a:xfrm>
          <a:prstGeom prst="rect">
            <a:avLst/>
          </a:prstGeom>
          <a:noFill/>
        </p:spPr>
        <p:txBody>
          <a:bodyPr wrap="square" rtlCol="0">
            <a:spAutoFit/>
          </a:bodyPr>
          <a:lstStyle/>
          <a:p>
            <a:r>
              <a:rPr lang="en-US" sz="1600" b="1" dirty="0" err="1">
                <a:solidFill>
                  <a:srgbClr val="0070C0"/>
                </a:solidFill>
              </a:rPr>
              <a:t>Ieeesa.io</a:t>
            </a:r>
            <a:r>
              <a:rPr lang="en-US" sz="1600" b="1" dirty="0">
                <a:solidFill>
                  <a:srgbClr val="0070C0"/>
                </a:solidFill>
              </a:rPr>
              <a:t>/</a:t>
            </a:r>
            <a:r>
              <a:rPr lang="en-US" sz="1600" b="1" dirty="0" err="1">
                <a:solidFill>
                  <a:srgbClr val="0070C0"/>
                </a:solidFill>
              </a:rPr>
              <a:t>healthpodcast</a:t>
            </a:r>
            <a:endParaRPr lang="en-US" sz="1600" b="1" dirty="0">
              <a:solidFill>
                <a:srgbClr val="0070C0"/>
              </a:solidFill>
            </a:endParaRPr>
          </a:p>
        </p:txBody>
      </p:sp>
    </p:spTree>
    <p:extLst>
      <p:ext uri="{BB962C8B-B14F-4D97-AF65-F5344CB8AC3E}">
        <p14:creationId xmlns="" xmlns:p14="http://schemas.microsoft.com/office/powerpoint/2010/main" val="260804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9"/>
          <p:cNvSpPr txBox="1">
            <a:spLocks noGrp="1"/>
          </p:cNvSpPr>
          <p:nvPr>
            <p:ph type="title"/>
          </p:nvPr>
        </p:nvSpPr>
        <p:spPr>
          <a:xfrm>
            <a:off x="457200" y="274640"/>
            <a:ext cx="8229600" cy="37147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400"/>
              <a:buNone/>
            </a:pPr>
            <a:r>
              <a:rPr lang="en-US" sz="1800" dirty="0">
                <a:latin typeface="Montserrat" pitchFamily="2" charset="77"/>
              </a:rPr>
              <a:t>Incubator programs– Healthcare &amp; Life Sciences</a:t>
            </a:r>
            <a:endParaRPr sz="1800" dirty="0">
              <a:latin typeface="Montserrat" pitchFamily="2" charset="77"/>
            </a:endParaRPr>
          </a:p>
        </p:txBody>
      </p:sp>
      <p:sp>
        <p:nvSpPr>
          <p:cNvPr id="773" name="Google Shape;773;p9"/>
          <p:cNvSpPr txBox="1">
            <a:spLocks noGrp="1"/>
          </p:cNvSpPr>
          <p:nvPr>
            <p:ph type="body" idx="1"/>
          </p:nvPr>
        </p:nvSpPr>
        <p:spPr>
          <a:xfrm>
            <a:off x="457200" y="797147"/>
            <a:ext cx="8229600" cy="3681926"/>
          </a:xfrm>
          <a:prstGeom prst="rect">
            <a:avLst/>
          </a:prstGeom>
          <a:noFill/>
          <a:ln>
            <a:noFill/>
          </a:ln>
        </p:spPr>
        <p:txBody>
          <a:bodyPr spcFirstLastPara="1" wrap="square" lIns="0" tIns="0" rIns="0" bIns="0" anchor="t" anchorCtr="0">
            <a:normAutofit/>
          </a:bodyPr>
          <a:lstStyle/>
          <a:p>
            <a:pPr marL="398461" lvl="2" indent="-285750" algn="l" rtl="0">
              <a:lnSpc>
                <a:spcPct val="100000"/>
              </a:lnSpc>
              <a:spcBef>
                <a:spcPts val="0"/>
              </a:spcBef>
              <a:spcAft>
                <a:spcPts val="0"/>
              </a:spcAft>
              <a:buSzPts val="1600"/>
              <a:buFont typeface="Arial" panose="020B0604020202020204" pitchFamily="34" charset="0"/>
              <a:buChar char="•"/>
            </a:pPr>
            <a:r>
              <a:rPr lang="en-US" sz="1400" b="0" dirty="0">
                <a:solidFill>
                  <a:srgbClr val="000000"/>
                </a:solidFill>
                <a:latin typeface="Montserrat Medium" pitchFamily="2" charset="77"/>
                <a:ea typeface="Montserrat"/>
                <a:cs typeface="Montserrat"/>
                <a:sym typeface="Montserrat"/>
              </a:rPr>
              <a:t>Technology &amp; Data Harmonization for Decentralized Clinical Trials</a:t>
            </a:r>
          </a:p>
          <a:p>
            <a:pPr marL="398461" lvl="2" indent="-285750">
              <a:spcBef>
                <a:spcPts val="0"/>
              </a:spcBef>
              <a:buSzPts val="1600"/>
              <a:buFont typeface="Arial" panose="020B0604020202020204" pitchFamily="34" charset="0"/>
              <a:buChar char="•"/>
            </a:pPr>
            <a:r>
              <a:rPr lang="en-US" sz="1400" b="0" dirty="0">
                <a:solidFill>
                  <a:srgbClr val="000000"/>
                </a:solidFill>
                <a:latin typeface="Montserrat Medium" pitchFamily="2" charset="77"/>
                <a:ea typeface="Montserrat"/>
                <a:cs typeface="Montserrat"/>
                <a:sym typeface="Montserrat"/>
              </a:rPr>
              <a:t>Transforming the Telehealth Paradigm</a:t>
            </a:r>
            <a:endParaRPr sz="1400" b="0" dirty="0">
              <a:solidFill>
                <a:srgbClr val="000000"/>
              </a:solidFill>
              <a:latin typeface="Montserrat Medium" pitchFamily="2" charset="77"/>
              <a:ea typeface="Montserrat"/>
              <a:cs typeface="Montserrat"/>
              <a:sym typeface="Montserrat"/>
            </a:endParaRPr>
          </a:p>
          <a:p>
            <a:pPr marL="398461" lvl="2" indent="-285750" algn="l" rtl="0">
              <a:lnSpc>
                <a:spcPct val="100000"/>
              </a:lnSpc>
              <a:spcBef>
                <a:spcPts val="400"/>
              </a:spcBef>
              <a:spcAft>
                <a:spcPts val="0"/>
              </a:spcAft>
              <a:buSzPts val="1600"/>
              <a:buFont typeface="Arial" panose="020B0604020202020204" pitchFamily="34" charset="0"/>
              <a:buChar char="•"/>
            </a:pPr>
            <a:r>
              <a:rPr lang="en-US" sz="1400" b="0" dirty="0">
                <a:solidFill>
                  <a:srgbClr val="000000"/>
                </a:solidFill>
                <a:latin typeface="Montserrat Medium" pitchFamily="2" charset="77"/>
                <a:ea typeface="Montserrat"/>
                <a:cs typeface="Montserrat"/>
                <a:sym typeface="Montserrat"/>
              </a:rPr>
              <a:t>Digital Inclusion, Identity Trust and Agency (DIITA)</a:t>
            </a:r>
            <a:endParaRPr sz="1400" b="0" dirty="0">
              <a:latin typeface="Montserrat Medium" pitchFamily="2" charset="77"/>
            </a:endParaRPr>
          </a:p>
          <a:p>
            <a:pPr marL="398461" marR="0" lvl="2" indent="-285750" algn="l" rtl="0">
              <a:lnSpc>
                <a:spcPct val="100000"/>
              </a:lnSpc>
              <a:spcBef>
                <a:spcPts val="400"/>
              </a:spcBef>
              <a:spcAft>
                <a:spcPts val="0"/>
              </a:spcAft>
              <a:buSzPts val="1600"/>
              <a:buFont typeface="Arial" panose="020B0604020202020204" pitchFamily="34" charset="0"/>
              <a:buChar char="•"/>
            </a:pPr>
            <a:r>
              <a:rPr lang="en-US" sz="1400" b="0" dirty="0">
                <a:solidFill>
                  <a:srgbClr val="000000"/>
                </a:solidFill>
                <a:latin typeface="Montserrat Medium" pitchFamily="2" charset="77"/>
                <a:ea typeface="Montserrat"/>
                <a:cs typeface="Montserrat"/>
                <a:sym typeface="Montserrat"/>
              </a:rPr>
              <a:t>Neuro Tech for Brain-Machine Interfacing </a:t>
            </a:r>
          </a:p>
          <a:p>
            <a:pPr marL="398461" lvl="2" indent="-285750">
              <a:buSzPts val="1600"/>
              <a:buFont typeface="Arial" panose="020B0604020202020204" pitchFamily="34" charset="0"/>
              <a:buChar char="•"/>
            </a:pPr>
            <a:r>
              <a:rPr lang="en-US" sz="1400" b="0" dirty="0">
                <a:solidFill>
                  <a:srgbClr val="000000"/>
                </a:solidFill>
                <a:latin typeface="Montserrat Medium" pitchFamily="2" charset="77"/>
                <a:ea typeface="Montserrat"/>
                <a:cs typeface="Montserrat"/>
                <a:sym typeface="Montserrat"/>
              </a:rPr>
              <a:t>Ethical Assurance of Data-Driven Technologies for Mental Healthcare</a:t>
            </a:r>
            <a:endParaRPr sz="1400" b="0" dirty="0">
              <a:solidFill>
                <a:srgbClr val="000000"/>
              </a:solidFill>
              <a:latin typeface="Montserrat Medium" pitchFamily="2" charset="77"/>
              <a:ea typeface="Montserrat"/>
              <a:cs typeface="Montserrat"/>
              <a:sym typeface="Montserrat"/>
            </a:endParaRPr>
          </a:p>
          <a:p>
            <a:pPr marL="398461" lvl="2" indent="-285750" algn="l" rtl="0">
              <a:lnSpc>
                <a:spcPct val="100000"/>
              </a:lnSpc>
              <a:spcBef>
                <a:spcPts val="400"/>
              </a:spcBef>
              <a:spcAft>
                <a:spcPts val="0"/>
              </a:spcAft>
              <a:buSzPts val="1600"/>
              <a:buFont typeface="Arial" panose="020B0604020202020204" pitchFamily="34" charset="0"/>
              <a:buChar char="•"/>
            </a:pPr>
            <a:r>
              <a:rPr lang="en-US" sz="1400" b="0" dirty="0">
                <a:solidFill>
                  <a:srgbClr val="000000"/>
                </a:solidFill>
                <a:latin typeface="Montserrat Medium" pitchFamily="2" charset="77"/>
                <a:ea typeface="Montserrat"/>
                <a:cs typeface="Montserrat"/>
                <a:sym typeface="Montserrat"/>
              </a:rPr>
              <a:t>Responsible Innovation of AI in Life Sciences</a:t>
            </a:r>
          </a:p>
          <a:p>
            <a:pPr marL="398461" lvl="2" indent="-285750">
              <a:spcAft>
                <a:spcPts val="0"/>
              </a:spcAft>
              <a:buSzPts val="1600"/>
              <a:buFont typeface="Arial" panose="020B0604020202020204" pitchFamily="34" charset="0"/>
              <a:buChar char="•"/>
            </a:pPr>
            <a:r>
              <a:rPr lang="en-US" sz="1400" b="0" dirty="0">
                <a:solidFill>
                  <a:srgbClr val="000000"/>
                </a:solidFill>
                <a:latin typeface="Montserrat Medium" pitchFamily="2" charset="77"/>
                <a:ea typeface="Montserrat"/>
                <a:cs typeface="Montserrat"/>
                <a:sym typeface="Montserrat"/>
              </a:rPr>
              <a:t>Global Initiative on Blockchain-based Omnidirectional Pandemic</a:t>
            </a:r>
          </a:p>
          <a:p>
            <a:pPr marL="398461" lvl="2" indent="-285750">
              <a:buSzPts val="1600"/>
              <a:buFont typeface="Arial" panose="020B0604020202020204" pitchFamily="34" charset="0"/>
              <a:buChar char="•"/>
            </a:pPr>
            <a:r>
              <a:rPr lang="en-US" sz="1400" b="0" dirty="0">
                <a:solidFill>
                  <a:srgbClr val="000000"/>
                </a:solidFill>
                <a:latin typeface="Montserrat Medium" pitchFamily="2" charset="77"/>
                <a:ea typeface="Montserrat"/>
                <a:cs typeface="Montserrat"/>
                <a:sym typeface="Montserrat"/>
              </a:rPr>
              <a:t>The IEEE Global Artificial Intelligence Systems (AIS) Well-being Initiative </a:t>
            </a:r>
          </a:p>
          <a:p>
            <a:pPr marL="398461" lvl="2" indent="-285750">
              <a:buSzPts val="1600"/>
              <a:buFont typeface="Arial" panose="020B0604020202020204" pitchFamily="34" charset="0"/>
              <a:buChar char="•"/>
            </a:pPr>
            <a:r>
              <a:rPr lang="en-US" sz="1400" b="0" dirty="0">
                <a:solidFill>
                  <a:srgbClr val="000000"/>
                </a:solidFill>
                <a:latin typeface="Montserrat Medium" pitchFamily="2" charset="77"/>
                <a:ea typeface="Montserrat"/>
                <a:cs typeface="Montserrat"/>
                <a:sym typeface="Montserrat"/>
              </a:rPr>
              <a:t>Synthetic Data</a:t>
            </a:r>
          </a:p>
          <a:p>
            <a:pPr marL="398461" lvl="2" indent="-285750">
              <a:buSzPts val="1600"/>
              <a:buFont typeface="Arial" panose="020B0604020202020204" pitchFamily="34" charset="0"/>
              <a:buChar char="•"/>
            </a:pPr>
            <a:r>
              <a:rPr lang="en-US" sz="1400" b="0" dirty="0">
                <a:solidFill>
                  <a:srgbClr val="000000"/>
                </a:solidFill>
                <a:latin typeface="Montserrat Medium" pitchFamily="2" charset="77"/>
                <a:ea typeface="Montserrat"/>
                <a:cs typeface="Montserrat"/>
                <a:sym typeface="Montserrat"/>
              </a:rPr>
              <a:t>Transforming Digital Personalized Medicine</a:t>
            </a:r>
          </a:p>
          <a:p>
            <a:pPr marL="398461" lvl="2" indent="-285750">
              <a:spcAft>
                <a:spcPts val="0"/>
              </a:spcAft>
              <a:buSzPts val="1600"/>
              <a:buFont typeface="Arial" panose="020B0604020202020204" pitchFamily="34" charset="0"/>
              <a:buChar char="•"/>
            </a:pPr>
            <a:r>
              <a:rPr lang="en-US" sz="1400" b="0" dirty="0">
                <a:solidFill>
                  <a:srgbClr val="000000"/>
                </a:solidFill>
                <a:latin typeface="Montserrat Medium" pitchFamily="2" charset="77"/>
                <a:ea typeface="Montserrat"/>
                <a:cs typeface="Montserrat"/>
                <a:sym typeface="Montserrat"/>
              </a:rPr>
              <a:t>IoT Ecosystem Security</a:t>
            </a:r>
          </a:p>
          <a:p>
            <a:pPr marL="398461" lvl="2" indent="-285750">
              <a:spcAft>
                <a:spcPts val="0"/>
              </a:spcAft>
              <a:buSzPts val="1600"/>
              <a:buFont typeface="Arial" panose="020B0604020202020204" pitchFamily="34" charset="0"/>
              <a:buChar char="•"/>
            </a:pPr>
            <a:r>
              <a:rPr lang="en-US" sz="1400" b="0" dirty="0">
                <a:solidFill>
                  <a:srgbClr val="000000"/>
                </a:solidFill>
                <a:latin typeface="Montserrat Medium" pitchFamily="2" charset="77"/>
                <a:ea typeface="Montserrat"/>
                <a:cs typeface="Montserrat"/>
                <a:sym typeface="Montserrat"/>
              </a:rPr>
              <a:t>Surveillance AI Systems for Governance for Cities </a:t>
            </a:r>
          </a:p>
          <a:p>
            <a:pPr marL="398461" lvl="2" indent="-285750">
              <a:spcAft>
                <a:spcPts val="0"/>
              </a:spcAft>
              <a:buSzPts val="1600"/>
              <a:buFont typeface="Arial" panose="020B0604020202020204" pitchFamily="34" charset="0"/>
              <a:buChar char="•"/>
            </a:pPr>
            <a:endParaRPr sz="1400" b="0" dirty="0">
              <a:latin typeface="Montserrat Medium" pitchFamily="2" charset="77"/>
            </a:endParaRPr>
          </a:p>
          <a:p>
            <a:pPr marL="398461" lvl="2" indent="-184150" algn="l" rtl="0">
              <a:lnSpc>
                <a:spcPct val="100000"/>
              </a:lnSpc>
              <a:spcBef>
                <a:spcPts val="400"/>
              </a:spcBef>
              <a:spcAft>
                <a:spcPts val="0"/>
              </a:spcAft>
              <a:buSzPts val="1600"/>
              <a:buNone/>
            </a:pPr>
            <a:endParaRPr sz="1400" b="0" dirty="0">
              <a:latin typeface="Montserrat Medium" pitchFamily="2" charset="77"/>
              <a:ea typeface="Montserrat"/>
              <a:cs typeface="Montserrat"/>
              <a:sym typeface="Montserrat"/>
            </a:endParaRPr>
          </a:p>
          <a:p>
            <a:pPr marL="0" lvl="0" indent="0" algn="l" rtl="0">
              <a:lnSpc>
                <a:spcPct val="90000"/>
              </a:lnSpc>
              <a:spcBef>
                <a:spcPts val="751"/>
              </a:spcBef>
              <a:spcAft>
                <a:spcPts val="0"/>
              </a:spcAft>
              <a:buSzPts val="1400"/>
              <a:buNone/>
            </a:pPr>
            <a:endParaRPr sz="1100" b="0" dirty="0">
              <a:latin typeface="Montserrat Medium" pitchFamily="2" charset="77"/>
            </a:endParaRPr>
          </a:p>
        </p:txBody>
      </p:sp>
      <p:sp>
        <p:nvSpPr>
          <p:cNvPr id="774" name="Google Shape;774;p9">
            <a:hlinkClick r:id="rId3"/>
          </p:cNvPr>
          <p:cNvSpPr txBox="1"/>
          <p:nvPr/>
        </p:nvSpPr>
        <p:spPr>
          <a:xfrm>
            <a:off x="572267" y="3885072"/>
            <a:ext cx="67959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dirty="0">
                <a:solidFill>
                  <a:schemeClr val="dk1"/>
                </a:solidFill>
                <a:latin typeface="Montserrat"/>
                <a:ea typeface="Montserrat"/>
                <a:cs typeface="Montserrat"/>
                <a:sym typeface="Montserrat"/>
                <a:hlinkClick r:id="rId3"/>
              </a:rPr>
              <a:t>https://standards.ieee.org/industry-connections/activities.html</a:t>
            </a:r>
            <a:endParaRPr sz="1600" b="0" i="0" u="none" strike="noStrike" cap="none" dirty="0">
              <a:solidFill>
                <a:schemeClr val="dk1"/>
              </a:solidFill>
              <a:latin typeface="Montserrat"/>
              <a:ea typeface="Montserrat"/>
              <a:cs typeface="Montserrat"/>
              <a:sym typeface="Montserrat"/>
            </a:endParaRPr>
          </a:p>
        </p:txBody>
      </p:sp>
      <p:sp>
        <p:nvSpPr>
          <p:cNvPr id="775" name="Google Shape;775;p9"/>
          <p:cNvSpPr txBox="1">
            <a:spLocks noGrp="1"/>
          </p:cNvSpPr>
          <p:nvPr>
            <p:ph type="sldNum" idx="12"/>
          </p:nvPr>
        </p:nvSpPr>
        <p:spPr>
          <a:xfrm>
            <a:off x="8085139" y="4630105"/>
            <a:ext cx="601800" cy="2745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b="0">
                <a:latin typeface="Montserrat"/>
                <a:ea typeface="Montserrat"/>
                <a:cs typeface="Montserrat"/>
                <a:sym typeface="Montserrat"/>
              </a:rPr>
              <a:pPr marL="0" lvl="0" indent="0" algn="r" rtl="0">
                <a:lnSpc>
                  <a:spcPct val="100000"/>
                </a:lnSpc>
                <a:spcBef>
                  <a:spcPts val="0"/>
                </a:spcBef>
                <a:spcAft>
                  <a:spcPts val="0"/>
                </a:spcAft>
                <a:buClr>
                  <a:srgbClr val="000000"/>
                </a:buClr>
                <a:buSzPts val="900"/>
                <a:buFont typeface="Arial"/>
                <a:buNone/>
              </a:pPr>
              <a:t>9</a:t>
            </a:fld>
            <a:endParaRPr b="0">
              <a:latin typeface="Montserrat"/>
              <a:ea typeface="Montserrat"/>
              <a:cs typeface="Montserrat"/>
              <a:sym typeface="Montserrat"/>
            </a:endParaRPr>
          </a:p>
        </p:txBody>
      </p:sp>
      <p:pic>
        <p:nvPicPr>
          <p:cNvPr id="6" name="Picture 5" descr="Text&#10;&#10;Description automatically generated">
            <a:extLst>
              <a:ext uri="{FF2B5EF4-FFF2-40B4-BE49-F238E27FC236}">
                <a16:creationId xmlns="" xmlns:a16="http://schemas.microsoft.com/office/drawing/2014/main" id="{D5C59695-2524-FE48-9BD9-C897A1C93C27}"/>
              </a:ext>
            </a:extLst>
          </p:cNvPr>
          <p:cNvPicPr>
            <a:picLocks noChangeAspect="1"/>
          </p:cNvPicPr>
          <p:nvPr/>
        </p:nvPicPr>
        <p:blipFill rotWithShape="1">
          <a:blip r:embed="rId4"/>
          <a:srcRect t="17421" b="17616"/>
          <a:stretch/>
        </p:blipFill>
        <p:spPr>
          <a:xfrm>
            <a:off x="1802944" y="4468598"/>
            <a:ext cx="1828800" cy="594001"/>
          </a:xfrm>
          <a:prstGeom prst="rect">
            <a:avLst/>
          </a:prstGeom>
        </p:spPr>
      </p:pic>
    </p:spTree>
    <p:extLst>
      <p:ext uri="{BB962C8B-B14F-4D97-AF65-F5344CB8AC3E}">
        <p14:creationId xmlns="" xmlns:p14="http://schemas.microsoft.com/office/powerpoint/2010/main" val="1087059668"/>
      </p:ext>
    </p:extLst>
  </p:cSld>
  <p:clrMapOvr>
    <a:masterClrMapping/>
  </p:clrMapOvr>
</p:sld>
</file>

<file path=ppt/theme/theme1.xml><?xml version="1.0" encoding="utf-8"?>
<a:theme xmlns:a="http://schemas.openxmlformats.org/drawingml/2006/main" name="IEEE_template">
  <a:themeElements>
    <a:clrScheme name="Custom 8">
      <a:dk1>
        <a:srgbClr val="000000"/>
      </a:dk1>
      <a:lt1>
        <a:srgbClr val="FFFFFF"/>
      </a:lt1>
      <a:dk2>
        <a:srgbClr val="63666A"/>
      </a:dk2>
      <a:lt2>
        <a:srgbClr val="A7A8AA"/>
      </a:lt2>
      <a:accent1>
        <a:srgbClr val="00B5E2"/>
      </a:accent1>
      <a:accent2>
        <a:srgbClr val="4AC9E3"/>
      </a:accent2>
      <a:accent3>
        <a:srgbClr val="00629B"/>
      </a:accent3>
      <a:accent4>
        <a:srgbClr val="FFD100"/>
      </a:accent4>
      <a:accent5>
        <a:srgbClr val="FFA300"/>
      </a:accent5>
      <a:accent6>
        <a:srgbClr val="BA0C2F"/>
      </a:accent6>
      <a:hlink>
        <a:srgbClr val="004B7E"/>
      </a:hlink>
      <a:folHlink>
        <a:srgbClr val="0E839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15238</TotalTime>
  <Words>740</Words>
  <Application>Microsoft Macintosh PowerPoint</Application>
  <PresentationFormat>On-screen Show (16:9)</PresentationFormat>
  <Paragraphs>133</Paragraphs>
  <Slides>13</Slides>
  <Notes>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13</vt:i4>
      </vt:variant>
    </vt:vector>
  </HeadingPairs>
  <TitlesOfParts>
    <vt:vector size="28" baseType="lpstr">
      <vt:lpstr>Arial</vt:lpstr>
      <vt:lpstr>Roboto</vt:lpstr>
      <vt:lpstr>Montserrat Medium</vt:lpstr>
      <vt:lpstr>Montserrat SemiBold</vt:lpstr>
      <vt:lpstr>Montserrat ExtraBold</vt:lpstr>
      <vt:lpstr>Calibri</vt:lpstr>
      <vt:lpstr>Noto Sans Symbols</vt:lpstr>
      <vt:lpstr>Montserrat</vt:lpstr>
      <vt:lpstr>Montserrat Black</vt:lpstr>
      <vt:lpstr>Wingdings</vt:lpstr>
      <vt:lpstr>MS PGothic</vt:lpstr>
      <vt:lpstr>Merriweather Sans</vt:lpstr>
      <vt:lpstr>Verdana</vt:lpstr>
      <vt:lpstr>Lucida Grande</vt:lpstr>
      <vt:lpstr>IEEE_template</vt:lpstr>
      <vt:lpstr>Slide 1</vt:lpstr>
      <vt:lpstr>Open DLT for Patient Privacy Protection in the Age of Healthcare Consumerism </vt:lpstr>
      <vt:lpstr>Slide 3</vt:lpstr>
      <vt:lpstr>Slide 4</vt:lpstr>
      <vt:lpstr>Slide 5</vt:lpstr>
      <vt:lpstr>Slide 6</vt:lpstr>
      <vt:lpstr>Slide 7</vt:lpstr>
      <vt:lpstr>IEEE HLS Re-think Health Podcast Series  SEASON 3: AI FOR GOOD MEDICINE</vt:lpstr>
      <vt:lpstr>Incubator programs– Healthcare &amp; Life Sciences</vt:lpstr>
      <vt:lpstr>IEEE STANDARDS PROJECTS relative to topic</vt:lpstr>
      <vt:lpstr>IEEE STANDARDS PROJECTS relative to topic</vt:lpstr>
      <vt:lpstr>SUBSCRIBE TO THE #IEEEHLS Practice Activities</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TRANSFORMING THE TELEHEALTH PARADIGM IC PROGRAM:    COMPETITION PROJECT</dc:title>
  <dc:creator>Maria Palombini</dc:creator>
  <cp:lastModifiedBy>Tory</cp:lastModifiedBy>
  <cp:revision>56</cp:revision>
  <dcterms:created xsi:type="dcterms:W3CDTF">2019-10-21T18:32:30Z</dcterms:created>
  <dcterms:modified xsi:type="dcterms:W3CDTF">2022-09-13T16:02:07Z</dcterms:modified>
</cp:coreProperties>
</file>