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7" r:id="rId2"/>
    <p:sldId id="256" r:id="rId3"/>
    <p:sldId id="261" r:id="rId4"/>
    <p:sldId id="258" r:id="rId5"/>
    <p:sldId id="257" r:id="rId6"/>
    <p:sldId id="259" r:id="rId7"/>
    <p:sldId id="260" r:id="rId8"/>
    <p:sldId id="263" r:id="rId9"/>
    <p:sldId id="264" r:id="rId10"/>
    <p:sldId id="265" r:id="rId11"/>
    <p:sldId id="266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16ACBE-5C03-4D88-9FCE-31CB3665F03B}" v="316" dt="2022-09-08T13:00:45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04" autoAdjust="0"/>
    <p:restoredTop sz="94660"/>
  </p:normalViewPr>
  <p:slideViewPr>
    <p:cSldViewPr snapToGrid="0">
      <p:cViewPr>
        <p:scale>
          <a:sx n="60" d="100"/>
          <a:sy n="60" d="100"/>
        </p:scale>
        <p:origin x="-1092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Hatchell" userId="be83b54ecf76185a" providerId="LiveId" clId="{0316ACBE-5C03-4D88-9FCE-31CB3665F03B}"/>
    <pc:docChg chg="undo redo custSel addSld modSld">
      <pc:chgData name="John Hatchell" userId="be83b54ecf76185a" providerId="LiveId" clId="{0316ACBE-5C03-4D88-9FCE-31CB3665F03B}" dt="2022-09-09T11:23:37.041" v="1109" actId="20577"/>
      <pc:docMkLst>
        <pc:docMk/>
      </pc:docMkLst>
      <pc:sldChg chg="addSp delSp modSp mod">
        <pc:chgData name="John Hatchell" userId="be83b54ecf76185a" providerId="LiveId" clId="{0316ACBE-5C03-4D88-9FCE-31CB3665F03B}" dt="2022-09-08T13:00:47.814" v="1108" actId="26606"/>
        <pc:sldMkLst>
          <pc:docMk/>
          <pc:sldMk cId="2478740489" sldId="257"/>
        </pc:sldMkLst>
        <pc:spChg chg="mod">
          <ac:chgData name="John Hatchell" userId="be83b54ecf76185a" providerId="LiveId" clId="{0316ACBE-5C03-4D88-9FCE-31CB3665F03B}" dt="2022-09-08T12:59:36.698" v="1105" actId="26606"/>
          <ac:spMkLst>
            <pc:docMk/>
            <pc:sldMk cId="2478740489" sldId="257"/>
            <ac:spMk id="2" creationId="{973011A4-8BFD-E992-A115-67D775CEBF56}"/>
          </ac:spMkLst>
        </pc:spChg>
        <pc:spChg chg="mod">
          <ac:chgData name="John Hatchell" userId="be83b54ecf76185a" providerId="LiveId" clId="{0316ACBE-5C03-4D88-9FCE-31CB3665F03B}" dt="2022-09-08T12:59:36.698" v="1105" actId="26606"/>
          <ac:spMkLst>
            <pc:docMk/>
            <pc:sldMk cId="2478740489" sldId="257"/>
            <ac:spMk id="3" creationId="{5E73AC14-0776-25FC-A934-A9E512EC3E42}"/>
          </ac:spMkLst>
        </pc:spChg>
        <pc:spChg chg="add del">
          <ac:chgData name="John Hatchell" userId="be83b54ecf76185a" providerId="LiveId" clId="{0316ACBE-5C03-4D88-9FCE-31CB3665F03B}" dt="2022-09-06T17:52:20.271" v="35" actId="26606"/>
          <ac:spMkLst>
            <pc:docMk/>
            <pc:sldMk cId="2478740489" sldId="257"/>
            <ac:spMk id="19" creationId="{04812C46-200A-4DEB-A05E-3ED6C68C2387}"/>
          </ac:spMkLst>
        </pc:spChg>
        <pc:spChg chg="add del">
          <ac:chgData name="John Hatchell" userId="be83b54ecf76185a" providerId="LiveId" clId="{0316ACBE-5C03-4D88-9FCE-31CB3665F03B}" dt="2022-09-06T17:52:20.271" v="35" actId="26606"/>
          <ac:spMkLst>
            <pc:docMk/>
            <pc:sldMk cId="2478740489" sldId="257"/>
            <ac:spMk id="21" creationId="{D1EA859B-E555-4109-94F3-6700E046E008}"/>
          </ac:spMkLst>
        </pc:spChg>
        <pc:spChg chg="add del">
          <ac:chgData name="John Hatchell" userId="be83b54ecf76185a" providerId="LiveId" clId="{0316ACBE-5C03-4D88-9FCE-31CB3665F03B}" dt="2022-09-06T17:52:20.259" v="34" actId="26606"/>
          <ac:spMkLst>
            <pc:docMk/>
            <pc:sldMk cId="2478740489" sldId="257"/>
            <ac:spMk id="26" creationId="{04812C46-200A-4DEB-A05E-3ED6C68C2387}"/>
          </ac:spMkLst>
        </pc:spChg>
        <pc:spChg chg="add del">
          <ac:chgData name="John Hatchell" userId="be83b54ecf76185a" providerId="LiveId" clId="{0316ACBE-5C03-4D88-9FCE-31CB3665F03B}" dt="2022-09-06T17:52:20.259" v="34" actId="26606"/>
          <ac:spMkLst>
            <pc:docMk/>
            <pc:sldMk cId="2478740489" sldId="257"/>
            <ac:spMk id="28" creationId="{D1EA859B-E555-4109-94F3-6700E046E008}"/>
          </ac:spMkLst>
        </pc:spChg>
        <pc:spChg chg="add del">
          <ac:chgData name="John Hatchell" userId="be83b54ecf76185a" providerId="LiveId" clId="{0316ACBE-5C03-4D88-9FCE-31CB3665F03B}" dt="2022-09-08T12:59:36.698" v="1105" actId="26606"/>
          <ac:spMkLst>
            <pc:docMk/>
            <pc:sldMk cId="2478740489" sldId="257"/>
            <ac:spMk id="30" creationId="{96CF2A2B-0745-440C-9224-C5C6A0A4286F}"/>
          </ac:spMkLst>
        </pc:spChg>
        <pc:spChg chg="add del">
          <ac:chgData name="John Hatchell" userId="be83b54ecf76185a" providerId="LiveId" clId="{0316ACBE-5C03-4D88-9FCE-31CB3665F03B}" dt="2022-09-08T12:59:36.698" v="1105" actId="26606"/>
          <ac:spMkLst>
            <pc:docMk/>
            <pc:sldMk cId="2478740489" sldId="257"/>
            <ac:spMk id="31" creationId="{75BE6D6B-84C9-4D2B-97EB-773B7369EF82}"/>
          </ac:spMkLst>
        </pc:spChg>
        <pc:spChg chg="add del">
          <ac:chgData name="John Hatchell" userId="be83b54ecf76185a" providerId="LiveId" clId="{0316ACBE-5C03-4D88-9FCE-31CB3665F03B}" dt="2022-09-08T13:00:47.814" v="1108" actId="26606"/>
          <ac:spMkLst>
            <pc:docMk/>
            <pc:sldMk cId="2478740489" sldId="257"/>
            <ac:spMk id="4103" creationId="{96CF2A2B-0745-440C-9224-C5C6A0A4286F}"/>
          </ac:spMkLst>
        </pc:spChg>
        <pc:spChg chg="add del">
          <ac:chgData name="John Hatchell" userId="be83b54ecf76185a" providerId="LiveId" clId="{0316ACBE-5C03-4D88-9FCE-31CB3665F03B}" dt="2022-09-08T13:00:47.814" v="1108" actId="26606"/>
          <ac:spMkLst>
            <pc:docMk/>
            <pc:sldMk cId="2478740489" sldId="257"/>
            <ac:spMk id="4105" creationId="{75BE6D6B-84C9-4D2B-97EB-773B7369EF82}"/>
          </ac:spMkLst>
        </pc:spChg>
        <pc:spChg chg="add">
          <ac:chgData name="John Hatchell" userId="be83b54ecf76185a" providerId="LiveId" clId="{0316ACBE-5C03-4D88-9FCE-31CB3665F03B}" dt="2022-09-08T13:00:47.814" v="1108" actId="26606"/>
          <ac:spMkLst>
            <pc:docMk/>
            <pc:sldMk cId="2478740489" sldId="257"/>
            <ac:spMk id="4110" creationId="{96CF2A2B-0745-440C-9224-C5C6A0A4286F}"/>
          </ac:spMkLst>
        </pc:spChg>
        <pc:spChg chg="add">
          <ac:chgData name="John Hatchell" userId="be83b54ecf76185a" providerId="LiveId" clId="{0316ACBE-5C03-4D88-9FCE-31CB3665F03B}" dt="2022-09-08T13:00:47.814" v="1108" actId="26606"/>
          <ac:spMkLst>
            <pc:docMk/>
            <pc:sldMk cId="2478740489" sldId="257"/>
            <ac:spMk id="4112" creationId="{75BE6D6B-84C9-4D2B-97EB-773B7369EF82}"/>
          </ac:spMkLst>
        </pc:spChg>
        <pc:picChg chg="del">
          <ac:chgData name="John Hatchell" userId="be83b54ecf76185a" providerId="LiveId" clId="{0316ACBE-5C03-4D88-9FCE-31CB3665F03B}" dt="2022-09-06T17:52:05.601" v="32" actId="478"/>
          <ac:picMkLst>
            <pc:docMk/>
            <pc:sldMk cId="2478740489" sldId="257"/>
            <ac:picMk id="5" creationId="{6B3AB6E1-F561-D1B0-EC06-11A3E77412EA}"/>
          </ac:picMkLst>
        </pc:picChg>
        <pc:picChg chg="add del mod ord">
          <ac:chgData name="John Hatchell" userId="be83b54ecf76185a" providerId="LiveId" clId="{0316ACBE-5C03-4D88-9FCE-31CB3665F03B}" dt="2022-09-08T12:59:31.631" v="1103" actId="478"/>
          <ac:picMkLst>
            <pc:docMk/>
            <pc:sldMk cId="2478740489" sldId="257"/>
            <ac:picMk id="7" creationId="{909C565A-3CB1-8037-8E1B-013B02411BDC}"/>
          </ac:picMkLst>
        </pc:picChg>
        <pc:picChg chg="add del mod ord">
          <ac:chgData name="John Hatchell" userId="be83b54ecf76185a" providerId="LiveId" clId="{0316ACBE-5C03-4D88-9FCE-31CB3665F03B}" dt="2022-09-08T13:00:43.598" v="1106" actId="478"/>
          <ac:picMkLst>
            <pc:docMk/>
            <pc:sldMk cId="2478740489" sldId="257"/>
            <ac:picMk id="4098" creationId="{26BA231F-111F-BB6D-EE43-9C366AA79078}"/>
          </ac:picMkLst>
        </pc:picChg>
        <pc:picChg chg="add mod ord">
          <ac:chgData name="John Hatchell" userId="be83b54ecf76185a" providerId="LiveId" clId="{0316ACBE-5C03-4D88-9FCE-31CB3665F03B}" dt="2022-09-08T13:00:47.814" v="1108" actId="26606"/>
          <ac:picMkLst>
            <pc:docMk/>
            <pc:sldMk cId="2478740489" sldId="257"/>
            <ac:picMk id="4100" creationId="{B82DF90E-1909-29E3-DD17-EB1C567C2918}"/>
          </ac:picMkLst>
        </pc:picChg>
      </pc:sldChg>
      <pc:sldChg chg="addSp delSp modSp mod setBg setClrOvrMap">
        <pc:chgData name="John Hatchell" userId="be83b54ecf76185a" providerId="LiveId" clId="{0316ACBE-5C03-4D88-9FCE-31CB3665F03B}" dt="2022-09-08T12:24:12.172" v="870" actId="20577"/>
        <pc:sldMkLst>
          <pc:docMk/>
          <pc:sldMk cId="2631962102" sldId="258"/>
        </pc:sldMkLst>
        <pc:spChg chg="mod">
          <ac:chgData name="John Hatchell" userId="be83b54ecf76185a" providerId="LiveId" clId="{0316ACBE-5C03-4D88-9FCE-31CB3665F03B}" dt="2022-09-07T20:27:40.752" v="739" actId="20577"/>
          <ac:spMkLst>
            <pc:docMk/>
            <pc:sldMk cId="2631962102" sldId="258"/>
            <ac:spMk id="2" creationId="{FA9352CB-AB09-5872-A09B-892E4920107B}"/>
          </ac:spMkLst>
        </pc:spChg>
        <pc:spChg chg="mod">
          <ac:chgData name="John Hatchell" userId="be83b54ecf76185a" providerId="LiveId" clId="{0316ACBE-5C03-4D88-9FCE-31CB3665F03B}" dt="2022-09-08T12:24:12.172" v="870" actId="20577"/>
          <ac:spMkLst>
            <pc:docMk/>
            <pc:sldMk cId="2631962102" sldId="258"/>
            <ac:spMk id="3" creationId="{F9DEB509-84C6-F56D-3C67-A7496B72B046}"/>
          </ac:spMkLst>
        </pc:spChg>
        <pc:spChg chg="add del">
          <ac:chgData name="John Hatchell" userId="be83b54ecf76185a" providerId="LiveId" clId="{0316ACBE-5C03-4D88-9FCE-31CB3665F03B}" dt="2022-09-06T17:50:54.649" v="23" actId="26606"/>
          <ac:spMkLst>
            <pc:docMk/>
            <pc:sldMk cId="2631962102" sldId="258"/>
            <ac:spMk id="12" creationId="{5E8D2E83-FB3A-40E7-A9E5-7AB389D612B4}"/>
          </ac:spMkLst>
        </pc:spChg>
        <pc:spChg chg="add del">
          <ac:chgData name="John Hatchell" userId="be83b54ecf76185a" providerId="LiveId" clId="{0316ACBE-5C03-4D88-9FCE-31CB3665F03B}" dt="2022-09-06T17:51:06.971" v="25" actId="26606"/>
          <ac:spMkLst>
            <pc:docMk/>
            <pc:sldMk cId="2631962102" sldId="258"/>
            <ac:spMk id="14" creationId="{D1EA859B-E555-4109-94F3-6700E046E008}"/>
          </ac:spMkLst>
        </pc:spChg>
        <pc:spChg chg="add del">
          <ac:chgData name="John Hatchell" userId="be83b54ecf76185a" providerId="LiveId" clId="{0316ACBE-5C03-4D88-9FCE-31CB3665F03B}" dt="2022-09-06T17:51:06.971" v="25" actId="26606"/>
          <ac:spMkLst>
            <pc:docMk/>
            <pc:sldMk cId="2631962102" sldId="258"/>
            <ac:spMk id="15" creationId="{04812C46-200A-4DEB-A05E-3ED6C68C2387}"/>
          </ac:spMkLst>
        </pc:spChg>
        <pc:spChg chg="add del">
          <ac:chgData name="John Hatchell" userId="be83b54ecf76185a" providerId="LiveId" clId="{0316ACBE-5C03-4D88-9FCE-31CB3665F03B}" dt="2022-09-06T17:51:12.847" v="27" actId="26606"/>
          <ac:spMkLst>
            <pc:docMk/>
            <pc:sldMk cId="2631962102" sldId="258"/>
            <ac:spMk id="17" creationId="{2B1D4F77-A17C-43D7-B7FA-545148E4E93D}"/>
          </ac:spMkLst>
        </pc:spChg>
        <pc:spChg chg="add del">
          <ac:chgData name="John Hatchell" userId="be83b54ecf76185a" providerId="LiveId" clId="{0316ACBE-5C03-4D88-9FCE-31CB3665F03B}" dt="2022-09-06T17:52:43.007" v="36" actId="26606"/>
          <ac:spMkLst>
            <pc:docMk/>
            <pc:sldMk cId="2631962102" sldId="258"/>
            <ac:spMk id="19" creationId="{04812C46-200A-4DEB-A05E-3ED6C68C2387}"/>
          </ac:spMkLst>
        </pc:spChg>
        <pc:spChg chg="add del">
          <ac:chgData name="John Hatchell" userId="be83b54ecf76185a" providerId="LiveId" clId="{0316ACBE-5C03-4D88-9FCE-31CB3665F03B}" dt="2022-09-06T17:52:43.007" v="36" actId="26606"/>
          <ac:spMkLst>
            <pc:docMk/>
            <pc:sldMk cId="2631962102" sldId="258"/>
            <ac:spMk id="20" creationId="{D1EA859B-E555-4109-94F3-6700E046E008}"/>
          </ac:spMkLst>
        </pc:spChg>
        <pc:spChg chg="add">
          <ac:chgData name="John Hatchell" userId="be83b54ecf76185a" providerId="LiveId" clId="{0316ACBE-5C03-4D88-9FCE-31CB3665F03B}" dt="2022-09-06T17:52:43.007" v="36" actId="26606"/>
          <ac:spMkLst>
            <pc:docMk/>
            <pc:sldMk cId="2631962102" sldId="258"/>
            <ac:spMk id="25" creationId="{96CF2A2B-0745-440C-9224-C5C6A0A4286F}"/>
          </ac:spMkLst>
        </pc:spChg>
        <pc:spChg chg="add">
          <ac:chgData name="John Hatchell" userId="be83b54ecf76185a" providerId="LiveId" clId="{0316ACBE-5C03-4D88-9FCE-31CB3665F03B}" dt="2022-09-06T17:52:43.007" v="36" actId="26606"/>
          <ac:spMkLst>
            <pc:docMk/>
            <pc:sldMk cId="2631962102" sldId="258"/>
            <ac:spMk id="27" creationId="{75BE6D6B-84C9-4D2B-97EB-773B7369EF82}"/>
          </ac:spMkLst>
        </pc:spChg>
        <pc:picChg chg="del">
          <ac:chgData name="John Hatchell" userId="be83b54ecf76185a" providerId="LiveId" clId="{0316ACBE-5C03-4D88-9FCE-31CB3665F03B}" dt="2022-09-06T17:50:14.154" v="17" actId="21"/>
          <ac:picMkLst>
            <pc:docMk/>
            <pc:sldMk cId="2631962102" sldId="258"/>
            <ac:picMk id="5" creationId="{06F70C15-B393-3CEF-DE2C-CA912CEA2049}"/>
          </ac:picMkLst>
        </pc:picChg>
        <pc:picChg chg="add mod ord">
          <ac:chgData name="John Hatchell" userId="be83b54ecf76185a" providerId="LiveId" clId="{0316ACBE-5C03-4D88-9FCE-31CB3665F03B}" dt="2022-09-06T17:52:43.007" v="36" actId="26606"/>
          <ac:picMkLst>
            <pc:docMk/>
            <pc:sldMk cId="2631962102" sldId="258"/>
            <ac:picMk id="7" creationId="{D53F3A2C-31C4-8B5E-3AFA-23688993E116}"/>
          </ac:picMkLst>
        </pc:picChg>
      </pc:sldChg>
      <pc:sldChg chg="modSp mod">
        <pc:chgData name="John Hatchell" userId="be83b54ecf76185a" providerId="LiveId" clId="{0316ACBE-5C03-4D88-9FCE-31CB3665F03B}" dt="2022-09-06T17:41:15.575" v="3" actId="1582"/>
        <pc:sldMkLst>
          <pc:docMk/>
          <pc:sldMk cId="2006820408" sldId="259"/>
        </pc:sldMkLst>
        <pc:spChg chg="mod">
          <ac:chgData name="John Hatchell" userId="be83b54ecf76185a" providerId="LiveId" clId="{0316ACBE-5C03-4D88-9FCE-31CB3665F03B}" dt="2022-09-06T17:41:15.575" v="3" actId="1582"/>
          <ac:spMkLst>
            <pc:docMk/>
            <pc:sldMk cId="2006820408" sldId="259"/>
            <ac:spMk id="25" creationId="{36C478A5-A1F7-5192-1659-235EC626A35B}"/>
          </ac:spMkLst>
        </pc:spChg>
      </pc:sldChg>
      <pc:sldChg chg="addSp delSp modSp mod setBg setClrOvrMap modNotesTx">
        <pc:chgData name="John Hatchell" userId="be83b54ecf76185a" providerId="LiveId" clId="{0316ACBE-5C03-4D88-9FCE-31CB3665F03B}" dt="2022-09-08T12:25:05.457" v="874" actId="207"/>
        <pc:sldMkLst>
          <pc:docMk/>
          <pc:sldMk cId="3105634179" sldId="261"/>
        </pc:sldMkLst>
        <pc:spChg chg="mod">
          <ac:chgData name="John Hatchell" userId="be83b54ecf76185a" providerId="LiveId" clId="{0316ACBE-5C03-4D88-9FCE-31CB3665F03B}" dt="2022-09-06T17:57:07.635" v="134" actId="26606"/>
          <ac:spMkLst>
            <pc:docMk/>
            <pc:sldMk cId="3105634179" sldId="261"/>
            <ac:spMk id="2" creationId="{3A2AA799-F98D-5803-5973-D45C8A104A5A}"/>
          </ac:spMkLst>
        </pc:spChg>
        <pc:spChg chg="add del">
          <ac:chgData name="John Hatchell" userId="be83b54ecf76185a" providerId="LiveId" clId="{0316ACBE-5C03-4D88-9FCE-31CB3665F03B}" dt="2022-09-06T17:41:58.607" v="5" actId="26606"/>
          <ac:spMkLst>
            <pc:docMk/>
            <pc:sldMk cId="3105634179" sldId="261"/>
            <ac:spMk id="10" creationId="{6D1A2CED-DA9B-4CCF-8215-CFC65FE71603}"/>
          </ac:spMkLst>
        </pc:spChg>
        <pc:spChg chg="add del">
          <ac:chgData name="John Hatchell" userId="be83b54ecf76185a" providerId="LiveId" clId="{0316ACBE-5C03-4D88-9FCE-31CB3665F03B}" dt="2022-09-06T17:41:58.607" v="5" actId="26606"/>
          <ac:spMkLst>
            <pc:docMk/>
            <pc:sldMk cId="3105634179" sldId="261"/>
            <ac:spMk id="12" creationId="{562DFC44-A40C-4573-9230-B3EDB3EC8EEB}"/>
          </ac:spMkLst>
        </pc:spChg>
        <pc:spChg chg="add del">
          <ac:chgData name="John Hatchell" userId="be83b54ecf76185a" providerId="LiveId" clId="{0316ACBE-5C03-4D88-9FCE-31CB3665F03B}" dt="2022-09-06T17:41:58.607" v="5" actId="26606"/>
          <ac:spMkLst>
            <pc:docMk/>
            <pc:sldMk cId="3105634179" sldId="261"/>
            <ac:spMk id="14" creationId="{15589D35-CF9F-4DE9-A792-8571A09E9BC9}"/>
          </ac:spMkLst>
        </pc:spChg>
        <pc:spChg chg="add del">
          <ac:chgData name="John Hatchell" userId="be83b54ecf76185a" providerId="LiveId" clId="{0316ACBE-5C03-4D88-9FCE-31CB3665F03B}" dt="2022-09-06T17:55:22.968" v="49" actId="26606"/>
          <ac:spMkLst>
            <pc:docMk/>
            <pc:sldMk cId="3105634179" sldId="261"/>
            <ac:spMk id="4103" creationId="{9228552E-C8B1-4A80-8448-0787CE0FC704}"/>
          </ac:spMkLst>
        </pc:spChg>
        <pc:spChg chg="add del">
          <ac:chgData name="John Hatchell" userId="be83b54ecf76185a" providerId="LiveId" clId="{0316ACBE-5C03-4D88-9FCE-31CB3665F03B}" dt="2022-09-06T17:57:07.635" v="134" actId="26606"/>
          <ac:spMkLst>
            <pc:docMk/>
            <pc:sldMk cId="3105634179" sldId="261"/>
            <ac:spMk id="4105" creationId="{9228552E-C8B1-4A80-8448-0787CE0FC704}"/>
          </ac:spMkLst>
        </pc:spChg>
        <pc:graphicFrameChg chg="mod modGraphic">
          <ac:chgData name="John Hatchell" userId="be83b54ecf76185a" providerId="LiveId" clId="{0316ACBE-5C03-4D88-9FCE-31CB3665F03B}" dt="2022-09-08T12:25:05.457" v="874" actId="207"/>
          <ac:graphicFrameMkLst>
            <pc:docMk/>
            <pc:sldMk cId="3105634179" sldId="261"/>
            <ac:graphicFrameMk id="5" creationId="{C5E4FA5D-0AFA-815A-115B-ECC5295BD4D8}"/>
          </ac:graphicFrameMkLst>
        </pc:graphicFrameChg>
        <pc:picChg chg="add mod ord">
          <ac:chgData name="John Hatchell" userId="be83b54ecf76185a" providerId="LiveId" clId="{0316ACBE-5C03-4D88-9FCE-31CB3665F03B}" dt="2022-09-06T17:58:26.601" v="173"/>
          <ac:picMkLst>
            <pc:docMk/>
            <pc:sldMk cId="3105634179" sldId="261"/>
            <ac:picMk id="4098" creationId="{A8154565-FB62-8B77-45F7-6C18A1251390}"/>
          </ac:picMkLst>
        </pc:picChg>
      </pc:sldChg>
      <pc:sldChg chg="addSp delSp modSp new mod setBg">
        <pc:chgData name="John Hatchell" userId="be83b54ecf76185a" providerId="LiveId" clId="{0316ACBE-5C03-4D88-9FCE-31CB3665F03B}" dt="2022-09-08T12:53:30.183" v="1102" actId="403"/>
        <pc:sldMkLst>
          <pc:docMk/>
          <pc:sldMk cId="708219149" sldId="262"/>
        </pc:sldMkLst>
        <pc:spChg chg="add del mod">
          <ac:chgData name="John Hatchell" userId="be83b54ecf76185a" providerId="LiveId" clId="{0316ACBE-5C03-4D88-9FCE-31CB3665F03B}" dt="2022-09-08T12:52:19.159" v="1074" actId="26606"/>
          <ac:spMkLst>
            <pc:docMk/>
            <pc:sldMk cId="708219149" sldId="262"/>
            <ac:spMk id="2" creationId="{EC8E6615-8DF3-3749-0D51-9D84469757DB}"/>
          </ac:spMkLst>
        </pc:spChg>
        <pc:spChg chg="add del mod">
          <ac:chgData name="John Hatchell" userId="be83b54ecf76185a" providerId="LiveId" clId="{0316ACBE-5C03-4D88-9FCE-31CB3665F03B}" dt="2022-09-08T12:52:19.159" v="1074" actId="26606"/>
          <ac:spMkLst>
            <pc:docMk/>
            <pc:sldMk cId="708219149" sldId="262"/>
            <ac:spMk id="3" creationId="{A67F76A2-7E1B-4821-091C-228E88623C68}"/>
          </ac:spMkLst>
        </pc:spChg>
        <pc:spChg chg="add del">
          <ac:chgData name="John Hatchell" userId="be83b54ecf76185a" providerId="LiveId" clId="{0316ACBE-5C03-4D88-9FCE-31CB3665F03B}" dt="2022-09-08T12:52:19.034" v="1073" actId="26606"/>
          <ac:spMkLst>
            <pc:docMk/>
            <pc:sldMk cId="708219149" sldId="262"/>
            <ac:spMk id="3079" creationId="{42A4FC2C-047E-45A5-965D-8E1E3BF09BC6}"/>
          </ac:spMkLst>
        </pc:spChg>
        <pc:spChg chg="add">
          <ac:chgData name="John Hatchell" userId="be83b54ecf76185a" providerId="LiveId" clId="{0316ACBE-5C03-4D88-9FCE-31CB3665F03B}" dt="2022-09-08T12:52:19.159" v="1074" actId="26606"/>
          <ac:spMkLst>
            <pc:docMk/>
            <pc:sldMk cId="708219149" sldId="262"/>
            <ac:spMk id="3081" creationId="{75BE6D6B-84C9-4D2B-97EB-773B7369EF82}"/>
          </ac:spMkLst>
        </pc:spChg>
        <pc:spChg chg="add">
          <ac:chgData name="John Hatchell" userId="be83b54ecf76185a" providerId="LiveId" clId="{0316ACBE-5C03-4D88-9FCE-31CB3665F03B}" dt="2022-09-08T12:52:19.159" v="1074" actId="26606"/>
          <ac:spMkLst>
            <pc:docMk/>
            <pc:sldMk cId="708219149" sldId="262"/>
            <ac:spMk id="3082" creationId="{96CF2A2B-0745-440C-9224-C5C6A0A4286F}"/>
          </ac:spMkLst>
        </pc:spChg>
        <pc:spChg chg="add mod">
          <ac:chgData name="John Hatchell" userId="be83b54ecf76185a" providerId="LiveId" clId="{0316ACBE-5C03-4D88-9FCE-31CB3665F03B}" dt="2022-09-08T12:53:30.183" v="1102" actId="403"/>
          <ac:spMkLst>
            <pc:docMk/>
            <pc:sldMk cId="708219149" sldId="262"/>
            <ac:spMk id="3083" creationId="{EC8E6615-8DF3-3749-0D51-9D84469757DB}"/>
          </ac:spMkLst>
        </pc:spChg>
        <pc:spChg chg="add del">
          <ac:chgData name="John Hatchell" userId="be83b54ecf76185a" providerId="LiveId" clId="{0316ACBE-5C03-4D88-9FCE-31CB3665F03B}" dt="2022-09-08T12:53:15.600" v="1100" actId="478"/>
          <ac:spMkLst>
            <pc:docMk/>
            <pc:sldMk cId="708219149" sldId="262"/>
            <ac:spMk id="3084" creationId="{A67F76A2-7E1B-4821-091C-228E88623C68}"/>
          </ac:spMkLst>
        </pc:spChg>
        <pc:picChg chg="add del mod">
          <ac:chgData name="John Hatchell" userId="be83b54ecf76185a" providerId="LiveId" clId="{0316ACBE-5C03-4D88-9FCE-31CB3665F03B}" dt="2022-09-08T12:52:58.239" v="1098" actId="1076"/>
          <ac:picMkLst>
            <pc:docMk/>
            <pc:sldMk cId="708219149" sldId="262"/>
            <ac:picMk id="3074" creationId="{594863FB-17CF-F95D-D3E8-E000CD03A82D}"/>
          </ac:picMkLst>
        </pc:picChg>
      </pc:sldChg>
      <pc:sldChg chg="addSp modSp mod">
        <pc:chgData name="John Hatchell" userId="be83b54ecf76185a" providerId="LiveId" clId="{0316ACBE-5C03-4D88-9FCE-31CB3665F03B}" dt="2022-09-08T12:20:51.709" v="838" actId="20577"/>
        <pc:sldMkLst>
          <pc:docMk/>
          <pc:sldMk cId="1898983138" sldId="263"/>
        </pc:sldMkLst>
        <pc:spChg chg="add mod">
          <ac:chgData name="John Hatchell" userId="be83b54ecf76185a" providerId="LiveId" clId="{0316ACBE-5C03-4D88-9FCE-31CB3665F03B}" dt="2022-09-08T12:20:51.709" v="838" actId="20577"/>
          <ac:spMkLst>
            <pc:docMk/>
            <pc:sldMk cId="1898983138" sldId="263"/>
            <ac:spMk id="2" creationId="{CCC9A234-8581-3919-170B-88F508625BC5}"/>
          </ac:spMkLst>
        </pc:spChg>
        <pc:spChg chg="mod">
          <ac:chgData name="John Hatchell" userId="be83b54ecf76185a" providerId="LiveId" clId="{0316ACBE-5C03-4D88-9FCE-31CB3665F03B}" dt="2022-09-07T14:30:03.478" v="335" actId="113"/>
          <ac:spMkLst>
            <pc:docMk/>
            <pc:sldMk cId="1898983138" sldId="263"/>
            <ac:spMk id="5" creationId="{EE20A099-3C47-6460-B349-6EAB97D530A3}"/>
          </ac:spMkLst>
        </pc:spChg>
        <pc:picChg chg="add mod">
          <ac:chgData name="John Hatchell" userId="be83b54ecf76185a" providerId="LiveId" clId="{0316ACBE-5C03-4D88-9FCE-31CB3665F03B}" dt="2022-09-07T14:31:07.043" v="478"/>
          <ac:picMkLst>
            <pc:docMk/>
            <pc:sldMk cId="1898983138" sldId="263"/>
            <ac:picMk id="1026" creationId="{AF2F162B-3D0E-0594-2370-33484E772663}"/>
          </ac:picMkLst>
        </pc:picChg>
      </pc:sldChg>
      <pc:sldChg chg="addSp modSp mod setBg">
        <pc:chgData name="John Hatchell" userId="be83b54ecf76185a" providerId="LiveId" clId="{0316ACBE-5C03-4D88-9FCE-31CB3665F03B}" dt="2022-09-08T12:21:10.568" v="839" actId="403"/>
        <pc:sldMkLst>
          <pc:docMk/>
          <pc:sldMk cId="2024472510" sldId="264"/>
        </pc:sldMkLst>
        <pc:spChg chg="mod">
          <ac:chgData name="John Hatchell" userId="be83b54ecf76185a" providerId="LiveId" clId="{0316ACBE-5C03-4D88-9FCE-31CB3665F03B}" dt="2022-09-08T12:19:34.981" v="829" actId="404"/>
          <ac:spMkLst>
            <pc:docMk/>
            <pc:sldMk cId="2024472510" sldId="264"/>
            <ac:spMk id="4" creationId="{D4DD090E-B6D8-70BA-CCA3-A53CE9DFB166}"/>
          </ac:spMkLst>
        </pc:spChg>
        <pc:spChg chg="mod">
          <ac:chgData name="John Hatchell" userId="be83b54ecf76185a" providerId="LiveId" clId="{0316ACBE-5C03-4D88-9FCE-31CB3665F03B}" dt="2022-09-07T20:41:52.563" v="827" actId="20577"/>
          <ac:spMkLst>
            <pc:docMk/>
            <pc:sldMk cId="2024472510" sldId="264"/>
            <ac:spMk id="6" creationId="{E449FE34-22DA-0EF3-CE8C-0426DF61F95A}"/>
          </ac:spMkLst>
        </pc:spChg>
        <pc:spChg chg="mod">
          <ac:chgData name="John Hatchell" userId="be83b54ecf76185a" providerId="LiveId" clId="{0316ACBE-5C03-4D88-9FCE-31CB3665F03B}" dt="2022-09-08T12:21:10.568" v="839" actId="403"/>
          <ac:spMkLst>
            <pc:docMk/>
            <pc:sldMk cId="2024472510" sldId="264"/>
            <ac:spMk id="7" creationId="{33B0D49C-BC78-C45C-6B10-BB0D5AD9BD15}"/>
          </ac:spMkLst>
        </pc:spChg>
        <pc:picChg chg="add mod">
          <ac:chgData name="John Hatchell" userId="be83b54ecf76185a" providerId="LiveId" clId="{0316ACBE-5C03-4D88-9FCE-31CB3665F03B}" dt="2022-09-07T20:26:23.712" v="711" actId="14100"/>
          <ac:picMkLst>
            <pc:docMk/>
            <pc:sldMk cId="2024472510" sldId="264"/>
            <ac:picMk id="1026" creationId="{19DDF4B1-6EDF-F3C6-FE98-B20293EE335C}"/>
          </ac:picMkLst>
        </pc:picChg>
      </pc:sldChg>
      <pc:sldChg chg="addSp delSp modSp mod setBg setClrOvrMap">
        <pc:chgData name="John Hatchell" userId="be83b54ecf76185a" providerId="LiveId" clId="{0316ACBE-5C03-4D88-9FCE-31CB3665F03B}" dt="2022-09-07T20:39:20.794" v="760" actId="20577"/>
        <pc:sldMkLst>
          <pc:docMk/>
          <pc:sldMk cId="1077253809" sldId="265"/>
        </pc:sldMkLst>
        <pc:spChg chg="mod">
          <ac:chgData name="John Hatchell" userId="be83b54ecf76185a" providerId="LiveId" clId="{0316ACBE-5C03-4D88-9FCE-31CB3665F03B}" dt="2022-09-07T20:38:52.639" v="755" actId="20577"/>
          <ac:spMkLst>
            <pc:docMk/>
            <pc:sldMk cId="1077253809" sldId="265"/>
            <ac:spMk id="2" creationId="{1D8BC10E-2AD7-5ED9-4F66-634003633663}"/>
          </ac:spMkLst>
        </pc:spChg>
        <pc:spChg chg="mod">
          <ac:chgData name="John Hatchell" userId="be83b54ecf76185a" providerId="LiveId" clId="{0316ACBE-5C03-4D88-9FCE-31CB3665F03B}" dt="2022-09-07T20:39:20.794" v="760" actId="20577"/>
          <ac:spMkLst>
            <pc:docMk/>
            <pc:sldMk cId="1077253809" sldId="265"/>
            <ac:spMk id="3" creationId="{08EB6D5A-37FA-3BD9-849D-363707B0006A}"/>
          </ac:spMkLst>
        </pc:spChg>
        <pc:spChg chg="add del">
          <ac:chgData name="John Hatchell" userId="be83b54ecf76185a" providerId="LiveId" clId="{0316ACBE-5C03-4D88-9FCE-31CB3665F03B}" dt="2022-09-07T14:33:47.026" v="494" actId="26606"/>
          <ac:spMkLst>
            <pc:docMk/>
            <pc:sldMk cId="1077253809" sldId="265"/>
            <ac:spMk id="2055" creationId="{A4206507-76F5-4316-AAF5-4EAFEE5EBDE2}"/>
          </ac:spMkLst>
        </pc:spChg>
        <pc:spChg chg="add del">
          <ac:chgData name="John Hatchell" userId="be83b54ecf76185a" providerId="LiveId" clId="{0316ACBE-5C03-4D88-9FCE-31CB3665F03B}" dt="2022-09-07T14:33:47.026" v="494" actId="26606"/>
          <ac:spMkLst>
            <pc:docMk/>
            <pc:sldMk cId="1077253809" sldId="265"/>
            <ac:spMk id="2057" creationId="{03BC2B61-D77E-45AB-8722-15BC6A718A37}"/>
          </ac:spMkLst>
        </pc:spChg>
        <pc:spChg chg="add del">
          <ac:chgData name="John Hatchell" userId="be83b54ecf76185a" providerId="LiveId" clId="{0316ACBE-5C03-4D88-9FCE-31CB3665F03B}" dt="2022-09-07T14:33:51.681" v="496" actId="26606"/>
          <ac:spMkLst>
            <pc:docMk/>
            <pc:sldMk cId="1077253809" sldId="265"/>
            <ac:spMk id="2059" creationId="{08C9B587-E65E-4B52-B37C-ABEBB6E87928}"/>
          </ac:spMkLst>
        </pc:spChg>
        <pc:spChg chg="add del">
          <ac:chgData name="John Hatchell" userId="be83b54ecf76185a" providerId="LiveId" clId="{0316ACBE-5C03-4D88-9FCE-31CB3665F03B}" dt="2022-09-07T14:33:51.681" v="496" actId="26606"/>
          <ac:spMkLst>
            <pc:docMk/>
            <pc:sldMk cId="1077253809" sldId="265"/>
            <ac:spMk id="2060" creationId="{7C432AFE-B3D2-4BFF-BF8F-96C27AFF1AC7}"/>
          </ac:spMkLst>
        </pc:spChg>
        <pc:spChg chg="add del">
          <ac:chgData name="John Hatchell" userId="be83b54ecf76185a" providerId="LiveId" clId="{0316ACBE-5C03-4D88-9FCE-31CB3665F03B}" dt="2022-09-07T14:33:51.681" v="496" actId="26606"/>
          <ac:spMkLst>
            <pc:docMk/>
            <pc:sldMk cId="1077253809" sldId="265"/>
            <ac:spMk id="2061" creationId="{AF2F604E-43BE-4DC3-B983-E071523364F8}"/>
          </ac:spMkLst>
        </pc:spChg>
        <pc:spChg chg="add del">
          <ac:chgData name="John Hatchell" userId="be83b54ecf76185a" providerId="LiveId" clId="{0316ACBE-5C03-4D88-9FCE-31CB3665F03B}" dt="2022-09-07T14:34:21.097" v="500" actId="26606"/>
          <ac:spMkLst>
            <pc:docMk/>
            <pc:sldMk cId="1077253809" sldId="265"/>
            <ac:spMk id="2063" creationId="{C0A1ED06-4733-4020-9C60-81D4D801408D}"/>
          </ac:spMkLst>
        </pc:spChg>
        <pc:spChg chg="add del">
          <ac:chgData name="John Hatchell" userId="be83b54ecf76185a" providerId="LiveId" clId="{0316ACBE-5C03-4D88-9FCE-31CB3665F03B}" dt="2022-09-07T14:34:21.097" v="500" actId="26606"/>
          <ac:spMkLst>
            <pc:docMk/>
            <pc:sldMk cId="1077253809" sldId="265"/>
            <ac:spMk id="2064" creationId="{B0CA3509-3AF9-45FE-93ED-57BB5D5E8E07}"/>
          </ac:spMkLst>
        </pc:spChg>
        <pc:spChg chg="add">
          <ac:chgData name="John Hatchell" userId="be83b54ecf76185a" providerId="LiveId" clId="{0316ACBE-5C03-4D88-9FCE-31CB3665F03B}" dt="2022-09-07T14:34:21.097" v="500" actId="26606"/>
          <ac:spMkLst>
            <pc:docMk/>
            <pc:sldMk cId="1077253809" sldId="265"/>
            <ac:spMk id="2069" creationId="{96CF2A2B-0745-440C-9224-C5C6A0A4286F}"/>
          </ac:spMkLst>
        </pc:spChg>
        <pc:spChg chg="add">
          <ac:chgData name="John Hatchell" userId="be83b54ecf76185a" providerId="LiveId" clId="{0316ACBE-5C03-4D88-9FCE-31CB3665F03B}" dt="2022-09-07T14:34:21.097" v="500" actId="26606"/>
          <ac:spMkLst>
            <pc:docMk/>
            <pc:sldMk cId="1077253809" sldId="265"/>
            <ac:spMk id="2071" creationId="{75BE6D6B-84C9-4D2B-97EB-773B7369EF82}"/>
          </ac:spMkLst>
        </pc:spChg>
        <pc:picChg chg="add del mod">
          <ac:chgData name="John Hatchell" userId="be83b54ecf76185a" providerId="LiveId" clId="{0316ACBE-5C03-4D88-9FCE-31CB3665F03B}" dt="2022-09-07T20:38:28.562" v="750" actId="478"/>
          <ac:picMkLst>
            <pc:docMk/>
            <pc:sldMk cId="1077253809" sldId="265"/>
            <ac:picMk id="5" creationId="{E82998E2-2009-5560-7393-A900552E36C1}"/>
          </ac:picMkLst>
        </pc:picChg>
        <pc:picChg chg="add mod ord">
          <ac:chgData name="John Hatchell" userId="be83b54ecf76185a" providerId="LiveId" clId="{0316ACBE-5C03-4D88-9FCE-31CB3665F03B}" dt="2022-09-07T14:34:42.370" v="504" actId="14100"/>
          <ac:picMkLst>
            <pc:docMk/>
            <pc:sldMk cId="1077253809" sldId="265"/>
            <ac:picMk id="2050" creationId="{9F44D4D2-4B39-7823-EB14-244D74351384}"/>
          </ac:picMkLst>
        </pc:picChg>
      </pc:sldChg>
      <pc:sldChg chg="addSp modSp mod setBg">
        <pc:chgData name="John Hatchell" userId="be83b54ecf76185a" providerId="LiveId" clId="{0316ACBE-5C03-4D88-9FCE-31CB3665F03B}" dt="2022-09-09T11:23:37.041" v="1109" actId="20577"/>
        <pc:sldMkLst>
          <pc:docMk/>
          <pc:sldMk cId="6778992" sldId="266"/>
        </pc:sldMkLst>
        <pc:spChg chg="mod">
          <ac:chgData name="John Hatchell" userId="be83b54ecf76185a" providerId="LiveId" clId="{0316ACBE-5C03-4D88-9FCE-31CB3665F03B}" dt="2022-09-09T11:23:37.041" v="1109" actId="20577"/>
          <ac:spMkLst>
            <pc:docMk/>
            <pc:sldMk cId="6778992" sldId="266"/>
            <ac:spMk id="2" creationId="{1D8BC10E-2AD7-5ED9-4F66-634003633663}"/>
          </ac:spMkLst>
        </pc:spChg>
        <pc:spChg chg="mod">
          <ac:chgData name="John Hatchell" userId="be83b54ecf76185a" providerId="LiveId" clId="{0316ACBE-5C03-4D88-9FCE-31CB3665F03B}" dt="2022-09-08T12:45:20.023" v="1069" actId="20577"/>
          <ac:spMkLst>
            <pc:docMk/>
            <pc:sldMk cId="6778992" sldId="266"/>
            <ac:spMk id="3" creationId="{08EB6D5A-37FA-3BD9-849D-363707B0006A}"/>
          </ac:spMkLst>
        </pc:spChg>
        <pc:spChg chg="add">
          <ac:chgData name="John Hatchell" userId="be83b54ecf76185a" providerId="LiveId" clId="{0316ACBE-5C03-4D88-9FCE-31CB3665F03B}" dt="2022-09-08T12:43:08.408" v="1000" actId="26606"/>
          <ac:spMkLst>
            <pc:docMk/>
            <pc:sldMk cId="6778992" sldId="266"/>
            <ac:spMk id="2055" creationId="{96CF2A2B-0745-440C-9224-C5C6A0A4286F}"/>
          </ac:spMkLst>
        </pc:spChg>
        <pc:spChg chg="add">
          <ac:chgData name="John Hatchell" userId="be83b54ecf76185a" providerId="LiveId" clId="{0316ACBE-5C03-4D88-9FCE-31CB3665F03B}" dt="2022-09-08T12:43:08.408" v="1000" actId="26606"/>
          <ac:spMkLst>
            <pc:docMk/>
            <pc:sldMk cId="6778992" sldId="266"/>
            <ac:spMk id="2057" creationId="{75BE6D6B-84C9-4D2B-97EB-773B7369EF82}"/>
          </ac:spMkLst>
        </pc:spChg>
        <pc:picChg chg="add mod ord">
          <ac:chgData name="John Hatchell" userId="be83b54ecf76185a" providerId="LiveId" clId="{0316ACBE-5C03-4D88-9FCE-31CB3665F03B}" dt="2022-09-08T12:43:18.057" v="1002" actId="1076"/>
          <ac:picMkLst>
            <pc:docMk/>
            <pc:sldMk cId="6778992" sldId="266"/>
            <ac:picMk id="2050" creationId="{CE501CD0-38E2-3939-B661-7CF09C4F214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4.svg"/><Relationship Id="rId1" Type="http://schemas.openxmlformats.org/officeDocument/2006/relationships/image" Target="../media/image10.png"/><Relationship Id="rId6" Type="http://schemas.openxmlformats.org/officeDocument/2006/relationships/image" Target="../media/image8.svg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1.png"/><Relationship Id="rId7" Type="http://schemas.openxmlformats.org/officeDocument/2006/relationships/image" Target="../media/image91.png"/><Relationship Id="rId2" Type="http://schemas.openxmlformats.org/officeDocument/2006/relationships/image" Target="../media/image4.svg"/><Relationship Id="rId1" Type="http://schemas.openxmlformats.org/officeDocument/2006/relationships/image" Target="../media/image31.png"/><Relationship Id="rId6" Type="http://schemas.openxmlformats.org/officeDocument/2006/relationships/image" Target="../media/image8.svg"/><Relationship Id="rId5" Type="http://schemas.openxmlformats.org/officeDocument/2006/relationships/image" Target="../media/image71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F6D4F4-8012-48D0-B2E2-743790196D8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accent3_2" csCatId="accent3" phldr="1"/>
      <dgm:spPr/>
      <dgm:t>
        <a:bodyPr/>
        <a:lstStyle/>
        <a:p>
          <a:endParaRPr lang="en-US"/>
        </a:p>
      </dgm:t>
    </dgm:pt>
    <dgm:pt modelId="{BF31EB24-616B-4CCB-AF71-5AC4784953E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Patient Records</a:t>
          </a:r>
        </a:p>
      </dgm:t>
    </dgm:pt>
    <dgm:pt modelId="{0D0D1C67-DC2C-4133-BA90-6900B1E5AF0F}" type="parTrans" cxnId="{A5323B14-FAAE-4677-8A1C-78D3EB465DA2}">
      <dgm:prSet/>
      <dgm:spPr/>
      <dgm:t>
        <a:bodyPr/>
        <a:lstStyle/>
        <a:p>
          <a:endParaRPr lang="en-US"/>
        </a:p>
      </dgm:t>
    </dgm:pt>
    <dgm:pt modelId="{9129FAA4-A801-4A4F-99AD-5AFE389DD218}" type="sibTrans" cxnId="{A5323B14-FAAE-4677-8A1C-78D3EB465DA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3007FC0-A83C-4B27-A7B0-DFBE52F5C0F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Supply Chain</a:t>
          </a:r>
        </a:p>
      </dgm:t>
    </dgm:pt>
    <dgm:pt modelId="{1E1F144A-B553-4C5D-94DD-ED10C158EE27}" type="parTrans" cxnId="{8F31099E-A791-4EB3-8BFD-A10D278905B5}">
      <dgm:prSet/>
      <dgm:spPr/>
      <dgm:t>
        <a:bodyPr/>
        <a:lstStyle/>
        <a:p>
          <a:endParaRPr lang="en-US"/>
        </a:p>
      </dgm:t>
    </dgm:pt>
    <dgm:pt modelId="{0C9D394D-0236-4CC8-B7FB-7ED93D29C129}" type="sibTrans" cxnId="{8F31099E-A791-4EB3-8BFD-A10D278905B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02D3DA6-DC1B-4E2F-B49B-FE59A6B53CC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Payments</a:t>
          </a:r>
        </a:p>
      </dgm:t>
    </dgm:pt>
    <dgm:pt modelId="{6849D525-6B01-4B65-9A8C-9E457E28E116}" type="parTrans" cxnId="{184F6433-445D-4EB5-B662-8C563366AD82}">
      <dgm:prSet/>
      <dgm:spPr/>
      <dgm:t>
        <a:bodyPr/>
        <a:lstStyle/>
        <a:p>
          <a:endParaRPr lang="en-US"/>
        </a:p>
      </dgm:t>
    </dgm:pt>
    <dgm:pt modelId="{145D679C-B541-45E1-BCF3-46183DC440D4}" type="sibTrans" cxnId="{184F6433-445D-4EB5-B662-8C563366AD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76F502F-9FEB-4E65-9A6E-1801DCEF4DF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Research</a:t>
          </a:r>
        </a:p>
      </dgm:t>
    </dgm:pt>
    <dgm:pt modelId="{D6DCFC8E-A014-4EBA-8C9E-7D7846B13809}" type="parTrans" cxnId="{D656783A-0A38-4F0F-BD6B-86C1686F5FF7}">
      <dgm:prSet/>
      <dgm:spPr/>
      <dgm:t>
        <a:bodyPr/>
        <a:lstStyle/>
        <a:p>
          <a:endParaRPr lang="en-US"/>
        </a:p>
      </dgm:t>
    </dgm:pt>
    <dgm:pt modelId="{F7FBB045-ACEF-498E-924C-CA3CC2E6CED2}" type="sibTrans" cxnId="{D656783A-0A38-4F0F-BD6B-86C1686F5FF7}">
      <dgm:prSet/>
      <dgm:spPr/>
      <dgm:t>
        <a:bodyPr/>
        <a:lstStyle/>
        <a:p>
          <a:endParaRPr lang="en-US"/>
        </a:p>
      </dgm:t>
    </dgm:pt>
    <dgm:pt modelId="{6112F614-325E-4F75-801D-85E76A6E57A2}" type="pres">
      <dgm:prSet presAssocID="{F3F6D4F4-8012-48D0-B2E2-743790196D8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A86A4F-8E5A-4CDF-98E3-E86479C18D40}" type="pres">
      <dgm:prSet presAssocID="{BF31EB24-616B-4CCB-AF71-5AC4784953E1}" presName="compNode" presStyleCnt="0"/>
      <dgm:spPr/>
    </dgm:pt>
    <dgm:pt modelId="{A3237916-2226-47A7-AED2-36CDD48DD335}" type="pres">
      <dgm:prSet presAssocID="{BF31EB24-616B-4CCB-AF71-5AC4784953E1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tx1">
            <a:lumMod val="95000"/>
          </a:schemeClr>
        </a:solidFill>
      </dgm:spPr>
    </dgm:pt>
    <dgm:pt modelId="{BF22ACF1-36DA-4897-8359-82841E6D7933}" type="pres">
      <dgm:prSet presAssocID="{BF31EB24-616B-4CCB-AF71-5AC4784953E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Document"/>
        </a:ext>
      </dgm:extLst>
    </dgm:pt>
    <dgm:pt modelId="{EDB6D562-27C0-484D-ABE5-E2CEEE3B4851}" type="pres">
      <dgm:prSet presAssocID="{BF31EB24-616B-4CCB-AF71-5AC4784953E1}" presName="spaceRect" presStyleCnt="0"/>
      <dgm:spPr/>
    </dgm:pt>
    <dgm:pt modelId="{C03A16E5-CBCC-45DC-B1D9-BF8F63BEC97D}" type="pres">
      <dgm:prSet presAssocID="{BF31EB24-616B-4CCB-AF71-5AC4784953E1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DAD45E3-F32B-4C78-9DDF-57A8D9322107}" type="pres">
      <dgm:prSet presAssocID="{9129FAA4-A801-4A4F-99AD-5AFE389DD218}" presName="sibTrans" presStyleCnt="0"/>
      <dgm:spPr/>
    </dgm:pt>
    <dgm:pt modelId="{CC3EA410-61D0-489E-86E6-0B23D4EA5515}" type="pres">
      <dgm:prSet presAssocID="{03007FC0-A83C-4B27-A7B0-DFBE52F5C0F0}" presName="compNode" presStyleCnt="0"/>
      <dgm:spPr/>
    </dgm:pt>
    <dgm:pt modelId="{5448A5EF-7FAA-455B-BE3C-0B8B63176A52}" type="pres">
      <dgm:prSet presAssocID="{03007FC0-A83C-4B27-A7B0-DFBE52F5C0F0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tx1">
            <a:lumMod val="95000"/>
          </a:schemeClr>
        </a:solidFill>
      </dgm:spPr>
    </dgm:pt>
    <dgm:pt modelId="{1220EE4D-D0BC-45C4-A49F-5ED8E6BF0878}" type="pres">
      <dgm:prSet presAssocID="{03007FC0-A83C-4B27-A7B0-DFBE52F5C0F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Truck"/>
        </a:ext>
      </dgm:extLst>
    </dgm:pt>
    <dgm:pt modelId="{19B5E3F8-636C-4BA1-9826-8D8DC9DDDA88}" type="pres">
      <dgm:prSet presAssocID="{03007FC0-A83C-4B27-A7B0-DFBE52F5C0F0}" presName="spaceRect" presStyleCnt="0"/>
      <dgm:spPr/>
    </dgm:pt>
    <dgm:pt modelId="{6C9E6D4C-609D-4B51-AB5F-AF1A879BE520}" type="pres">
      <dgm:prSet presAssocID="{03007FC0-A83C-4B27-A7B0-DFBE52F5C0F0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CC97ECE-AB1E-4058-9AA8-DEAB661C6CAB}" type="pres">
      <dgm:prSet presAssocID="{0C9D394D-0236-4CC8-B7FB-7ED93D29C129}" presName="sibTrans" presStyleCnt="0"/>
      <dgm:spPr/>
    </dgm:pt>
    <dgm:pt modelId="{40A01AC2-8A5E-4C40-B38E-F72622E4EB19}" type="pres">
      <dgm:prSet presAssocID="{D02D3DA6-DC1B-4E2F-B49B-FE59A6B53CC9}" presName="compNode" presStyleCnt="0"/>
      <dgm:spPr/>
    </dgm:pt>
    <dgm:pt modelId="{2A5419FB-BDD8-45BD-880F-2FD8500CABE0}" type="pres">
      <dgm:prSet presAssocID="{D02D3DA6-DC1B-4E2F-B49B-FE59A6B53CC9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tx1">
            <a:lumMod val="95000"/>
          </a:schemeClr>
        </a:solidFill>
      </dgm:spPr>
    </dgm:pt>
    <dgm:pt modelId="{88B2FA65-1800-4D8F-9829-202038B90100}" type="pres">
      <dgm:prSet presAssocID="{D02D3DA6-DC1B-4E2F-B49B-FE59A6B53CC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Money"/>
        </a:ext>
      </dgm:extLst>
    </dgm:pt>
    <dgm:pt modelId="{ACDBE122-77CA-4286-B55B-7F8950B877F6}" type="pres">
      <dgm:prSet presAssocID="{D02D3DA6-DC1B-4E2F-B49B-FE59A6B53CC9}" presName="spaceRect" presStyleCnt="0"/>
      <dgm:spPr/>
    </dgm:pt>
    <dgm:pt modelId="{2C573787-4E0A-45CF-A3C8-ED35C8E3BD18}" type="pres">
      <dgm:prSet presAssocID="{D02D3DA6-DC1B-4E2F-B49B-FE59A6B53CC9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3F47316-EF9E-48ED-AC82-A4B7F173F269}" type="pres">
      <dgm:prSet presAssocID="{145D679C-B541-45E1-BCF3-46183DC440D4}" presName="sibTrans" presStyleCnt="0"/>
      <dgm:spPr/>
    </dgm:pt>
    <dgm:pt modelId="{811A024E-7944-4C6C-9346-CA1F92323636}" type="pres">
      <dgm:prSet presAssocID="{476F502F-9FEB-4E65-9A6E-1801DCEF4DFB}" presName="compNode" presStyleCnt="0"/>
      <dgm:spPr/>
    </dgm:pt>
    <dgm:pt modelId="{A9216FC5-678F-4CEE-B1FC-8CFF1445F154}" type="pres">
      <dgm:prSet presAssocID="{476F502F-9FEB-4E65-9A6E-1801DCEF4DFB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tx1">
            <a:lumMod val="95000"/>
          </a:schemeClr>
        </a:solidFill>
      </dgm:spPr>
    </dgm:pt>
    <dgm:pt modelId="{6B38CCC9-67A9-4C59-8643-A5AD96C93D24}" type="pres">
      <dgm:prSet presAssocID="{476F502F-9FEB-4E65-9A6E-1801DCEF4DF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Research"/>
        </a:ext>
      </dgm:extLst>
    </dgm:pt>
    <dgm:pt modelId="{1C6D6701-17AD-4D7A-9C97-9606BF3C20F4}" type="pres">
      <dgm:prSet presAssocID="{476F502F-9FEB-4E65-9A6E-1801DCEF4DFB}" presName="spaceRect" presStyleCnt="0"/>
      <dgm:spPr/>
    </dgm:pt>
    <dgm:pt modelId="{F6BD71D8-C7F0-4F43-B016-6152F7F341A1}" type="pres">
      <dgm:prSet presAssocID="{476F502F-9FEB-4E65-9A6E-1801DCEF4DFB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323B14-FAAE-4677-8A1C-78D3EB465DA2}" srcId="{F3F6D4F4-8012-48D0-B2E2-743790196D87}" destId="{BF31EB24-616B-4CCB-AF71-5AC4784953E1}" srcOrd="0" destOrd="0" parTransId="{0D0D1C67-DC2C-4133-BA90-6900B1E5AF0F}" sibTransId="{9129FAA4-A801-4A4F-99AD-5AFE389DD218}"/>
    <dgm:cxn modelId="{8F31099E-A791-4EB3-8BFD-A10D278905B5}" srcId="{F3F6D4F4-8012-48D0-B2E2-743790196D87}" destId="{03007FC0-A83C-4B27-A7B0-DFBE52F5C0F0}" srcOrd="1" destOrd="0" parTransId="{1E1F144A-B553-4C5D-94DD-ED10C158EE27}" sibTransId="{0C9D394D-0236-4CC8-B7FB-7ED93D29C129}"/>
    <dgm:cxn modelId="{184F6433-445D-4EB5-B662-8C563366AD82}" srcId="{F3F6D4F4-8012-48D0-B2E2-743790196D87}" destId="{D02D3DA6-DC1B-4E2F-B49B-FE59A6B53CC9}" srcOrd="2" destOrd="0" parTransId="{6849D525-6B01-4B65-9A8C-9E457E28E116}" sibTransId="{145D679C-B541-45E1-BCF3-46183DC440D4}"/>
    <dgm:cxn modelId="{1099C90E-48CF-40F2-A3B8-682364B244E8}" type="presOf" srcId="{D02D3DA6-DC1B-4E2F-B49B-FE59A6B53CC9}" destId="{2C573787-4E0A-45CF-A3C8-ED35C8E3BD18}" srcOrd="0" destOrd="0" presId="urn:microsoft.com/office/officeart/2018/5/layout/IconLeafLabelList"/>
    <dgm:cxn modelId="{C6075AE4-7D3E-47C7-82FA-DD43F1A6CDE1}" type="presOf" srcId="{BF31EB24-616B-4CCB-AF71-5AC4784953E1}" destId="{C03A16E5-CBCC-45DC-B1D9-BF8F63BEC97D}" srcOrd="0" destOrd="0" presId="urn:microsoft.com/office/officeart/2018/5/layout/IconLeafLabelList"/>
    <dgm:cxn modelId="{D18C7A04-2F61-4D77-B675-F57D76DB2E3B}" type="presOf" srcId="{476F502F-9FEB-4E65-9A6E-1801DCEF4DFB}" destId="{F6BD71D8-C7F0-4F43-B016-6152F7F341A1}" srcOrd="0" destOrd="0" presId="urn:microsoft.com/office/officeart/2018/5/layout/IconLeafLabelList"/>
    <dgm:cxn modelId="{8DE84250-9627-4BB4-ABC2-C817149BD05C}" type="presOf" srcId="{03007FC0-A83C-4B27-A7B0-DFBE52F5C0F0}" destId="{6C9E6D4C-609D-4B51-AB5F-AF1A879BE520}" srcOrd="0" destOrd="0" presId="urn:microsoft.com/office/officeart/2018/5/layout/IconLeafLabelList"/>
    <dgm:cxn modelId="{D656783A-0A38-4F0F-BD6B-86C1686F5FF7}" srcId="{F3F6D4F4-8012-48D0-B2E2-743790196D87}" destId="{476F502F-9FEB-4E65-9A6E-1801DCEF4DFB}" srcOrd="3" destOrd="0" parTransId="{D6DCFC8E-A014-4EBA-8C9E-7D7846B13809}" sibTransId="{F7FBB045-ACEF-498E-924C-CA3CC2E6CED2}"/>
    <dgm:cxn modelId="{35482CF4-32DB-4515-A417-15724A75C3F0}" type="presOf" srcId="{F3F6D4F4-8012-48D0-B2E2-743790196D87}" destId="{6112F614-325E-4F75-801D-85E76A6E57A2}" srcOrd="0" destOrd="0" presId="urn:microsoft.com/office/officeart/2018/5/layout/IconLeafLabelList"/>
    <dgm:cxn modelId="{723590A9-5B83-413B-A4C9-A9D0E506F388}" type="presParOf" srcId="{6112F614-325E-4F75-801D-85E76A6E57A2}" destId="{8AA86A4F-8E5A-4CDF-98E3-E86479C18D40}" srcOrd="0" destOrd="0" presId="urn:microsoft.com/office/officeart/2018/5/layout/IconLeafLabelList"/>
    <dgm:cxn modelId="{B04273C1-7665-44BB-BCEB-9089231B3ADE}" type="presParOf" srcId="{8AA86A4F-8E5A-4CDF-98E3-E86479C18D40}" destId="{A3237916-2226-47A7-AED2-36CDD48DD335}" srcOrd="0" destOrd="0" presId="urn:microsoft.com/office/officeart/2018/5/layout/IconLeafLabelList"/>
    <dgm:cxn modelId="{B2AF7412-828B-4CAF-99FF-953409359EB2}" type="presParOf" srcId="{8AA86A4F-8E5A-4CDF-98E3-E86479C18D40}" destId="{BF22ACF1-36DA-4897-8359-82841E6D7933}" srcOrd="1" destOrd="0" presId="urn:microsoft.com/office/officeart/2018/5/layout/IconLeafLabelList"/>
    <dgm:cxn modelId="{C6378598-0DE5-4961-8922-C6429197CE39}" type="presParOf" srcId="{8AA86A4F-8E5A-4CDF-98E3-E86479C18D40}" destId="{EDB6D562-27C0-484D-ABE5-E2CEEE3B4851}" srcOrd="2" destOrd="0" presId="urn:microsoft.com/office/officeart/2018/5/layout/IconLeafLabelList"/>
    <dgm:cxn modelId="{1F49AF38-7425-4750-8BDA-3472DA78B007}" type="presParOf" srcId="{8AA86A4F-8E5A-4CDF-98E3-E86479C18D40}" destId="{C03A16E5-CBCC-45DC-B1D9-BF8F63BEC97D}" srcOrd="3" destOrd="0" presId="urn:microsoft.com/office/officeart/2018/5/layout/IconLeafLabelList"/>
    <dgm:cxn modelId="{2B82A00F-D666-4394-9D6B-ECC3631941FB}" type="presParOf" srcId="{6112F614-325E-4F75-801D-85E76A6E57A2}" destId="{9DAD45E3-F32B-4C78-9DDF-57A8D9322107}" srcOrd="1" destOrd="0" presId="urn:microsoft.com/office/officeart/2018/5/layout/IconLeafLabelList"/>
    <dgm:cxn modelId="{BF5454CC-777D-487E-9FEA-9BF1561EBBA2}" type="presParOf" srcId="{6112F614-325E-4F75-801D-85E76A6E57A2}" destId="{CC3EA410-61D0-489E-86E6-0B23D4EA5515}" srcOrd="2" destOrd="0" presId="urn:microsoft.com/office/officeart/2018/5/layout/IconLeafLabelList"/>
    <dgm:cxn modelId="{1D16E7B1-B8CC-42C6-A3FC-7FF4738CAB1F}" type="presParOf" srcId="{CC3EA410-61D0-489E-86E6-0B23D4EA5515}" destId="{5448A5EF-7FAA-455B-BE3C-0B8B63176A52}" srcOrd="0" destOrd="0" presId="urn:microsoft.com/office/officeart/2018/5/layout/IconLeafLabelList"/>
    <dgm:cxn modelId="{87984FC5-A8F3-4FAA-948F-8711D0CF70C7}" type="presParOf" srcId="{CC3EA410-61D0-489E-86E6-0B23D4EA5515}" destId="{1220EE4D-D0BC-45C4-A49F-5ED8E6BF0878}" srcOrd="1" destOrd="0" presId="urn:microsoft.com/office/officeart/2018/5/layout/IconLeafLabelList"/>
    <dgm:cxn modelId="{61721C4F-807E-40BE-BAC3-D41A50F0ACE7}" type="presParOf" srcId="{CC3EA410-61D0-489E-86E6-0B23D4EA5515}" destId="{19B5E3F8-636C-4BA1-9826-8D8DC9DDDA88}" srcOrd="2" destOrd="0" presId="urn:microsoft.com/office/officeart/2018/5/layout/IconLeafLabelList"/>
    <dgm:cxn modelId="{B2361A55-A2B3-44E4-9B84-4C12F01FBDDE}" type="presParOf" srcId="{CC3EA410-61D0-489E-86E6-0B23D4EA5515}" destId="{6C9E6D4C-609D-4B51-AB5F-AF1A879BE520}" srcOrd="3" destOrd="0" presId="urn:microsoft.com/office/officeart/2018/5/layout/IconLeafLabelList"/>
    <dgm:cxn modelId="{0E67C5FA-2E3E-4A36-9333-D0E055E7B810}" type="presParOf" srcId="{6112F614-325E-4F75-801D-85E76A6E57A2}" destId="{7CC97ECE-AB1E-4058-9AA8-DEAB661C6CAB}" srcOrd="3" destOrd="0" presId="urn:microsoft.com/office/officeart/2018/5/layout/IconLeafLabelList"/>
    <dgm:cxn modelId="{929F71FB-2219-4162-9DF7-FE95326558CF}" type="presParOf" srcId="{6112F614-325E-4F75-801D-85E76A6E57A2}" destId="{40A01AC2-8A5E-4C40-B38E-F72622E4EB19}" srcOrd="4" destOrd="0" presId="urn:microsoft.com/office/officeart/2018/5/layout/IconLeafLabelList"/>
    <dgm:cxn modelId="{0E38B42B-44D9-47E3-A3CC-7F97675F6B1B}" type="presParOf" srcId="{40A01AC2-8A5E-4C40-B38E-F72622E4EB19}" destId="{2A5419FB-BDD8-45BD-880F-2FD8500CABE0}" srcOrd="0" destOrd="0" presId="urn:microsoft.com/office/officeart/2018/5/layout/IconLeafLabelList"/>
    <dgm:cxn modelId="{E728BC23-0C80-49A7-A5E1-5EFEC271A2F2}" type="presParOf" srcId="{40A01AC2-8A5E-4C40-B38E-F72622E4EB19}" destId="{88B2FA65-1800-4D8F-9829-202038B90100}" srcOrd="1" destOrd="0" presId="urn:microsoft.com/office/officeart/2018/5/layout/IconLeafLabelList"/>
    <dgm:cxn modelId="{12A39D94-2E34-4D78-B1F0-1D452B60F5FE}" type="presParOf" srcId="{40A01AC2-8A5E-4C40-B38E-F72622E4EB19}" destId="{ACDBE122-77CA-4286-B55B-7F8950B877F6}" srcOrd="2" destOrd="0" presId="urn:microsoft.com/office/officeart/2018/5/layout/IconLeafLabelList"/>
    <dgm:cxn modelId="{ADE70E9D-4175-424E-BD2E-5867EB93E299}" type="presParOf" srcId="{40A01AC2-8A5E-4C40-B38E-F72622E4EB19}" destId="{2C573787-4E0A-45CF-A3C8-ED35C8E3BD18}" srcOrd="3" destOrd="0" presId="urn:microsoft.com/office/officeart/2018/5/layout/IconLeafLabelList"/>
    <dgm:cxn modelId="{538547CC-590E-43B8-8013-6A3144B25E1B}" type="presParOf" srcId="{6112F614-325E-4F75-801D-85E76A6E57A2}" destId="{13F47316-EF9E-48ED-AC82-A4B7F173F269}" srcOrd="5" destOrd="0" presId="urn:microsoft.com/office/officeart/2018/5/layout/IconLeafLabelList"/>
    <dgm:cxn modelId="{CFC5DD72-05DD-4E39-96F9-7A07AAD1F226}" type="presParOf" srcId="{6112F614-325E-4F75-801D-85E76A6E57A2}" destId="{811A024E-7944-4C6C-9346-CA1F92323636}" srcOrd="6" destOrd="0" presId="urn:microsoft.com/office/officeart/2018/5/layout/IconLeafLabelList"/>
    <dgm:cxn modelId="{54AAEE3D-4820-4BCA-897F-B002DD03DB02}" type="presParOf" srcId="{811A024E-7944-4C6C-9346-CA1F92323636}" destId="{A9216FC5-678F-4CEE-B1FC-8CFF1445F154}" srcOrd="0" destOrd="0" presId="urn:microsoft.com/office/officeart/2018/5/layout/IconLeafLabelList"/>
    <dgm:cxn modelId="{D1929EC3-BA35-4A14-8BEB-439F794CD913}" type="presParOf" srcId="{811A024E-7944-4C6C-9346-CA1F92323636}" destId="{6B38CCC9-67A9-4C59-8643-A5AD96C93D24}" srcOrd="1" destOrd="0" presId="urn:microsoft.com/office/officeart/2018/5/layout/IconLeafLabelList"/>
    <dgm:cxn modelId="{1D294444-689F-4941-A22D-A06112265A7D}" type="presParOf" srcId="{811A024E-7944-4C6C-9346-CA1F92323636}" destId="{1C6D6701-17AD-4D7A-9C97-9606BF3C20F4}" srcOrd="2" destOrd="0" presId="urn:microsoft.com/office/officeart/2018/5/layout/IconLeafLabelList"/>
    <dgm:cxn modelId="{D9BF467D-10AD-4B99-8751-ECEE676D60F8}" type="presParOf" srcId="{811A024E-7944-4C6C-9346-CA1F92323636}" destId="{F6BD71D8-C7F0-4F43-B016-6152F7F341A1}" srcOrd="3" destOrd="0" presId="urn:microsoft.com/office/officeart/2018/5/layout/IconLeafLabelLis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37916-2226-47A7-AED2-36CDD48DD335}">
      <dsp:nvSpPr>
        <dsp:cNvPr id="0" name=""/>
        <dsp:cNvSpPr/>
      </dsp:nvSpPr>
      <dsp:spPr>
        <a:xfrm>
          <a:off x="973190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tx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2ACF1-36DA-4897-8359-82841E6D7933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A16E5-CBCC-45DC-B1D9-BF8F63BEC97D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dirty="0"/>
            <a:t>Patient Records</a:t>
          </a:r>
        </a:p>
      </dsp:txBody>
      <dsp:txXfrm>
        <a:off x="569079" y="2644614"/>
        <a:ext cx="2072362" cy="720000"/>
      </dsp:txXfrm>
    </dsp:sp>
    <dsp:sp modelId="{5448A5EF-7FAA-455B-BE3C-0B8B63176A52}">
      <dsp:nvSpPr>
        <dsp:cNvPr id="0" name=""/>
        <dsp:cNvSpPr/>
      </dsp:nvSpPr>
      <dsp:spPr>
        <a:xfrm>
          <a:off x="3408216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tx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0EE4D-D0BC-45C4-A49F-5ED8E6BF0878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E6D4C-609D-4B51-AB5F-AF1A879BE520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dirty="0"/>
            <a:t>Supply Chain</a:t>
          </a:r>
        </a:p>
      </dsp:txBody>
      <dsp:txXfrm>
        <a:off x="3004105" y="2644614"/>
        <a:ext cx="2072362" cy="720000"/>
      </dsp:txXfrm>
    </dsp:sp>
    <dsp:sp modelId="{2A5419FB-BDD8-45BD-880F-2FD8500CABE0}">
      <dsp:nvSpPr>
        <dsp:cNvPr id="0" name=""/>
        <dsp:cNvSpPr/>
      </dsp:nvSpPr>
      <dsp:spPr>
        <a:xfrm>
          <a:off x="5843242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tx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2FA65-1800-4D8F-9829-202038B90100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73787-4E0A-45CF-A3C8-ED35C8E3BD18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dirty="0"/>
            <a:t>Payments</a:t>
          </a:r>
        </a:p>
      </dsp:txBody>
      <dsp:txXfrm>
        <a:off x="5439131" y="2644614"/>
        <a:ext cx="2072362" cy="720000"/>
      </dsp:txXfrm>
    </dsp:sp>
    <dsp:sp modelId="{A9216FC5-678F-4CEE-B1FC-8CFF1445F154}">
      <dsp:nvSpPr>
        <dsp:cNvPr id="0" name=""/>
        <dsp:cNvSpPr/>
      </dsp:nvSpPr>
      <dsp:spPr>
        <a:xfrm>
          <a:off x="8278268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tx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8CCC9-67A9-4C59-8643-A5AD96C93D24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D71D8-C7F0-4F43-B016-6152F7F341A1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 dirty="0"/>
            <a:t>Research</a:t>
          </a:r>
        </a:p>
      </dsp:txBody>
      <dsp:txXfrm>
        <a:off x="7874157" y="2644614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=""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458DC-7B0F-49A0-8FFB-BA4FC20EF50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C7C73-1205-4EDE-851A-E28116D6CB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958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C7C73-1205-4EDE-851A-E28116D6CB4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231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98EB05-46DC-6608-0CEB-E6F526606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A976C79-A0E4-4B2F-B900-11FCEA305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AEE594-C055-4F46-15F9-E697291F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F4EAEF-F359-3999-29EB-B9E43D0D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B74F82-36C6-77B5-152C-091353D5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17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BF799B-43F5-E48D-E0CA-D3C8742F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A749793-44D5-E3B7-F619-4E265DD0D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EA6582-829C-CF96-3D38-AC50FFC5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7E1BC3-A64C-5364-7483-5FE44A3F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722278-9C11-7511-08E9-4E331D5A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396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9E42B02-2F3B-52B0-E4C3-03F8C41B6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9064A13-A64A-0D8E-CEC0-54A2AD4C5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F7CA21-34BE-0420-965A-940B87E7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F4B4B1-360A-F591-FA38-7DE4B59C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52DB9F-59F2-C007-1396-F27B471E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744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83989A-8579-4FE9-7A78-A0456FE0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7C7424-CE05-7469-31C2-DE353301E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0B117-0498-8127-B1AC-439386D1B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73ED20-199C-BE1F-5423-048FC2BD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0F1C7E-3E4F-07D5-2604-BF32D37B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313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075A80-C1A9-86D6-EC73-004BD562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95BFDF-B831-29DC-C66C-6B2DB670F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AB1DB9-BBA6-84F3-0FA8-62775C253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14965D-050A-D200-43BE-A0A5270D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BEA4EB-7D3C-92CF-6192-0D0C3A74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7995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62C74A-2741-0A09-EB28-CC9F7028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F9C189-4846-6CB2-8EE9-467CB7D97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E0ACE3A-7C0F-8FF3-72A5-B9C7D07FB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482D70-0FE3-3DDE-3C82-9547B88C8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2D33C0-C5EF-86FE-A3DD-F9EA103E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1AFABF-425A-F48F-D415-43A11620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83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DB587C-664D-F078-1A90-FA4F24D8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7CB1CC9-DB12-D942-06CA-285EDDA7B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6CA41B-F755-34C2-0699-6D0138C45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7230387-993D-92FD-6A94-F675F3BDD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5ED787-3324-16F9-7317-47EFD9334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17E6C3-93C3-37FA-B87A-9A60A365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EA40B9-AA30-BA89-B366-4B10ED8E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D2F5253-23D0-BB31-8DF3-5B5B4AD63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952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2DE0C0-E8C8-2957-BDFA-169DB67B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BAD3AE3-2D5F-0F67-1C6D-C20A38330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206108-EA1F-3DCA-6DD1-510AA812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F813A72-388F-7716-55CC-D5EED6E3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021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DD32BDA-0F4E-BD0A-1F3F-43EE1F20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401D197-77F1-328A-AF50-93A93138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A27F3A-8F18-3452-6D6D-A13D98E34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408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12C2B1-8269-CA00-413D-F792FD4C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FE322C-88F3-9AAA-48AB-FA9F72602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180B43-FF95-A058-9A45-41074E35D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254389-CA95-F7F1-D8CF-E5F5C631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58943A-8387-5623-E847-080D8FF28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8CD054-E4CF-7E26-9484-8E16F384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380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22C59-07F7-5D35-B6FA-52ADED88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9A8BF3-014B-B616-052E-EE2B612C5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5537BA-8A89-BCDA-F9EC-9FF7FF77A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A7F50D-DCD4-A023-D6ED-F5B1E6AB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5E78E4-FFD6-711B-6527-6BAF2E572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2725F0-C131-6E7D-8438-44E299D0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7718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4525E21-3500-DF42-9AE4-D3E7BAE9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2E7F2B-D463-74FF-457A-309B1FD05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263E9F-487E-6CF3-08E8-50D823DF0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0484D-31A4-4724-96F2-C8FE29FB8C1E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1F2CAC-56BB-68D5-4E0E-D5B0EFA36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20D638-A564-308F-9158-80C733E5E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530ED-600E-4904-AED4-185CD6F33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536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riangle 33">
            <a:extLst>
              <a:ext uri="{FF2B5EF4-FFF2-40B4-BE49-F238E27FC236}">
                <a16:creationId xmlns:a16="http://schemas.microsoft.com/office/drawing/2014/main" xmlns="" id="{C8B4DE14-0FA6-7672-A566-17B43E9C8BD7}"/>
              </a:ext>
            </a:extLst>
          </p:cNvPr>
          <p:cNvSpPr/>
          <p:nvPr/>
        </p:nvSpPr>
        <p:spPr>
          <a:xfrm>
            <a:off x="404953" y="4293705"/>
            <a:ext cx="6359994" cy="2564296"/>
          </a:xfrm>
          <a:prstGeom prst="triangle">
            <a:avLst>
              <a:gd name="adj" fmla="val 4960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xmlns="" id="{A2F45486-7D03-8370-AD92-08495CEDC487}"/>
              </a:ext>
            </a:extLst>
          </p:cNvPr>
          <p:cNvSpPr/>
          <p:nvPr/>
        </p:nvSpPr>
        <p:spPr>
          <a:xfrm>
            <a:off x="0" y="0"/>
            <a:ext cx="8530775" cy="6858000"/>
          </a:xfrm>
          <a:custGeom>
            <a:avLst/>
            <a:gdLst>
              <a:gd name="connsiteX0" fmla="*/ 0 w 6418217"/>
              <a:gd name="connsiteY0" fmla="*/ 5434149 h 5434149"/>
              <a:gd name="connsiteX1" fmla="*/ 0 w 6418217"/>
              <a:gd name="connsiteY1" fmla="*/ 0 h 5434149"/>
              <a:gd name="connsiteX2" fmla="*/ 6418217 w 6418217"/>
              <a:gd name="connsiteY2" fmla="*/ 5434149 h 5434149"/>
              <a:gd name="connsiteX3" fmla="*/ 0 w 6418217"/>
              <a:gd name="connsiteY3" fmla="*/ 5434149 h 5434149"/>
              <a:gd name="connsiteX0" fmla="*/ 0 w 7167154"/>
              <a:gd name="connsiteY0" fmla="*/ 5442857 h 5442857"/>
              <a:gd name="connsiteX1" fmla="*/ 0 w 7167154"/>
              <a:gd name="connsiteY1" fmla="*/ 8708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  <a:gd name="connsiteX0" fmla="*/ 0 w 7167154"/>
              <a:gd name="connsiteY0" fmla="*/ 5442857 h 5442857"/>
              <a:gd name="connsiteX1" fmla="*/ 0 w 7167154"/>
              <a:gd name="connsiteY1" fmla="*/ 1796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154" h="5442857">
                <a:moveTo>
                  <a:pt x="0" y="5442857"/>
                </a:moveTo>
                <a:lnTo>
                  <a:pt x="0" y="1796"/>
                </a:lnTo>
                <a:lnTo>
                  <a:pt x="7167154" y="0"/>
                </a:lnTo>
                <a:lnTo>
                  <a:pt x="0" y="5442857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18313" t="-4602" r="-603" b="-46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iagonal Stripe 26">
            <a:extLst>
              <a:ext uri="{FF2B5EF4-FFF2-40B4-BE49-F238E27FC236}">
                <a16:creationId xmlns:a16="http://schemas.microsoft.com/office/drawing/2014/main" xmlns="" id="{678D605C-C06E-6F10-8AE3-CF66E1F737E5}"/>
              </a:ext>
            </a:extLst>
          </p:cNvPr>
          <p:cNvSpPr/>
          <p:nvPr/>
        </p:nvSpPr>
        <p:spPr>
          <a:xfrm>
            <a:off x="1" y="0"/>
            <a:ext cx="8542116" cy="6858000"/>
          </a:xfrm>
          <a:custGeom>
            <a:avLst/>
            <a:gdLst>
              <a:gd name="connsiteX0" fmla="*/ 0 w 7715794"/>
              <a:gd name="connsiteY0" fmla="*/ 2904309 h 5808617"/>
              <a:gd name="connsiteX1" fmla="*/ 3857897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2904309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5412378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5412378 h 580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794" h="5808617">
                <a:moveTo>
                  <a:pt x="0" y="5412378"/>
                </a:moveTo>
                <a:lnTo>
                  <a:pt x="7219405" y="0"/>
                </a:lnTo>
                <a:lnTo>
                  <a:pt x="7715794" y="0"/>
                </a:lnTo>
                <a:lnTo>
                  <a:pt x="0" y="5808617"/>
                </a:lnTo>
                <a:lnTo>
                  <a:pt x="0" y="5412378"/>
                </a:lnTo>
                <a:close/>
              </a:path>
            </a:pathLst>
          </a:custGeom>
          <a:solidFill>
            <a:schemeClr val="bg1">
              <a:alpha val="637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F46F97D-C12F-D44D-BDA1-BA2147102035}"/>
              </a:ext>
            </a:extLst>
          </p:cNvPr>
          <p:cNvSpPr/>
          <p:nvPr/>
        </p:nvSpPr>
        <p:spPr>
          <a:xfrm>
            <a:off x="407442" y="2328449"/>
            <a:ext cx="5055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Why Healthcare Needs </a:t>
            </a:r>
            <a:endParaRPr lang="en-US" sz="32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Web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2.5 Before It Can </a:t>
            </a:r>
            <a:endParaRPr lang="en-US" sz="32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Adopt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Web3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5B16FB-86BA-8024-5328-2E66380CFFBD}"/>
              </a:ext>
            </a:extLst>
          </p:cNvPr>
          <p:cNvSpPr txBox="1"/>
          <p:nvPr/>
        </p:nvSpPr>
        <p:spPr>
          <a:xfrm>
            <a:off x="365760" y="372495"/>
            <a:ext cx="5416732" cy="163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20"/>
              </a:lnSpc>
            </a:pP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Blockchain in Healthcare </a:t>
            </a:r>
            <a:b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</a:b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Today &amp; </a:t>
            </a:r>
            <a:r>
              <a:rPr lang="en-US" sz="4400" b="1" i="0" u="none" strike="noStrike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Tomorrow</a:t>
            </a:r>
            <a:endParaRPr lang="en-US" sz="4400" b="1" i="0" u="none" strike="noStrike" dirty="0" smtClean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B247252-4211-03EC-30CF-1AC115395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02516" y="5355961"/>
            <a:ext cx="2065710" cy="958318"/>
          </a:xfrm>
          <a:prstGeom prst="rect">
            <a:avLst/>
          </a:prstGeom>
        </p:spPr>
      </p:pic>
      <p:grpSp>
        <p:nvGrpSpPr>
          <p:cNvPr id="3" name="Group 36">
            <a:extLst>
              <a:ext uri="{FF2B5EF4-FFF2-40B4-BE49-F238E27FC236}">
                <a16:creationId xmlns:a16="http://schemas.microsoft.com/office/drawing/2014/main" xmlns="" id="{00FF01A1-0AC9-66D6-36AA-6B7153118590}"/>
              </a:ext>
            </a:extLst>
          </p:cNvPr>
          <p:cNvGrpSpPr/>
          <p:nvPr/>
        </p:nvGrpSpPr>
        <p:grpSpPr>
          <a:xfrm>
            <a:off x="8445867" y="5623539"/>
            <a:ext cx="3534893" cy="1073961"/>
            <a:chOff x="7494104" y="749459"/>
            <a:chExt cx="4060526" cy="122004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76886AE-FAF5-D046-BC08-8CA71270A5FE}"/>
                </a:ext>
              </a:extLst>
            </p:cNvPr>
            <p:cNvSpPr/>
            <p:nvPr/>
          </p:nvSpPr>
          <p:spPr>
            <a:xfrm>
              <a:off x="10125365" y="1446288"/>
              <a:ext cx="14292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E72625"/>
                  </a:solidFill>
                  <a:cs typeface="Arial" panose="020B0604020202020204" pitchFamily="34" charset="0"/>
                </a:rPr>
                <a:t>2022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8A700317-99D7-8FBE-8310-65CF3E63C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94104" y="749459"/>
              <a:ext cx="3940036" cy="1197947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566CCEE-A373-CF6D-FE03-CAF2E5D65789}"/>
              </a:ext>
            </a:extLst>
          </p:cNvPr>
          <p:cNvSpPr>
            <a:spLocks noChangeAspect="1"/>
          </p:cNvSpPr>
          <p:nvPr/>
        </p:nvSpPr>
        <p:spPr>
          <a:xfrm>
            <a:off x="8122043" y="235131"/>
            <a:ext cx="1492069" cy="1492069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39881" t="-2720" r="-13520" b="-2720"/>
            </a:stretch>
          </a:blip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72812EE-3428-CF42-8A28-F07B3331D4D6}"/>
              </a:ext>
            </a:extLst>
          </p:cNvPr>
          <p:cNvSpPr/>
          <p:nvPr/>
        </p:nvSpPr>
        <p:spPr>
          <a:xfrm>
            <a:off x="9224982" y="523565"/>
            <a:ext cx="27430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15, 2022</a:t>
            </a:r>
          </a:p>
          <a:p>
            <a:pPr algn="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Public Library</a:t>
            </a:r>
          </a:p>
          <a:p>
            <a:pPr algn="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Austin, TX  USA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21292D5-E981-D14C-989B-7CEC2C8200F3}"/>
              </a:ext>
            </a:extLst>
          </p:cNvPr>
          <p:cNvSpPr/>
          <p:nvPr/>
        </p:nvSpPr>
        <p:spPr>
          <a:xfrm>
            <a:off x="7412009" y="4725199"/>
            <a:ext cx="3013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 Cant, CTO, Tydei.io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21292D5-E981-D14C-989B-7CEC2C8200F3}"/>
              </a:ext>
            </a:extLst>
          </p:cNvPr>
          <p:cNvSpPr/>
          <p:nvPr/>
        </p:nvSpPr>
        <p:spPr>
          <a:xfrm>
            <a:off x="7428850" y="3332117"/>
            <a:ext cx="4633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Hatchell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Co-Founder and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Executive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Officer, Tydei.io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085" y="2381847"/>
            <a:ext cx="1769137" cy="176913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7216" y="4301804"/>
            <a:ext cx="1849899" cy="172017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8391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="" xmlns:a16="http://schemas.microsoft.com/office/drawing/2014/main" id="{96CF2A2B-0745-440C-9224-C5C6A0A42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1" name="Rectangle 2070">
            <a:extLst>
              <a:ext uri="{FF2B5EF4-FFF2-40B4-BE49-F238E27FC236}">
                <a16:creationId xmlns="" xmlns:a16="http://schemas.microsoft.com/office/drawing/2014/main" id="{75BE6D6B-84C9-4D2B-97EB-773B7369E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FIELD OF DREAMS">
            <a:extLst>
              <a:ext uri="{FF2B5EF4-FFF2-40B4-BE49-F238E27FC236}">
                <a16:creationId xmlns="" xmlns:a16="http://schemas.microsoft.com/office/drawing/2014/main" id="{9F44D4D2-4B39-7823-EB14-244D74351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8BC10E-2AD7-5ED9-4F66-63400363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If You Build It (in web 2.5), They Will Come…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EB6D5A-37FA-3BD9-849D-363707B00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Intuitive UI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Value Added Services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Security Protection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Utilize Open Standards (e.g. FHIR)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Integrates Easily With Existing Infrastructure (e.g. EMR, ERP)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Provide Automation For Existing Processes (e.g. electronic payments)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ROI Positive 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7253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="" xmlns:a16="http://schemas.microsoft.com/office/drawing/2014/main" id="{96CF2A2B-0745-440C-9224-C5C6A0A42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="" xmlns:a16="http://schemas.microsoft.com/office/drawing/2014/main" id="{75BE6D6B-84C9-4D2B-97EB-773B7369E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From Start Up to Sold - My Journey On The Yellow Brick Road">
            <a:extLst>
              <a:ext uri="{FF2B5EF4-FFF2-40B4-BE49-F238E27FC236}">
                <a16:creationId xmlns="" xmlns:a16="http://schemas.microsoft.com/office/drawing/2014/main" id="{CE501CD0-38E2-3939-B661-7CF09C4F2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93" b="9725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8BC10E-2AD7-5ED9-4F66-63400363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85" y="1088829"/>
            <a:ext cx="9792471" cy="205703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For </a:t>
            </a:r>
            <a:r>
              <a:rPr lang="en-US" b="1" dirty="0">
                <a:solidFill>
                  <a:srgbClr val="FFFFFF"/>
                </a:solidFill>
              </a:rPr>
              <a:t>The Road Ahead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EB6D5A-37FA-3BD9-849D-363707B00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85" y="3236259"/>
            <a:ext cx="9792471" cy="317142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Build Community 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Evangelism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Observe And Learn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BUIDL: Iterative Design and Execution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It’s a Team Sport: Collaborate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78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3078">
            <a:extLst>
              <a:ext uri="{FF2B5EF4-FFF2-40B4-BE49-F238E27FC236}">
                <a16:creationId xmlns="" xmlns:a16="http://schemas.microsoft.com/office/drawing/2014/main" id="{96CF2A2B-0745-440C-9224-C5C6A0A42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="" xmlns:a16="http://schemas.microsoft.com/office/drawing/2014/main" id="{75BE6D6B-84C9-4D2B-97EB-773B7369E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You Will Never See Jerry Springer — The Opera at the Met | TheaterMania">
            <a:extLst>
              <a:ext uri="{FF2B5EF4-FFF2-40B4-BE49-F238E27FC236}">
                <a16:creationId xmlns="" xmlns:a16="http://schemas.microsoft.com/office/drawing/2014/main" id="{594863FB-17CF-F95D-D3E8-E000CD03A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7" b="11714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Title 1">
            <a:extLst>
              <a:ext uri="{FF2B5EF4-FFF2-40B4-BE49-F238E27FC236}">
                <a16:creationId xmlns="" xmlns:a16="http://schemas.microsoft.com/office/drawing/2014/main" id="{EC8E6615-8DF3-3749-0D51-9D8446975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240" y="2957664"/>
            <a:ext cx="9792471" cy="2057037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Panel Discussion</a:t>
            </a:r>
          </a:p>
        </p:txBody>
      </p:sp>
    </p:spTree>
    <p:extLst>
      <p:ext uri="{BB962C8B-B14F-4D97-AF65-F5344CB8AC3E}">
        <p14:creationId xmlns="" xmlns:p14="http://schemas.microsoft.com/office/powerpoint/2010/main" val="70821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 8">
            <a:extLst>
              <a:ext uri="{FF2B5EF4-FFF2-40B4-BE49-F238E27FC236}">
                <a16:creationId xmlns="" xmlns:a16="http://schemas.microsoft.com/office/drawing/2014/main" id="{B0B9E40C-06AD-ED8B-DAB0-D4CD11DE0E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80B31170-E539-7515-611F-D60ECC825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Walk Before You Run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7B96D553-EB60-DB59-D8F1-7E8C3E9BC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Why Healthcare Needs Web 2.5 Before It Can Get To Web 3.0</a:t>
            </a:r>
          </a:p>
        </p:txBody>
      </p:sp>
      <p:pic>
        <p:nvPicPr>
          <p:cNvPr id="8" name="Picture 7" descr="Converge2Xcelerate-no tags 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96834" y="263435"/>
            <a:ext cx="2673687" cy="8160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137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2">
            <a:extLst>
              <a:ext uri="{FF2B5EF4-FFF2-40B4-BE49-F238E27FC236}">
                <a16:creationId xmlns=""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lockchains and health care: promising though no silver bullet">
            <a:extLst>
              <a:ext uri="{FF2B5EF4-FFF2-40B4-BE49-F238E27FC236}">
                <a16:creationId xmlns="" xmlns:a16="http://schemas.microsoft.com/office/drawing/2014/main" id="{A8154565-FB62-8B77-45F7-6C18A1251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74" r="297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2AA799-F98D-5803-5973-D45C8A10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The Opportunities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C5E4FA5D-0AFA-815A-115B-ECC5295BD4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914712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105634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96CF2A2B-0745-440C-9224-C5C6A0A42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5BE6D6B-84C9-4D2B-97EB-773B7369E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53F3A2C-31C4-8B5E-3AFA-23688993E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9352CB-AB09-5872-A09B-892E4920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Healthcare In a WEB 3.0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DEB509-84C6-F56D-3C67-A7496B72B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Lower Costs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Interoperability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Better Access To Care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Improved Efficiency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Waste Reduction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Data Ownership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Democratized Research &amp; Trials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Transparency</a:t>
            </a:r>
          </a:p>
          <a:p>
            <a:endParaRPr lang="en-US" sz="1900" dirty="0">
              <a:solidFill>
                <a:srgbClr val="FFFFFF"/>
              </a:solidFill>
            </a:endParaRPr>
          </a:p>
          <a:p>
            <a:endParaRPr lang="en-US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96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9">
            <a:extLst>
              <a:ext uri="{FF2B5EF4-FFF2-40B4-BE49-F238E27FC236}">
                <a16:creationId xmlns="" xmlns:a16="http://schemas.microsoft.com/office/drawing/2014/main" id="{96CF2A2B-0745-440C-9224-C5C6A0A42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2" name="Rectangle 4111">
            <a:extLst>
              <a:ext uri="{FF2B5EF4-FFF2-40B4-BE49-F238E27FC236}">
                <a16:creationId xmlns="" xmlns:a16="http://schemas.microsoft.com/office/drawing/2014/main" id="{75BE6D6B-84C9-4D2B-97EB-773B7369E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Office Space' Director Mike Judge: 'Printers Are Still Horrible' - WSJ">
            <a:extLst>
              <a:ext uri="{FF2B5EF4-FFF2-40B4-BE49-F238E27FC236}">
                <a16:creationId xmlns="" xmlns:a16="http://schemas.microsoft.com/office/drawing/2014/main" id="{B82DF90E-1909-29E3-DD17-EB1C567C2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31" b="12500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3011A4-8BFD-E992-A115-67D775CE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Barriers To 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73AC14-0776-25FC-A934-A9E512EC3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rgbClr val="FFFFFF"/>
                </a:solidFill>
              </a:rPr>
              <a:t>Lack of technical expertise or understanding</a:t>
            </a:r>
          </a:p>
          <a:p>
            <a:r>
              <a:rPr lang="en-US" sz="2000" b="1">
                <a:solidFill>
                  <a:srgbClr val="FFFFFF"/>
                </a:solidFill>
              </a:rPr>
              <a:t>“Players” actively try NOT to share data</a:t>
            </a:r>
          </a:p>
          <a:p>
            <a:r>
              <a:rPr lang="en-US" sz="2000" b="1">
                <a:solidFill>
                  <a:srgbClr val="FFFFFF"/>
                </a:solidFill>
              </a:rPr>
              <a:t>Healthcare is ALREADY distributed</a:t>
            </a:r>
          </a:p>
          <a:p>
            <a:r>
              <a:rPr lang="en-US" sz="2000" b="1">
                <a:solidFill>
                  <a:srgbClr val="FFFFFF"/>
                </a:solidFill>
              </a:rPr>
              <a:t>Key Management</a:t>
            </a:r>
          </a:p>
          <a:p>
            <a:r>
              <a:rPr lang="en-US" sz="2000" b="1">
                <a:solidFill>
                  <a:srgbClr val="FFFFFF"/>
                </a:solidFill>
              </a:rPr>
              <a:t>Access to capital</a:t>
            </a:r>
          </a:p>
          <a:p>
            <a:r>
              <a:rPr lang="en-US" sz="2000" b="1">
                <a:solidFill>
                  <a:srgbClr val="FFFFFF"/>
                </a:solidFill>
              </a:rPr>
              <a:t>Regulatory concerns</a:t>
            </a:r>
          </a:p>
          <a:p>
            <a:r>
              <a:rPr lang="en-US" sz="2000" b="1">
                <a:solidFill>
                  <a:srgbClr val="FFFFFF"/>
                </a:solidFill>
              </a:rPr>
              <a:t>Intimidating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Woman walking on the beach in the Bocas del Toro islands">
            <a:extLst>
              <a:ext uri="{FF2B5EF4-FFF2-40B4-BE49-F238E27FC236}">
                <a16:creationId xmlns="" xmlns:a16="http://schemas.microsoft.com/office/drawing/2014/main" id="{C59E0063-B96C-0F56-D9D8-BB677CE230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Tropical scene with solid fill">
            <a:extLst>
              <a:ext uri="{FF2B5EF4-FFF2-40B4-BE49-F238E27FC236}">
                <a16:creationId xmlns="" xmlns:a16="http://schemas.microsoft.com/office/drawing/2014/main" id="{2A9596E8-4FC7-CD07-0D05-34F2C08B7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03" y="2427050"/>
            <a:ext cx="1151107" cy="1151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9EE9A7B-D9EF-E0D2-3952-466D835A7365}"/>
              </a:ext>
            </a:extLst>
          </p:cNvPr>
          <p:cNvSpPr txBox="1"/>
          <p:nvPr/>
        </p:nvSpPr>
        <p:spPr>
          <a:xfrm>
            <a:off x="304796" y="3529518"/>
            <a:ext cx="1624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WEB 2.0</a:t>
            </a:r>
          </a:p>
        </p:txBody>
      </p:sp>
      <p:sp>
        <p:nvSpPr>
          <p:cNvPr id="25" name="Arrow: Curved Down 24">
            <a:extLst>
              <a:ext uri="{FF2B5EF4-FFF2-40B4-BE49-F238E27FC236}">
                <a16:creationId xmlns="" xmlns:a16="http://schemas.microsoft.com/office/drawing/2014/main" id="{36C478A5-A1F7-5192-1659-235EC626A35B}"/>
              </a:ext>
            </a:extLst>
          </p:cNvPr>
          <p:cNvSpPr/>
          <p:nvPr/>
        </p:nvSpPr>
        <p:spPr>
          <a:xfrm>
            <a:off x="904672" y="300917"/>
            <a:ext cx="6566172" cy="1887806"/>
          </a:xfrm>
          <a:prstGeom prst="curvedDownArrow">
            <a:avLst>
              <a:gd name="adj1" fmla="val 22058"/>
              <a:gd name="adj2" fmla="val 50000"/>
              <a:gd name="adj3" fmla="val 5523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D8CE049-E04B-F630-B5B9-0AF1964205F4}"/>
              </a:ext>
            </a:extLst>
          </p:cNvPr>
          <p:cNvSpPr txBox="1"/>
          <p:nvPr/>
        </p:nvSpPr>
        <p:spPr>
          <a:xfrm>
            <a:off x="6315683" y="5656794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3.0</a:t>
            </a:r>
          </a:p>
        </p:txBody>
      </p:sp>
    </p:spTree>
    <p:extLst>
      <p:ext uri="{BB962C8B-B14F-4D97-AF65-F5344CB8AC3E}">
        <p14:creationId xmlns="" xmlns:p14="http://schemas.microsoft.com/office/powerpoint/2010/main" val="200682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05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The Island of Misfit Toys in 2022 | Misfit toys, Rudolph the rednosed  reindeer, Land of misfit toys">
            <a:extLst>
              <a:ext uri="{FF2B5EF4-FFF2-40B4-BE49-F238E27FC236}">
                <a16:creationId xmlns="" xmlns:a16="http://schemas.microsoft.com/office/drawing/2014/main" id="{E2C7FAAD-FE07-44C1-CC4F-4D14303E91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B52A2AD-437D-AC6F-36AE-07D780F26E85}"/>
              </a:ext>
            </a:extLst>
          </p:cNvPr>
          <p:cNvSpPr txBox="1"/>
          <p:nvPr/>
        </p:nvSpPr>
        <p:spPr>
          <a:xfrm>
            <a:off x="262646" y="311285"/>
            <a:ext cx="11634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+mj-lt"/>
              </a:rPr>
              <a:t>WEB 2.5 “The Island of Misfit Toys”</a:t>
            </a:r>
          </a:p>
        </p:txBody>
      </p:sp>
    </p:spTree>
    <p:extLst>
      <p:ext uri="{BB962C8B-B14F-4D97-AF65-F5344CB8AC3E}">
        <p14:creationId xmlns="" xmlns:p14="http://schemas.microsoft.com/office/powerpoint/2010/main" val="796415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inbase IPO: Here's What You Need To Know – Forbes Advisor">
            <a:extLst>
              <a:ext uri="{FF2B5EF4-FFF2-40B4-BE49-F238E27FC236}">
                <a16:creationId xmlns="" xmlns:a16="http://schemas.microsoft.com/office/drawing/2014/main" id="{AF2F162B-3D0E-0594-2370-33484E77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04"/>
            <a:ext cx="12204611" cy="6861704"/>
          </a:xfrm>
          <a:prstGeom prst="rect">
            <a:avLst/>
          </a:prstGeom>
          <a:noFill/>
          <a:effectLst>
            <a:outerShdw blurRad="50800" dist="50800" dir="6600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20A099-3C47-6460-B349-6EAB97D530A3}"/>
              </a:ext>
            </a:extLst>
          </p:cNvPr>
          <p:cNvSpPr txBox="1"/>
          <p:nvPr/>
        </p:nvSpPr>
        <p:spPr>
          <a:xfrm>
            <a:off x="359923" y="353943"/>
            <a:ext cx="8175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+mj-lt"/>
              </a:rPr>
              <a:t>Example</a:t>
            </a:r>
            <a:endParaRPr lang="en-US" sz="2800" b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C9A234-8581-3919-170B-88F508625BC5}"/>
              </a:ext>
            </a:extLst>
          </p:cNvPr>
          <p:cNvSpPr txBox="1"/>
          <p:nvPr/>
        </p:nvSpPr>
        <p:spPr>
          <a:xfrm>
            <a:off x="282102" y="2188386"/>
            <a:ext cx="397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Web 3.0 Assets Using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Web 2.0 Infrastructure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ESSENCE of Web 2.5</a:t>
            </a:r>
          </a:p>
        </p:txBody>
      </p:sp>
    </p:spTree>
    <p:extLst>
      <p:ext uri="{BB962C8B-B14F-4D97-AF65-F5344CB8AC3E}">
        <p14:creationId xmlns="" xmlns:p14="http://schemas.microsoft.com/office/powerpoint/2010/main" val="1898983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de Offer Meme Template - Piñata Farms - The best meme generator and meme  maker for video &amp; image memes">
            <a:extLst>
              <a:ext uri="{FF2B5EF4-FFF2-40B4-BE49-F238E27FC236}">
                <a16:creationId xmlns="" xmlns:a16="http://schemas.microsoft.com/office/drawing/2014/main" id="{19DDF4B1-6EDF-F3C6-FE98-B20293EE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143" y="-175099"/>
            <a:ext cx="4616734" cy="7402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DD090E-B6D8-70BA-CCA3-A53CE9DFB166}"/>
              </a:ext>
            </a:extLst>
          </p:cNvPr>
          <p:cNvSpPr txBox="1"/>
          <p:nvPr/>
        </p:nvSpPr>
        <p:spPr>
          <a:xfrm>
            <a:off x="229613" y="987118"/>
            <a:ext cx="350807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What Are We Giving Up ?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Decentralization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Permissionless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 Sovereign Identity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Autonomous Organizations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 Platform Interoperability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49FE34-22DA-0EF3-CE8C-0426DF61F95A}"/>
              </a:ext>
            </a:extLst>
          </p:cNvPr>
          <p:cNvSpPr txBox="1"/>
          <p:nvPr/>
        </p:nvSpPr>
        <p:spPr>
          <a:xfrm>
            <a:off x="8580444" y="987118"/>
            <a:ext cx="3342069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What Are We Getting?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Centralization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Permissioned Platforms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Contract Logic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Partially Immutable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Enhanced Rights &amp; Obligations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B0D49C-BC78-C45C-6B10-BB0D5AD9BD15}"/>
              </a:ext>
            </a:extLst>
          </p:cNvPr>
          <p:cNvSpPr txBox="1"/>
          <p:nvPr/>
        </p:nvSpPr>
        <p:spPr>
          <a:xfrm>
            <a:off x="5183183" y="164974"/>
            <a:ext cx="164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Web 2.5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024472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263</Words>
  <Application>Microsoft Office PowerPoint</Application>
  <PresentationFormat>Custom</PresentationFormat>
  <Paragraphs>92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Walk Before You Run</vt:lpstr>
      <vt:lpstr>The Opportunities </vt:lpstr>
      <vt:lpstr>Healthcare In a WEB 3.0 World</vt:lpstr>
      <vt:lpstr>Barriers To  Adoption</vt:lpstr>
      <vt:lpstr>Slide 6</vt:lpstr>
      <vt:lpstr>Slide 7</vt:lpstr>
      <vt:lpstr>Slide 8</vt:lpstr>
      <vt:lpstr>Slide 9</vt:lpstr>
      <vt:lpstr>If You Build It (in web 2.5), They Will Come…</vt:lpstr>
      <vt:lpstr>For The Road Ahead …</vt:lpstr>
      <vt:lpstr>Panel Discussion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Walk Before You Run</dc:title>
  <dc:creator>John Hatchell</dc:creator>
  <cp:lastModifiedBy>Tory</cp:lastModifiedBy>
  <cp:revision>3</cp:revision>
  <dcterms:created xsi:type="dcterms:W3CDTF">2022-09-06T15:45:20Z</dcterms:created>
  <dcterms:modified xsi:type="dcterms:W3CDTF">2022-09-13T16:00:40Z</dcterms:modified>
</cp:coreProperties>
</file>