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5"/>
    <p:sldMasterId id="2147483738" r:id="rId6"/>
    <p:sldMasterId id="2147483751" r:id="rId7"/>
    <p:sldMasterId id="2147483764" r:id="rId8"/>
    <p:sldMasterId id="2147483766" r:id="rId9"/>
    <p:sldMasterId id="2147483709" r:id="rId10"/>
    <p:sldMasterId id="2147483720" r:id="rId11"/>
    <p:sldMasterId id="2147483730" r:id="rId12"/>
    <p:sldMasterId id="2147483725" r:id="rId13"/>
    <p:sldMasterId id="2147483778" r:id="rId14"/>
    <p:sldMasterId id="2147483671" r:id="rId15"/>
  </p:sldMasterIdLst>
  <p:notesMasterIdLst>
    <p:notesMasterId r:id="rId31"/>
  </p:notesMasterIdLst>
  <p:handoutMasterIdLst>
    <p:handoutMasterId r:id="rId32"/>
  </p:handoutMasterIdLst>
  <p:sldIdLst>
    <p:sldId id="279" r:id="rId16"/>
    <p:sldId id="346" r:id="rId17"/>
    <p:sldId id="330" r:id="rId18"/>
    <p:sldId id="327" r:id="rId19"/>
    <p:sldId id="331" r:id="rId20"/>
    <p:sldId id="333" r:id="rId21"/>
    <p:sldId id="334" r:id="rId22"/>
    <p:sldId id="335" r:id="rId23"/>
    <p:sldId id="332" r:id="rId24"/>
    <p:sldId id="399" r:id="rId25"/>
    <p:sldId id="389" r:id="rId26"/>
    <p:sldId id="390" r:id="rId27"/>
    <p:sldId id="401" r:id="rId28"/>
    <p:sldId id="380"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cchi Francesca" initials="RF" lastIdx="6" clrIdx="6">
    <p:extLst>
      <p:ext uri="{19B8F6BF-5375-455C-9EA6-DF929625EA0E}">
        <p15:presenceInfo xmlns:p15="http://schemas.microsoft.com/office/powerpoint/2012/main" userId="S::francesca.rocchi_opbg.net#ext#@upm365.onmicrosoft.com::3058d8ac-298b-4ed5-9526-3fca388582e0" providerId="AD"/>
      </p:ext>
    </p:extLst>
  </p:cmAuthor>
  <p:cmAuthor id="1" name="Dias Da Mota, Clarisse" initials="CDDM" lastIdx="2" clrIdx="0">
    <p:extLst>
      <p:ext uri="{19B8F6BF-5375-455C-9EA6-DF929625EA0E}">
        <p15:presenceInfo xmlns:p15="http://schemas.microsoft.com/office/powerpoint/2012/main" userId="Dias Da Mota, Clarisse" providerId="None"/>
      </p:ext>
    </p:extLst>
  </p:cmAuthor>
  <p:cmAuthor id="8" name="Giraldo,Hernando (MED ClinOps) BIP-US-R" initials="GB" lastIdx="1" clrIdx="7">
    <p:extLst>
      <p:ext uri="{19B8F6BF-5375-455C-9EA6-DF929625EA0E}">
        <p15:presenceInfo xmlns:p15="http://schemas.microsoft.com/office/powerpoint/2012/main" userId="S::hernando.giraldo_boehringer-ingelheim.com#ext#@upm365.onmicrosoft.com::e34cddff-6775-494d-80b3-938d43f169bc" providerId="AD"/>
      </p:ext>
    </p:extLst>
  </p:cmAuthor>
  <p:cmAuthor id="2" name="Lia Monteiro" initials="LM" lastIdx="1" clrIdx="1"/>
  <p:cmAuthor id="9" name="Thursby, Ken" initials="TK" lastIdx="2" clrIdx="8">
    <p:extLst>
      <p:ext uri="{19B8F6BF-5375-455C-9EA6-DF929625EA0E}">
        <p15:presenceInfo xmlns:p15="http://schemas.microsoft.com/office/powerpoint/2012/main" userId="S::THURSBYK@merck.com::7d8d260b-4015-4a99-a71e-382c111ea770" providerId="AD"/>
      </p:ext>
    </p:extLst>
  </p:cmAuthor>
  <p:cmAuthor id="3" name="Fritz, Daniel" initials="FD" lastIdx="6" clrIdx="2">
    <p:extLst>
      <p:ext uri="{19B8F6BF-5375-455C-9EA6-DF929625EA0E}">
        <p15:presenceInfo xmlns:p15="http://schemas.microsoft.com/office/powerpoint/2012/main" userId="S::daniel.fritz_novartis.com#ext#@upm365.onmicrosoft.com::9a187e05-4bb2-44dd-8640-cac092a0e756" providerId="AD"/>
      </p:ext>
    </p:extLst>
  </p:cmAuthor>
  <p:cmAuthor id="10" name="Spoto, Francesco" initials="SF" lastIdx="2" clrIdx="9">
    <p:extLst>
      <p:ext uri="{19B8F6BF-5375-455C-9EA6-DF929625EA0E}">
        <p15:presenceInfo xmlns:p15="http://schemas.microsoft.com/office/powerpoint/2012/main" userId="S::francesco.spoto_novartis.com#ext#@upm365.onmicrosoft.com::0b64643c-c5cd-4a6e-a07f-98c4c9cd56f1" providerId="AD"/>
      </p:ext>
    </p:extLst>
  </p:cmAuthor>
  <p:cmAuthor id="4" name="Maher, Patrick-1" initials="MP" lastIdx="5" clrIdx="3">
    <p:extLst>
      <p:ext uri="{19B8F6BF-5375-455C-9EA6-DF929625EA0E}">
        <p15:presenceInfo xmlns:p15="http://schemas.microsoft.com/office/powerpoint/2012/main" userId="S-1-5-21-329068152-854245398-839522115-1221123" providerId="AD"/>
      </p:ext>
    </p:extLst>
  </p:cmAuthor>
  <p:cmAuthor id="11" name="Despina Daliani" initials="DD" lastIdx="2" clrIdx="10">
    <p:extLst>
      <p:ext uri="{19B8F6BF-5375-455C-9EA6-DF929625EA0E}">
        <p15:presenceInfo xmlns:p15="http://schemas.microsoft.com/office/powerpoint/2012/main" userId="S::despina.daliani_onorach.com#ext#@upm365.onmicrosoft.com::3f85bb3c-605f-4399-abb7-5082aa884eea" providerId="AD"/>
      </p:ext>
    </p:extLst>
  </p:cmAuthor>
  <p:cmAuthor id="5" name="Jan Wortmann" initials="JW" lastIdx="9" clrIdx="4">
    <p:extLst>
      <p:ext uri="{19B8F6BF-5375-455C-9EA6-DF929625EA0E}">
        <p15:presenceInfo xmlns:p15="http://schemas.microsoft.com/office/powerpoint/2012/main" userId="S::jan.wortmann@bayer.com::a9920f16-ae3a-4467-8863-ab1ec52f5b3d" providerId="AD"/>
      </p:ext>
    </p:extLst>
  </p:cmAuthor>
  <p:cmAuthor id="12" name="Despina Daliani" initials="DD [2]" lastIdx="3" clrIdx="11">
    <p:extLst>
      <p:ext uri="{19B8F6BF-5375-455C-9EA6-DF929625EA0E}">
        <p15:presenceInfo xmlns:p15="http://schemas.microsoft.com/office/powerpoint/2012/main" userId="Despina Daliani" providerId="None"/>
      </p:ext>
    </p:extLst>
  </p:cmAuthor>
  <p:cmAuthor id="6" name="Lee Choun Disa" initials="LD" lastIdx="4" clrIdx="5">
    <p:extLst>
      <p:ext uri="{19B8F6BF-5375-455C-9EA6-DF929625EA0E}">
        <p15:presenceInfo xmlns:p15="http://schemas.microsoft.com/office/powerpoint/2012/main" userId="S::disa.leechoun_ucb.com#ext#@upm365.onmicrosoft.com::03155663-56d8-49c3-bd7d-89130e3db2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1B8"/>
    <a:srgbClr val="89A6CD"/>
    <a:srgbClr val="C2FEFB"/>
    <a:srgbClr val="B8CAE1"/>
    <a:srgbClr val="4271AF"/>
    <a:srgbClr val="00345B"/>
    <a:srgbClr val="4EBBCA"/>
    <a:srgbClr val="339DAA"/>
    <a:srgbClr val="DEFEFC"/>
    <a:srgbClr val="134E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1536" autoAdjust="0"/>
  </p:normalViewPr>
  <p:slideViewPr>
    <p:cSldViewPr snapToGrid="0">
      <p:cViewPr varScale="1">
        <p:scale>
          <a:sx n="67" d="100"/>
          <a:sy n="67" d="100"/>
        </p:scale>
        <p:origin x="1134"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3E-436D-95E1-320F2A655FE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3E-436D-95E1-320F2A655FE8}"/>
              </c:ext>
            </c:extLst>
          </c:dPt>
          <c:dPt>
            <c:idx val="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5-7B3E-436D-95E1-320F2A655FE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B3E-436D-95E1-320F2A655FE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B3E-436D-95E1-320F2A655FE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B3E-436D-95E1-320F2A655FE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B3E-436D-95E1-320F2A655FE8}"/>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E-7B3E-436D-95E1-320F2A655FE8}"/>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n>
            <a:solidFill>
              <a:schemeClr val="accent1"/>
            </a:solidFill>
          </a:ln>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0F0FF-7121-46E9-92E8-0B3400F47520}"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en-US"/>
        </a:p>
      </dgm:t>
    </dgm:pt>
    <dgm:pt modelId="{170EF611-2BFD-4508-B987-4FF88A05FBBF}">
      <dgm:prSet phldrT="[Text]" custT="1"/>
      <dgm:spPr>
        <a:solidFill>
          <a:srgbClr val="B8CAE1">
            <a:alpha val="50000"/>
          </a:srgbClr>
        </a:solidFill>
      </dgm:spPr>
      <dgm:t>
        <a:bodyPr lIns="0" rIns="0"/>
        <a:lstStyle/>
        <a:p>
          <a:pPr algn="ctr"/>
          <a:r>
            <a:rPr lang="en-US" sz="1000" b="1" i="0" u="none" strike="noStrike" dirty="0">
              <a:solidFill>
                <a:srgbClr val="00345B"/>
              </a:solidFill>
              <a:effectLst/>
              <a:latin typeface="Arial" pitchFamily="34" charset="0"/>
              <a:ea typeface="+mn-ea"/>
              <a:cs typeface="Arial" pitchFamily="34" charset="0"/>
            </a:rPr>
            <a:t>Accountability</a:t>
          </a:r>
          <a:endParaRPr lang="en-US" sz="1000" b="1" dirty="0">
            <a:solidFill>
              <a:srgbClr val="00345B"/>
            </a:solidFill>
            <a:latin typeface="Arial" pitchFamily="34" charset="0"/>
            <a:cs typeface="Arial" pitchFamily="34" charset="0"/>
          </a:endParaRPr>
        </a:p>
      </dgm:t>
    </dgm:pt>
    <dgm:pt modelId="{13983CCA-9508-4996-AA6C-57C324F9D1C0}" type="parTrans" cxnId="{0CB15962-D189-4D16-A6F9-D61BC48B108A}">
      <dgm:prSet/>
      <dgm:spPr/>
      <dgm:t>
        <a:bodyPr/>
        <a:lstStyle/>
        <a:p>
          <a:pPr algn="ctr"/>
          <a:endParaRPr lang="en-US" sz="1000" b="1">
            <a:solidFill>
              <a:srgbClr val="00345B"/>
            </a:solidFill>
            <a:latin typeface="Arial" pitchFamily="34" charset="0"/>
            <a:cs typeface="Arial" pitchFamily="34" charset="0"/>
          </a:endParaRPr>
        </a:p>
      </dgm:t>
    </dgm:pt>
    <dgm:pt modelId="{892ACF6B-32ED-4F14-89F0-14544E8BE58C}" type="sibTrans" cxnId="{0CB15962-D189-4D16-A6F9-D61BC48B108A}">
      <dgm:prSet/>
      <dgm:spPr/>
      <dgm:t>
        <a:bodyPr/>
        <a:lstStyle/>
        <a:p>
          <a:pPr algn="ctr"/>
          <a:endParaRPr lang="en-US" sz="1000" b="1">
            <a:solidFill>
              <a:srgbClr val="00345B"/>
            </a:solidFill>
            <a:latin typeface="Arial" pitchFamily="34" charset="0"/>
            <a:cs typeface="Arial" pitchFamily="34" charset="0"/>
          </a:endParaRPr>
        </a:p>
      </dgm:t>
    </dgm:pt>
    <dgm:pt modelId="{22428C6C-B024-41D1-B23C-B57B8DACD9F1}">
      <dgm:prSet phldrT="[Text]" custT="1"/>
      <dgm:spPr>
        <a:solidFill>
          <a:srgbClr val="89A6CD">
            <a:alpha val="50000"/>
          </a:srgbClr>
        </a:solidFill>
      </dgm:spPr>
      <dgm:t>
        <a:bodyPr/>
        <a:lstStyle/>
        <a:p>
          <a:pPr algn="ctr"/>
          <a:r>
            <a:rPr lang="en-US" sz="1000" b="1" dirty="0">
              <a:solidFill>
                <a:srgbClr val="00345B"/>
              </a:solidFill>
              <a:latin typeface="Arial" pitchFamily="34" charset="0"/>
              <a:cs typeface="Arial" pitchFamily="34" charset="0"/>
            </a:rPr>
            <a:t>Control over data</a:t>
          </a:r>
        </a:p>
      </dgm:t>
    </dgm:pt>
    <dgm:pt modelId="{A2AED57B-DC51-4217-B490-86C7A2CE849F}" type="parTrans" cxnId="{85893FBF-F2A9-4545-8468-027CCC7DB185}">
      <dgm:prSet/>
      <dgm:spPr/>
      <dgm:t>
        <a:bodyPr/>
        <a:lstStyle/>
        <a:p>
          <a:pPr algn="ctr"/>
          <a:endParaRPr lang="en-US" sz="1000" b="1">
            <a:solidFill>
              <a:srgbClr val="00345B"/>
            </a:solidFill>
            <a:latin typeface="Arial" pitchFamily="34" charset="0"/>
            <a:cs typeface="Arial" pitchFamily="34" charset="0"/>
          </a:endParaRPr>
        </a:p>
      </dgm:t>
    </dgm:pt>
    <dgm:pt modelId="{5BC34A30-2857-4218-93F1-9710DB93C1D8}" type="sibTrans" cxnId="{85893FBF-F2A9-4545-8468-027CCC7DB185}">
      <dgm:prSet/>
      <dgm:spPr/>
      <dgm:t>
        <a:bodyPr/>
        <a:lstStyle/>
        <a:p>
          <a:pPr algn="ctr"/>
          <a:endParaRPr lang="en-US" sz="1000" b="1">
            <a:solidFill>
              <a:srgbClr val="00345B"/>
            </a:solidFill>
            <a:latin typeface="Arial" pitchFamily="34" charset="0"/>
            <a:cs typeface="Arial" pitchFamily="34" charset="0"/>
          </a:endParaRPr>
        </a:p>
      </dgm:t>
    </dgm:pt>
    <dgm:pt modelId="{99315690-D705-456B-B164-BC5B0BA5E120}">
      <dgm:prSet phldrT="[Text]" custT="1"/>
      <dgm:spPr>
        <a:solidFill>
          <a:srgbClr val="4271AF">
            <a:alpha val="50000"/>
          </a:srgbClr>
        </a:solidFill>
      </dgm:spPr>
      <dgm:t>
        <a:bodyPr/>
        <a:lstStyle/>
        <a:p>
          <a:pPr algn="ctr"/>
          <a:r>
            <a:rPr lang="en-US" sz="1000" b="1" dirty="0">
              <a:solidFill>
                <a:srgbClr val="00345B"/>
              </a:solidFill>
              <a:latin typeface="Arial" pitchFamily="34" charset="0"/>
              <a:cs typeface="Arial" pitchFamily="34" charset="0"/>
            </a:rPr>
            <a:t>Data Integrity &amp; Security</a:t>
          </a:r>
        </a:p>
      </dgm:t>
    </dgm:pt>
    <dgm:pt modelId="{BCDB4958-FBFC-4A2B-8BE8-D134E98ECC3B}" type="parTrans" cxnId="{2AC674D8-158C-46A6-A908-136236B49418}">
      <dgm:prSet/>
      <dgm:spPr/>
      <dgm:t>
        <a:bodyPr/>
        <a:lstStyle/>
        <a:p>
          <a:pPr algn="ctr"/>
          <a:endParaRPr lang="en-US" sz="1000" b="1">
            <a:solidFill>
              <a:srgbClr val="00345B"/>
            </a:solidFill>
            <a:latin typeface="Arial" pitchFamily="34" charset="0"/>
            <a:cs typeface="Arial" pitchFamily="34" charset="0"/>
          </a:endParaRPr>
        </a:p>
      </dgm:t>
    </dgm:pt>
    <dgm:pt modelId="{109EF380-F7E3-4355-83DB-31E670FB036A}" type="sibTrans" cxnId="{2AC674D8-158C-46A6-A908-136236B49418}">
      <dgm:prSet/>
      <dgm:spPr/>
      <dgm:t>
        <a:bodyPr/>
        <a:lstStyle/>
        <a:p>
          <a:pPr algn="ctr"/>
          <a:endParaRPr lang="en-US" sz="1000" b="1">
            <a:solidFill>
              <a:srgbClr val="00345B"/>
            </a:solidFill>
            <a:latin typeface="Arial" pitchFamily="34" charset="0"/>
            <a:cs typeface="Arial" pitchFamily="34" charset="0"/>
          </a:endParaRPr>
        </a:p>
      </dgm:t>
    </dgm:pt>
    <dgm:pt modelId="{8D38DDF7-0719-4187-9B9E-F9B9A0ECED36}">
      <dgm:prSet phldrT="[Text]" custT="1"/>
      <dgm:spPr>
        <a:solidFill>
          <a:srgbClr val="00345B">
            <a:alpha val="50000"/>
          </a:srgbClr>
        </a:solidFill>
      </dgm:spPr>
      <dgm:t>
        <a:bodyPr/>
        <a:lstStyle/>
        <a:p>
          <a:pPr algn="ctr"/>
          <a:r>
            <a:rPr lang="en-US" sz="1000" b="1" dirty="0">
              <a:solidFill>
                <a:srgbClr val="00345B"/>
              </a:solidFill>
              <a:latin typeface="Arial" pitchFamily="34" charset="0"/>
              <a:cs typeface="Arial" pitchFamily="34" charset="0"/>
            </a:rPr>
            <a:t>Trust</a:t>
          </a:r>
        </a:p>
      </dgm:t>
    </dgm:pt>
    <dgm:pt modelId="{4F58850B-9129-47D4-86D0-EDAF90028ADA}" type="parTrans" cxnId="{20AF1DEA-D3E2-4C48-B1FA-51641BD143DA}">
      <dgm:prSet/>
      <dgm:spPr/>
      <dgm:t>
        <a:bodyPr/>
        <a:lstStyle/>
        <a:p>
          <a:pPr algn="ctr"/>
          <a:endParaRPr lang="en-US" sz="1000" b="1">
            <a:solidFill>
              <a:srgbClr val="00345B"/>
            </a:solidFill>
            <a:latin typeface="Arial" pitchFamily="34" charset="0"/>
            <a:cs typeface="Arial" pitchFamily="34" charset="0"/>
          </a:endParaRPr>
        </a:p>
      </dgm:t>
    </dgm:pt>
    <dgm:pt modelId="{3A54CAA9-C6C9-4A2F-8D81-B31E0BD51768}" type="sibTrans" cxnId="{20AF1DEA-D3E2-4C48-B1FA-51641BD143DA}">
      <dgm:prSet/>
      <dgm:spPr/>
      <dgm:t>
        <a:bodyPr/>
        <a:lstStyle/>
        <a:p>
          <a:pPr algn="ctr"/>
          <a:endParaRPr lang="en-US" sz="1000" b="1">
            <a:solidFill>
              <a:srgbClr val="00345B"/>
            </a:solidFill>
            <a:latin typeface="Arial" pitchFamily="34" charset="0"/>
            <a:cs typeface="Arial" pitchFamily="34" charset="0"/>
          </a:endParaRPr>
        </a:p>
      </dgm:t>
    </dgm:pt>
    <dgm:pt modelId="{BF4BAE9F-217D-411B-8370-E7701E19DA40}" type="pres">
      <dgm:prSet presAssocID="{EF80F0FF-7121-46E9-92E8-0B3400F47520}" presName="Name0" presStyleCnt="0">
        <dgm:presLayoutVars>
          <dgm:dir/>
          <dgm:resizeHandles val="exact"/>
        </dgm:presLayoutVars>
      </dgm:prSet>
      <dgm:spPr/>
      <dgm:t>
        <a:bodyPr/>
        <a:lstStyle/>
        <a:p>
          <a:endParaRPr lang="en-US"/>
        </a:p>
      </dgm:t>
    </dgm:pt>
    <dgm:pt modelId="{6789C690-1F8F-4555-A219-906E17954057}" type="pres">
      <dgm:prSet presAssocID="{170EF611-2BFD-4508-B987-4FF88A05FBBF}" presName="Name5" presStyleLbl="vennNode1" presStyleIdx="0" presStyleCnt="4" custLinFactNeighborX="-33065" custLinFactNeighborY="0">
        <dgm:presLayoutVars>
          <dgm:bulletEnabled val="1"/>
        </dgm:presLayoutVars>
      </dgm:prSet>
      <dgm:spPr/>
      <dgm:t>
        <a:bodyPr/>
        <a:lstStyle/>
        <a:p>
          <a:endParaRPr lang="en-US"/>
        </a:p>
      </dgm:t>
    </dgm:pt>
    <dgm:pt modelId="{3F2B3260-F837-4108-85BE-308694F81B40}" type="pres">
      <dgm:prSet presAssocID="{892ACF6B-32ED-4F14-89F0-14544E8BE58C}" presName="space" presStyleCnt="0"/>
      <dgm:spPr/>
    </dgm:pt>
    <dgm:pt modelId="{42626427-ED78-4BBA-9B17-9DBF15D4EBCD}" type="pres">
      <dgm:prSet presAssocID="{22428C6C-B024-41D1-B23C-B57B8DACD9F1}" presName="Name5" presStyleLbl="vennNode1" presStyleIdx="1" presStyleCnt="4">
        <dgm:presLayoutVars>
          <dgm:bulletEnabled val="1"/>
        </dgm:presLayoutVars>
      </dgm:prSet>
      <dgm:spPr/>
      <dgm:t>
        <a:bodyPr/>
        <a:lstStyle/>
        <a:p>
          <a:endParaRPr lang="en-US"/>
        </a:p>
      </dgm:t>
    </dgm:pt>
    <dgm:pt modelId="{94405036-732C-4E35-A27E-C0CA8F138F22}" type="pres">
      <dgm:prSet presAssocID="{5BC34A30-2857-4218-93F1-9710DB93C1D8}" presName="space" presStyleCnt="0"/>
      <dgm:spPr/>
    </dgm:pt>
    <dgm:pt modelId="{5DA5A811-2748-4234-ABB5-CE6AFA48A21E}" type="pres">
      <dgm:prSet presAssocID="{99315690-D705-456B-B164-BC5B0BA5E120}" presName="Name5" presStyleLbl="vennNode1" presStyleIdx="2" presStyleCnt="4" custLinFactNeighborX="37033" custLinFactNeighborY="0">
        <dgm:presLayoutVars>
          <dgm:bulletEnabled val="1"/>
        </dgm:presLayoutVars>
      </dgm:prSet>
      <dgm:spPr/>
      <dgm:t>
        <a:bodyPr/>
        <a:lstStyle/>
        <a:p>
          <a:endParaRPr lang="en-US"/>
        </a:p>
      </dgm:t>
    </dgm:pt>
    <dgm:pt modelId="{30091BBC-F292-43B3-A15F-75CA3CE6DCE1}" type="pres">
      <dgm:prSet presAssocID="{109EF380-F7E3-4355-83DB-31E670FB036A}" presName="space" presStyleCnt="0"/>
      <dgm:spPr/>
    </dgm:pt>
    <dgm:pt modelId="{32ED1F0C-C5E1-4DB9-9D5B-F5FD0468AB96}" type="pres">
      <dgm:prSet presAssocID="{8D38DDF7-0719-4187-9B9E-F9B9A0ECED36}" presName="Name5" presStyleLbl="vennNode1" presStyleIdx="3" presStyleCnt="4" custLinFactNeighborX="74188" custLinFactNeighborY="0">
        <dgm:presLayoutVars>
          <dgm:bulletEnabled val="1"/>
        </dgm:presLayoutVars>
      </dgm:prSet>
      <dgm:spPr/>
      <dgm:t>
        <a:bodyPr/>
        <a:lstStyle/>
        <a:p>
          <a:endParaRPr lang="en-US"/>
        </a:p>
      </dgm:t>
    </dgm:pt>
  </dgm:ptLst>
  <dgm:cxnLst>
    <dgm:cxn modelId="{20AF1DEA-D3E2-4C48-B1FA-51641BD143DA}" srcId="{EF80F0FF-7121-46E9-92E8-0B3400F47520}" destId="{8D38DDF7-0719-4187-9B9E-F9B9A0ECED36}" srcOrd="3" destOrd="0" parTransId="{4F58850B-9129-47D4-86D0-EDAF90028ADA}" sibTransId="{3A54CAA9-C6C9-4A2F-8D81-B31E0BD51768}"/>
    <dgm:cxn modelId="{2AC674D8-158C-46A6-A908-136236B49418}" srcId="{EF80F0FF-7121-46E9-92E8-0B3400F47520}" destId="{99315690-D705-456B-B164-BC5B0BA5E120}" srcOrd="2" destOrd="0" parTransId="{BCDB4958-FBFC-4A2B-8BE8-D134E98ECC3B}" sibTransId="{109EF380-F7E3-4355-83DB-31E670FB036A}"/>
    <dgm:cxn modelId="{D0B433B7-EE3F-4761-8FAC-1F7CA0415F16}" type="presOf" srcId="{22428C6C-B024-41D1-B23C-B57B8DACD9F1}" destId="{42626427-ED78-4BBA-9B17-9DBF15D4EBCD}" srcOrd="0" destOrd="0" presId="urn:microsoft.com/office/officeart/2005/8/layout/venn3"/>
    <dgm:cxn modelId="{85893FBF-F2A9-4545-8468-027CCC7DB185}" srcId="{EF80F0FF-7121-46E9-92E8-0B3400F47520}" destId="{22428C6C-B024-41D1-B23C-B57B8DACD9F1}" srcOrd="1" destOrd="0" parTransId="{A2AED57B-DC51-4217-B490-86C7A2CE849F}" sibTransId="{5BC34A30-2857-4218-93F1-9710DB93C1D8}"/>
    <dgm:cxn modelId="{1D14D453-98D6-44C0-8770-EC5F317ABAA9}" type="presOf" srcId="{8D38DDF7-0719-4187-9B9E-F9B9A0ECED36}" destId="{32ED1F0C-C5E1-4DB9-9D5B-F5FD0468AB96}" srcOrd="0" destOrd="0" presId="urn:microsoft.com/office/officeart/2005/8/layout/venn3"/>
    <dgm:cxn modelId="{0CB15962-D189-4D16-A6F9-D61BC48B108A}" srcId="{EF80F0FF-7121-46E9-92E8-0B3400F47520}" destId="{170EF611-2BFD-4508-B987-4FF88A05FBBF}" srcOrd="0" destOrd="0" parTransId="{13983CCA-9508-4996-AA6C-57C324F9D1C0}" sibTransId="{892ACF6B-32ED-4F14-89F0-14544E8BE58C}"/>
    <dgm:cxn modelId="{0EFA782A-EE27-482B-9333-5DFDABC8084E}" type="presOf" srcId="{EF80F0FF-7121-46E9-92E8-0B3400F47520}" destId="{BF4BAE9F-217D-411B-8370-E7701E19DA40}" srcOrd="0" destOrd="0" presId="urn:microsoft.com/office/officeart/2005/8/layout/venn3"/>
    <dgm:cxn modelId="{A07816AC-5AB9-4C06-9094-FA46D29EBC58}" type="presOf" srcId="{170EF611-2BFD-4508-B987-4FF88A05FBBF}" destId="{6789C690-1F8F-4555-A219-906E17954057}" srcOrd="0" destOrd="0" presId="urn:microsoft.com/office/officeart/2005/8/layout/venn3"/>
    <dgm:cxn modelId="{D58209F8-1E89-4DB5-89BA-E3E7ACE6CB32}" type="presOf" srcId="{99315690-D705-456B-B164-BC5B0BA5E120}" destId="{5DA5A811-2748-4234-ABB5-CE6AFA48A21E}" srcOrd="0" destOrd="0" presId="urn:microsoft.com/office/officeart/2005/8/layout/venn3"/>
    <dgm:cxn modelId="{B3032FD4-28AE-4ED4-B6EA-F27B8F9CF021}" type="presParOf" srcId="{BF4BAE9F-217D-411B-8370-E7701E19DA40}" destId="{6789C690-1F8F-4555-A219-906E17954057}" srcOrd="0" destOrd="0" presId="urn:microsoft.com/office/officeart/2005/8/layout/venn3"/>
    <dgm:cxn modelId="{A8EE5BC4-A515-415E-8F27-3F8C01F518E5}" type="presParOf" srcId="{BF4BAE9F-217D-411B-8370-E7701E19DA40}" destId="{3F2B3260-F837-4108-85BE-308694F81B40}" srcOrd="1" destOrd="0" presId="urn:microsoft.com/office/officeart/2005/8/layout/venn3"/>
    <dgm:cxn modelId="{4AA17DB8-4940-4E8C-A2F7-EB0299261E61}" type="presParOf" srcId="{BF4BAE9F-217D-411B-8370-E7701E19DA40}" destId="{42626427-ED78-4BBA-9B17-9DBF15D4EBCD}" srcOrd="2" destOrd="0" presId="urn:microsoft.com/office/officeart/2005/8/layout/venn3"/>
    <dgm:cxn modelId="{18910306-3A7B-4C6C-AD22-FBC801DB3208}" type="presParOf" srcId="{BF4BAE9F-217D-411B-8370-E7701E19DA40}" destId="{94405036-732C-4E35-A27E-C0CA8F138F22}" srcOrd="3" destOrd="0" presId="urn:microsoft.com/office/officeart/2005/8/layout/venn3"/>
    <dgm:cxn modelId="{F566F2E6-8A47-435F-90B6-CBD835B6E2D7}" type="presParOf" srcId="{BF4BAE9F-217D-411B-8370-E7701E19DA40}" destId="{5DA5A811-2748-4234-ABB5-CE6AFA48A21E}" srcOrd="4" destOrd="0" presId="urn:microsoft.com/office/officeart/2005/8/layout/venn3"/>
    <dgm:cxn modelId="{9D6E93FD-E1D2-455B-9820-668E67171FBA}" type="presParOf" srcId="{BF4BAE9F-217D-411B-8370-E7701E19DA40}" destId="{30091BBC-F292-43B3-A15F-75CA3CE6DCE1}" srcOrd="5" destOrd="0" presId="urn:microsoft.com/office/officeart/2005/8/layout/venn3"/>
    <dgm:cxn modelId="{DC9399F7-4A95-4886-8732-0A12FBA8D49B}" type="presParOf" srcId="{BF4BAE9F-217D-411B-8370-E7701E19DA40}" destId="{32ED1F0C-C5E1-4DB9-9D5B-F5FD0468AB96}" srcOrd="6" destOrd="0" presId="urn:microsoft.com/office/officeart/2005/8/layout/ven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9C690-1F8F-4555-A219-906E17954057}">
      <dsp:nvSpPr>
        <dsp:cNvPr id="0" name=""/>
        <dsp:cNvSpPr/>
      </dsp:nvSpPr>
      <dsp:spPr>
        <a:xfrm>
          <a:off x="128260" y="1006"/>
          <a:ext cx="1559478" cy="1559478"/>
        </a:xfrm>
        <a:prstGeom prst="ellipse">
          <a:avLst/>
        </a:prstGeom>
        <a:solidFill>
          <a:srgbClr val="B8CAE1">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i="0" u="none" strike="noStrike" kern="1200" dirty="0">
              <a:solidFill>
                <a:srgbClr val="00345B"/>
              </a:solidFill>
              <a:effectLst/>
              <a:latin typeface="Arial" pitchFamily="34" charset="0"/>
              <a:ea typeface="+mn-ea"/>
              <a:cs typeface="Arial" pitchFamily="34" charset="0"/>
            </a:rPr>
            <a:t>Accountability</a:t>
          </a:r>
          <a:endParaRPr lang="en-US" sz="1000" b="1" kern="1200" dirty="0">
            <a:solidFill>
              <a:srgbClr val="00345B"/>
            </a:solidFill>
            <a:latin typeface="Arial" pitchFamily="34" charset="0"/>
            <a:cs typeface="Arial" pitchFamily="34" charset="0"/>
          </a:endParaRPr>
        </a:p>
      </dsp:txBody>
      <dsp:txXfrm>
        <a:off x="356640" y="229386"/>
        <a:ext cx="1102718" cy="1102718"/>
      </dsp:txXfrm>
    </dsp:sp>
    <dsp:sp modelId="{42626427-ED78-4BBA-9B17-9DBF15D4EBCD}">
      <dsp:nvSpPr>
        <dsp:cNvPr id="0" name=""/>
        <dsp:cNvSpPr/>
      </dsp:nvSpPr>
      <dsp:spPr>
        <a:xfrm>
          <a:off x="1478970" y="1006"/>
          <a:ext cx="1559478" cy="1559478"/>
        </a:xfrm>
        <a:prstGeom prst="ellipse">
          <a:avLst/>
        </a:prstGeom>
        <a:solidFill>
          <a:srgbClr val="89A6CD">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823" tIns="12700" rIns="85823" bIns="12700" numCol="1" spcCol="1270" anchor="ctr" anchorCtr="0">
          <a:noAutofit/>
        </a:bodyPr>
        <a:lstStyle/>
        <a:p>
          <a:pPr lvl="0" algn="ctr" defTabSz="444500">
            <a:lnSpc>
              <a:spcPct val="90000"/>
            </a:lnSpc>
            <a:spcBef>
              <a:spcPct val="0"/>
            </a:spcBef>
            <a:spcAft>
              <a:spcPct val="35000"/>
            </a:spcAft>
          </a:pPr>
          <a:r>
            <a:rPr lang="en-US" sz="1000" b="1" kern="1200" dirty="0">
              <a:solidFill>
                <a:srgbClr val="00345B"/>
              </a:solidFill>
              <a:latin typeface="Arial" pitchFamily="34" charset="0"/>
              <a:cs typeface="Arial" pitchFamily="34" charset="0"/>
            </a:rPr>
            <a:t>Control over data</a:t>
          </a:r>
        </a:p>
      </dsp:txBody>
      <dsp:txXfrm>
        <a:off x="1707350" y="229386"/>
        <a:ext cx="1102718" cy="1102718"/>
      </dsp:txXfrm>
    </dsp:sp>
    <dsp:sp modelId="{5DA5A811-2748-4234-ABB5-CE6AFA48A21E}">
      <dsp:nvSpPr>
        <dsp:cNvPr id="0" name=""/>
        <dsp:cNvSpPr/>
      </dsp:nvSpPr>
      <dsp:spPr>
        <a:xfrm>
          <a:off x="2842057" y="1006"/>
          <a:ext cx="1559478" cy="1559478"/>
        </a:xfrm>
        <a:prstGeom prst="ellipse">
          <a:avLst/>
        </a:prstGeom>
        <a:solidFill>
          <a:srgbClr val="4271AF">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823" tIns="12700" rIns="85823" bIns="12700" numCol="1" spcCol="1270" anchor="ctr" anchorCtr="0">
          <a:noAutofit/>
        </a:bodyPr>
        <a:lstStyle/>
        <a:p>
          <a:pPr lvl="0" algn="ctr" defTabSz="444500">
            <a:lnSpc>
              <a:spcPct val="90000"/>
            </a:lnSpc>
            <a:spcBef>
              <a:spcPct val="0"/>
            </a:spcBef>
            <a:spcAft>
              <a:spcPct val="35000"/>
            </a:spcAft>
          </a:pPr>
          <a:r>
            <a:rPr lang="en-US" sz="1000" b="1" kern="1200" dirty="0">
              <a:solidFill>
                <a:srgbClr val="00345B"/>
              </a:solidFill>
              <a:latin typeface="Arial" pitchFamily="34" charset="0"/>
              <a:cs typeface="Arial" pitchFamily="34" charset="0"/>
            </a:rPr>
            <a:t>Data Integrity &amp; Security</a:t>
          </a:r>
        </a:p>
      </dsp:txBody>
      <dsp:txXfrm>
        <a:off x="3070437" y="229386"/>
        <a:ext cx="1102718" cy="1102718"/>
      </dsp:txXfrm>
    </dsp:sp>
    <dsp:sp modelId="{32ED1F0C-C5E1-4DB9-9D5B-F5FD0468AB96}">
      <dsp:nvSpPr>
        <dsp:cNvPr id="0" name=""/>
        <dsp:cNvSpPr/>
      </dsp:nvSpPr>
      <dsp:spPr>
        <a:xfrm>
          <a:off x="4205524" y="1006"/>
          <a:ext cx="1559478" cy="1559478"/>
        </a:xfrm>
        <a:prstGeom prst="ellipse">
          <a:avLst/>
        </a:prstGeom>
        <a:solidFill>
          <a:srgbClr val="00345B">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823" tIns="12700" rIns="85823" bIns="12700" numCol="1" spcCol="1270" anchor="ctr" anchorCtr="0">
          <a:noAutofit/>
        </a:bodyPr>
        <a:lstStyle/>
        <a:p>
          <a:pPr lvl="0" algn="ctr" defTabSz="444500">
            <a:lnSpc>
              <a:spcPct val="90000"/>
            </a:lnSpc>
            <a:spcBef>
              <a:spcPct val="0"/>
            </a:spcBef>
            <a:spcAft>
              <a:spcPct val="35000"/>
            </a:spcAft>
          </a:pPr>
          <a:r>
            <a:rPr lang="en-US" sz="1000" b="1" kern="1200" dirty="0">
              <a:solidFill>
                <a:srgbClr val="00345B"/>
              </a:solidFill>
              <a:latin typeface="Arial" pitchFamily="34" charset="0"/>
              <a:cs typeface="Arial" pitchFamily="34" charset="0"/>
            </a:rPr>
            <a:t>Trust</a:t>
          </a:r>
        </a:p>
      </dsp:txBody>
      <dsp:txXfrm>
        <a:off x="4433904" y="229386"/>
        <a:ext cx="1102718" cy="1102718"/>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26.png"/></Relationships>
</file>

<file path=ppt/drawings/drawing1.xml><?xml version="1.0" encoding="utf-8"?>
<c:userShapes xmlns:c="http://schemas.openxmlformats.org/drawingml/2006/chart">
  <cdr:relSizeAnchor xmlns:cdr="http://schemas.openxmlformats.org/drawingml/2006/chartDrawing">
    <cdr:from>
      <cdr:x>0.20584</cdr:x>
      <cdr:y>0.11558</cdr:y>
    </cdr:from>
    <cdr:to>
      <cdr:x>0.78845</cdr:x>
      <cdr:y>0.9258</cdr:y>
    </cdr:to>
    <cdr:sp macro="" textlink="">
      <cdr:nvSpPr>
        <cdr:cNvPr id="4" name="Text Box 3"/>
        <cdr:cNvSpPr txBox="1"/>
      </cdr:nvSpPr>
      <cdr:spPr>
        <a:xfrm xmlns:a="http://schemas.openxmlformats.org/drawingml/2006/main">
          <a:off x="1312989" y="547023"/>
          <a:ext cx="3716221" cy="3834477"/>
        </a:xfrm>
        <a:prstGeom xmlns:a="http://schemas.openxmlformats.org/drawingml/2006/main" prst="rect">
          <a:avLst/>
        </a:prstGeom>
      </cdr:spPr>
      <cdr:txBody>
        <a:bodyPr xmlns:a="http://schemas.openxmlformats.org/drawingml/2006/main" vertOverflow="clip" wrap="square" rtlCol="0">
          <a:prstTxWarp prst="textArchUp">
            <a:avLst>
              <a:gd name="adj" fmla="val 10451221"/>
            </a:avLst>
          </a:prstTxWarp>
        </a:bodyPr>
        <a:lstStyle xmlns:a="http://schemas.openxmlformats.org/drawingml/2006/main"/>
        <a:p xmlns:a="http://schemas.openxmlformats.org/drawingml/2006/main">
          <a:r>
            <a:rPr lang="nl-BE" sz="1600" dirty="0">
              <a:solidFill>
                <a:schemeClr val="bg1"/>
              </a:solidFill>
              <a:latin typeface="OPEN SANS"/>
            </a:rPr>
            <a:t>      </a:t>
          </a:r>
          <a:r>
            <a:rPr lang="nl-BE" sz="2400" dirty="0">
              <a:solidFill>
                <a:schemeClr val="bg1"/>
              </a:solidFill>
              <a:latin typeface="OPEN SANS"/>
            </a:rPr>
            <a:t>RELEASE</a:t>
          </a:r>
          <a:r>
            <a:rPr lang="nl-BE" sz="1600" dirty="0">
              <a:solidFill>
                <a:schemeClr val="bg1"/>
              </a:solidFill>
              <a:latin typeface="OPEN SANS"/>
            </a:rPr>
            <a:t>             </a:t>
          </a:r>
          <a:r>
            <a:rPr lang="nl-BE" sz="2000" dirty="0">
              <a:solidFill>
                <a:schemeClr val="bg1"/>
              </a:solidFill>
              <a:latin typeface="OPEN SANS"/>
            </a:rPr>
            <a:t> </a:t>
          </a:r>
          <a:r>
            <a:rPr lang="nl-BE" sz="2000" baseline="0" dirty="0">
              <a:solidFill>
                <a:schemeClr val="bg1"/>
              </a:solidFill>
              <a:latin typeface="OPEN SANS"/>
            </a:rPr>
            <a:t>MAINTENANCE             TRAINING          REQUIREMENTS</a:t>
          </a:r>
          <a:endParaRPr lang="nl-BE" sz="1600" dirty="0">
            <a:solidFill>
              <a:schemeClr val="bg1"/>
            </a:solidFill>
            <a:latin typeface="OPEN SANS"/>
          </a:endParaRPr>
        </a:p>
      </cdr:txBody>
    </cdr:sp>
  </cdr:relSizeAnchor>
  <cdr:relSizeAnchor xmlns:cdr="http://schemas.openxmlformats.org/drawingml/2006/chartDrawing">
    <cdr:from>
      <cdr:x>0.19996</cdr:x>
      <cdr:y>0.09506</cdr:y>
    </cdr:from>
    <cdr:to>
      <cdr:x>0.79344</cdr:x>
      <cdr:y>0.90493</cdr:y>
    </cdr:to>
    <cdr:sp macro="" textlink="">
      <cdr:nvSpPr>
        <cdr:cNvPr id="5" name="Text Box 4"/>
        <cdr:cNvSpPr txBox="1"/>
      </cdr:nvSpPr>
      <cdr:spPr>
        <a:xfrm xmlns:a="http://schemas.openxmlformats.org/drawingml/2006/main" rot="21169583">
          <a:off x="824783" y="335858"/>
          <a:ext cx="2447962" cy="2861217"/>
        </a:xfrm>
        <a:prstGeom xmlns:a="http://schemas.openxmlformats.org/drawingml/2006/main" prst="rect">
          <a:avLst/>
        </a:prstGeom>
      </cdr:spPr>
      <cdr:txBody>
        <a:bodyPr xmlns:a="http://schemas.openxmlformats.org/drawingml/2006/main" vertOverflow="clip" wrap="square" rtlCol="0">
          <a:prstTxWarp prst="textArchDown">
            <a:avLst/>
          </a:prstTxWarp>
        </a:bodyPr>
        <a:lstStyle xmlns:a="http://schemas.openxmlformats.org/drawingml/2006/main"/>
        <a:p xmlns:a="http://schemas.openxmlformats.org/drawingml/2006/main">
          <a:r>
            <a:rPr lang="nl-BE" sz="1600" dirty="0">
              <a:solidFill>
                <a:schemeClr val="bg1"/>
              </a:solidFill>
              <a:latin typeface="OPEN SANS"/>
            </a:rPr>
            <a:t>        TESTING</a:t>
          </a:r>
          <a:r>
            <a:rPr lang="nl-BE" sz="1600" baseline="0" dirty="0">
              <a:solidFill>
                <a:schemeClr val="bg1"/>
              </a:solidFill>
              <a:latin typeface="OPEN SANS"/>
            </a:rPr>
            <a:t>       </a:t>
          </a:r>
          <a:r>
            <a:rPr lang="nl-BE" sz="1600" dirty="0">
              <a:solidFill>
                <a:schemeClr val="bg1"/>
              </a:solidFill>
              <a:latin typeface="OPEN SANS"/>
            </a:rPr>
            <a:t>CODING</a:t>
          </a:r>
          <a:r>
            <a:rPr lang="nl-BE" sz="1600" baseline="0" dirty="0">
              <a:solidFill>
                <a:schemeClr val="bg1"/>
              </a:solidFill>
              <a:latin typeface="OPEN SANS"/>
            </a:rPr>
            <a:t>         DESIGN</a:t>
          </a:r>
          <a:endParaRPr lang="nl-BE" sz="1600" dirty="0">
            <a:solidFill>
              <a:schemeClr val="bg1"/>
            </a:solidFill>
            <a:latin typeface="OPEN SANS"/>
          </a:endParaRPr>
        </a:p>
      </cdr:txBody>
    </cdr:sp>
  </cdr:relSizeAnchor>
  <cdr:relSizeAnchor xmlns:cdr="http://schemas.openxmlformats.org/drawingml/2006/chartDrawing">
    <cdr:from>
      <cdr:x>0.41341</cdr:x>
      <cdr:y>0.43634</cdr:y>
    </cdr:from>
    <cdr:to>
      <cdr:x>0.58658</cdr:x>
      <cdr:y>0.56365</cdr:y>
    </cdr:to>
    <cdr:pic>
      <cdr:nvPicPr>
        <cdr:cNvPr id="9" name="Picture 8">
          <a:extLst xmlns:a="http://schemas.openxmlformats.org/drawingml/2006/main">
            <a:ext uri="{FF2B5EF4-FFF2-40B4-BE49-F238E27FC236}">
              <a16:creationId xmlns:a16="http://schemas.microsoft.com/office/drawing/2014/main" id="{E6510A79-2F8C-49E9-963A-65C23B7700E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113061" y="1582796"/>
          <a:ext cx="885124" cy="46180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1719F4-E10D-4B3A-96FE-CA4F63C582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1D66584-3CAE-44E5-86CB-22C12EC025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F99FBC-997C-4D06-928E-66D1FA76096B}" type="datetimeFigureOut">
              <a:rPr lang="en-GB" smtClean="0"/>
              <a:pPr/>
              <a:t>23/02/2022</a:t>
            </a:fld>
            <a:endParaRPr lang="en-GB"/>
          </a:p>
        </p:txBody>
      </p:sp>
      <p:sp>
        <p:nvSpPr>
          <p:cNvPr id="4" name="Footer Placeholder 3">
            <a:extLst>
              <a:ext uri="{FF2B5EF4-FFF2-40B4-BE49-F238E27FC236}">
                <a16:creationId xmlns:a16="http://schemas.microsoft.com/office/drawing/2014/main" id="{7DE9D6E4-1851-45F8-9571-E9EB575AC1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FCF7E1F-8446-41CF-81F7-ADFE5B0936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5C3D5B-32E3-43CF-A25E-8FCB62C0DF8D}" type="slidenum">
              <a:rPr lang="en-GB" smtClean="0"/>
              <a:pPr/>
              <a:t>‹#›</a:t>
            </a:fld>
            <a:endParaRPr lang="en-GB"/>
          </a:p>
        </p:txBody>
      </p:sp>
    </p:spTree>
    <p:extLst>
      <p:ext uri="{BB962C8B-B14F-4D97-AF65-F5344CB8AC3E}">
        <p14:creationId xmlns:p14="http://schemas.microsoft.com/office/powerpoint/2010/main" val="3841064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D5639-6ADE-4D52-82C6-8BD977C93083}" type="datetimeFigureOut">
              <a:rPr lang="en-GB" smtClean="0"/>
              <a:pPr/>
              <a:t>23/02/2022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3C6DE-6DE6-455E-9495-BE0D7883BF87}" type="slidenum">
              <a:rPr lang="en-GB" smtClean="0"/>
              <a:pPr/>
              <a:t>‹#›</a:t>
            </a:fld>
            <a:endParaRPr lang="en-GB"/>
          </a:p>
        </p:txBody>
      </p:sp>
    </p:spTree>
    <p:extLst>
      <p:ext uri="{BB962C8B-B14F-4D97-AF65-F5344CB8AC3E}">
        <p14:creationId xmlns:p14="http://schemas.microsoft.com/office/powerpoint/2010/main" val="149780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F3C6DE-6DE6-455E-9495-BE0D7883BF87}" type="slidenum">
              <a:rPr lang="en-GB" smtClean="0"/>
              <a:pPr/>
              <a:t>1</a:t>
            </a:fld>
            <a:endParaRPr lang="en-GB"/>
          </a:p>
        </p:txBody>
      </p:sp>
    </p:spTree>
    <p:extLst>
      <p:ext uri="{BB962C8B-B14F-4D97-AF65-F5344CB8AC3E}">
        <p14:creationId xmlns:p14="http://schemas.microsoft.com/office/powerpoint/2010/main" val="3075292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F3C6DE-6DE6-455E-9495-BE0D7883BF8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317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F3C6DE-6DE6-455E-9495-BE0D7883BF8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470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F3C6DE-6DE6-455E-9495-BE0D7883BF87}" type="slidenum">
              <a:rPr lang="en-GB" smtClean="0"/>
              <a:pPr/>
              <a:t>15</a:t>
            </a:fld>
            <a:endParaRPr lang="en-GB"/>
          </a:p>
        </p:txBody>
      </p:sp>
    </p:spTree>
    <p:extLst>
      <p:ext uri="{BB962C8B-B14F-4D97-AF65-F5344CB8AC3E}">
        <p14:creationId xmlns:p14="http://schemas.microsoft.com/office/powerpoint/2010/main" val="140507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Adiciionar</a:t>
            </a:r>
            <a:r>
              <a:rPr lang="en-US" dirty="0"/>
              <a:t> as logos</a:t>
            </a:r>
          </a:p>
        </p:txBody>
      </p:sp>
      <p:sp>
        <p:nvSpPr>
          <p:cNvPr id="4" name="Slide Number Placeholder 3"/>
          <p:cNvSpPr>
            <a:spLocks noGrp="1"/>
          </p:cNvSpPr>
          <p:nvPr>
            <p:ph type="sldNum" sz="quarter" idx="10"/>
          </p:nvPr>
        </p:nvSpPr>
        <p:spPr/>
        <p:txBody>
          <a:bodyPr/>
          <a:lstStyle/>
          <a:p>
            <a:fld id="{F0F3C6DE-6DE6-455E-9495-BE0D7883BF87}" type="slidenum">
              <a:rPr lang="en-GB" smtClean="0"/>
              <a:pPr/>
              <a:t>2</a:t>
            </a:fld>
            <a:endParaRPr lang="en-GB"/>
          </a:p>
        </p:txBody>
      </p:sp>
    </p:spTree>
    <p:extLst>
      <p:ext uri="{BB962C8B-B14F-4D97-AF65-F5344CB8AC3E}">
        <p14:creationId xmlns:p14="http://schemas.microsoft.com/office/powerpoint/2010/main" val="302841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F3C6DE-6DE6-455E-9495-BE0D7883BF87}" type="slidenum">
              <a:rPr lang="en-GB" smtClean="0"/>
              <a:pPr/>
              <a:t>3</a:t>
            </a:fld>
            <a:endParaRPr lang="en-GB"/>
          </a:p>
        </p:txBody>
      </p:sp>
    </p:spTree>
    <p:extLst>
      <p:ext uri="{BB962C8B-B14F-4D97-AF65-F5344CB8AC3E}">
        <p14:creationId xmlns:p14="http://schemas.microsoft.com/office/powerpoint/2010/main" val="318507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F3C6DE-6DE6-455E-9495-BE0D7883BF87}" type="slidenum">
              <a:rPr lang="en-GB" smtClean="0"/>
              <a:pPr/>
              <a:t>4</a:t>
            </a:fld>
            <a:endParaRPr lang="en-GB"/>
          </a:p>
        </p:txBody>
      </p:sp>
    </p:spTree>
    <p:extLst>
      <p:ext uri="{BB962C8B-B14F-4D97-AF65-F5344CB8AC3E}">
        <p14:creationId xmlns:p14="http://schemas.microsoft.com/office/powerpoint/2010/main" val="138766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F3C6DE-6DE6-455E-9495-BE0D7883BF87}" type="slidenum">
              <a:rPr lang="en-GB" smtClean="0"/>
              <a:pPr/>
              <a:t>5</a:t>
            </a:fld>
            <a:endParaRPr lang="en-GB"/>
          </a:p>
        </p:txBody>
      </p:sp>
    </p:spTree>
    <p:extLst>
      <p:ext uri="{BB962C8B-B14F-4D97-AF65-F5344CB8AC3E}">
        <p14:creationId xmlns:p14="http://schemas.microsoft.com/office/powerpoint/2010/main" val="4132373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3C6DE-6DE6-455E-9495-BE0D7883BF87}" type="slidenum">
              <a:rPr lang="en-GB" smtClean="0"/>
              <a:pPr/>
              <a:t>6</a:t>
            </a:fld>
            <a:endParaRPr lang="en-GB"/>
          </a:p>
        </p:txBody>
      </p:sp>
    </p:spTree>
    <p:extLst>
      <p:ext uri="{BB962C8B-B14F-4D97-AF65-F5344CB8AC3E}">
        <p14:creationId xmlns:p14="http://schemas.microsoft.com/office/powerpoint/2010/main" val="362861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F0F3C6DE-6DE6-455E-9495-BE0D7883BF87}" type="slidenum">
              <a:rPr lang="en-GB" smtClean="0"/>
              <a:pPr/>
              <a:t>7</a:t>
            </a:fld>
            <a:endParaRPr lang="en-GB"/>
          </a:p>
        </p:txBody>
      </p:sp>
    </p:spTree>
    <p:extLst>
      <p:ext uri="{BB962C8B-B14F-4D97-AF65-F5344CB8AC3E}">
        <p14:creationId xmlns:p14="http://schemas.microsoft.com/office/powerpoint/2010/main" val="2208482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3C6DE-6DE6-455E-9495-BE0D7883BF87}" type="slidenum">
              <a:rPr lang="en-GB" smtClean="0"/>
              <a:pPr/>
              <a:t>8</a:t>
            </a:fld>
            <a:endParaRPr lang="en-GB"/>
          </a:p>
        </p:txBody>
      </p:sp>
    </p:spTree>
    <p:extLst>
      <p:ext uri="{BB962C8B-B14F-4D97-AF65-F5344CB8AC3E}">
        <p14:creationId xmlns:p14="http://schemas.microsoft.com/office/powerpoint/2010/main" val="7202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BANDEIRA PRO TIMELINE POINT</a:t>
            </a:r>
          </a:p>
        </p:txBody>
      </p:sp>
      <p:sp>
        <p:nvSpPr>
          <p:cNvPr id="4" name="Slide Number Placeholder 3"/>
          <p:cNvSpPr>
            <a:spLocks noGrp="1"/>
          </p:cNvSpPr>
          <p:nvPr>
            <p:ph type="sldNum" sz="quarter" idx="10"/>
          </p:nvPr>
        </p:nvSpPr>
        <p:spPr/>
        <p:txBody>
          <a:bodyPr/>
          <a:lstStyle/>
          <a:p>
            <a:fld id="{F0F3C6DE-6DE6-455E-9495-BE0D7883BF87}" type="slidenum">
              <a:rPr lang="en-GB" smtClean="0"/>
              <a:pPr/>
              <a:t>9</a:t>
            </a:fld>
            <a:endParaRPr lang="en-GB"/>
          </a:p>
        </p:txBody>
      </p:sp>
    </p:spTree>
    <p:extLst>
      <p:ext uri="{BB962C8B-B14F-4D97-AF65-F5344CB8AC3E}">
        <p14:creationId xmlns:p14="http://schemas.microsoft.com/office/powerpoint/2010/main" val="164251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85197" y="2726909"/>
            <a:ext cx="10363200" cy="786393"/>
          </a:xfrm>
          <a:prstGeom prst="rect">
            <a:avLst/>
          </a:prstGeom>
        </p:spPr>
        <p:txBody>
          <a:bodyPr/>
          <a:lstStyle>
            <a:lvl1pPr algn="l">
              <a:defRPr sz="3200" b="1" spc="300">
                <a:solidFill>
                  <a:srgbClr val="134E9E"/>
                </a:solidFill>
                <a:latin typeface="Arial" pitchFamily="34" charset="0"/>
                <a:cs typeface="Arial" pitchFamily="34" charset="0"/>
              </a:defRPr>
            </a:lvl1pPr>
          </a:lstStyle>
          <a:p>
            <a:r>
              <a:rPr lang="en-US"/>
              <a:t>Click to edit Master title style</a:t>
            </a:r>
          </a:p>
        </p:txBody>
      </p:sp>
      <p:sp>
        <p:nvSpPr>
          <p:cNvPr id="8" name="Subtitle 2"/>
          <p:cNvSpPr>
            <a:spLocks noGrp="1"/>
          </p:cNvSpPr>
          <p:nvPr>
            <p:ph type="subTitle" idx="1" hasCustomPrompt="1"/>
          </p:nvPr>
        </p:nvSpPr>
        <p:spPr>
          <a:xfrm>
            <a:off x="173620" y="3571173"/>
            <a:ext cx="10189580" cy="2085372"/>
          </a:xfrm>
          <a:prstGeom prst="rect">
            <a:avLst/>
          </a:prstGeom>
        </p:spPr>
        <p:txBody>
          <a:bodyPr/>
          <a:lstStyle>
            <a:lvl1pPr marL="0" indent="0" algn="l">
              <a:buNone/>
              <a:defRPr sz="1800" spc="600">
                <a:solidFill>
                  <a:srgbClr val="008798"/>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18311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99520" y="142240"/>
            <a:ext cx="599440" cy="330835"/>
          </a:xfrm>
          <a:prstGeom prst="rect">
            <a:avLst/>
          </a:prstGeom>
        </p:spPr>
        <p:txBody>
          <a:bodyPr/>
          <a:lstStyle>
            <a:lvl1pPr algn="r">
              <a:defRPr sz="1100" b="1">
                <a:solidFill>
                  <a:schemeClr val="bg1"/>
                </a:solidFill>
                <a:latin typeface="Arial" pitchFamily="34" charset="0"/>
                <a:cs typeface="Arial" pitchFamily="34" charset="0"/>
              </a:defRPr>
            </a:lvl1pPr>
          </a:lstStyle>
          <a:p>
            <a:fld id="{5C95821C-2445-4A85-90D4-A0BCF8F18A54}" type="slidenum">
              <a:rPr lang="en-US" smtClean="0"/>
              <a:pPr/>
              <a:t>‹#›</a:t>
            </a:fld>
            <a:endParaRPr lang="en-US"/>
          </a:p>
        </p:txBody>
      </p:sp>
      <p:sp>
        <p:nvSpPr>
          <p:cNvPr id="8" name="Subtitle 2"/>
          <p:cNvSpPr>
            <a:spLocks noGrp="1"/>
          </p:cNvSpPr>
          <p:nvPr>
            <p:ph type="subTitle" idx="1" hasCustomPrompt="1"/>
          </p:nvPr>
        </p:nvSpPr>
        <p:spPr>
          <a:xfrm>
            <a:off x="375920" y="1"/>
            <a:ext cx="8483600" cy="690880"/>
          </a:xfrm>
          <a:prstGeom prst="rect">
            <a:avLst/>
          </a:prstGeom>
        </p:spPr>
        <p:txBody>
          <a:bodyPr anchor="ctr"/>
          <a:lstStyle>
            <a:lvl1pPr marL="0" indent="0" algn="l">
              <a:buNone/>
              <a:defRPr sz="2000" spc="600">
                <a:solidFill>
                  <a:srgbClr val="339DAA"/>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4" name="Content Placeholder 2"/>
          <p:cNvSpPr>
            <a:spLocks noGrp="1"/>
          </p:cNvSpPr>
          <p:nvPr>
            <p:ph sz="quarter" idx="13"/>
          </p:nvPr>
        </p:nvSpPr>
        <p:spPr>
          <a:xfrm>
            <a:off x="254000" y="842963"/>
            <a:ext cx="5582920" cy="5486400"/>
          </a:xfrm>
          <a:prstGeom prst="rect">
            <a:avLst/>
          </a:prstGeom>
        </p:spPr>
        <p:txBody>
          <a:bodyPr/>
          <a:lstStyle>
            <a:lvl1pPr marL="0" indent="0">
              <a:buNone/>
              <a:defRPr sz="2400" b="1">
                <a:solidFill>
                  <a:srgbClr val="339DAA"/>
                </a:solidFill>
                <a:latin typeface="Arial" pitchFamily="34" charset="0"/>
                <a:cs typeface="Arial" pitchFamily="34" charset="0"/>
              </a:defRPr>
            </a:lvl1pPr>
            <a:lvl2pPr>
              <a:buClr>
                <a:srgbClr val="4DFCF3"/>
              </a:buClr>
              <a:defRPr sz="2400">
                <a:solidFill>
                  <a:srgbClr val="00345B"/>
                </a:solidFill>
                <a:latin typeface="Arial" pitchFamily="34" charset="0"/>
                <a:cs typeface="Arial" pitchFamily="34" charset="0"/>
              </a:defRPr>
            </a:lvl2pPr>
            <a:lvl3pPr>
              <a:buClr>
                <a:srgbClr val="4DFCF3"/>
              </a:buClr>
              <a:defRPr sz="2000">
                <a:solidFill>
                  <a:srgbClr val="00345B"/>
                </a:solidFill>
                <a:latin typeface="Arial" pitchFamily="34" charset="0"/>
                <a:cs typeface="Arial" pitchFamily="34" charset="0"/>
              </a:defRPr>
            </a:lvl3pPr>
            <a:lvl4pPr>
              <a:buClr>
                <a:srgbClr val="4DFCF3"/>
              </a:buClr>
              <a:defRPr sz="1800">
                <a:solidFill>
                  <a:srgbClr val="00345B"/>
                </a:solidFill>
                <a:latin typeface="Arial" pitchFamily="34" charset="0"/>
                <a:cs typeface="Arial" pitchFamily="34" charset="0"/>
              </a:defRPr>
            </a:lvl4pPr>
            <a:lvl5pPr>
              <a:buClr>
                <a:srgbClr val="4DFCF3"/>
              </a:buClr>
              <a:defRPr sz="1800">
                <a:solidFill>
                  <a:srgbClr val="00345B"/>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p:cNvSpPr>
            <a:spLocks noGrp="1"/>
          </p:cNvSpPr>
          <p:nvPr>
            <p:ph sz="quarter" idx="14"/>
          </p:nvPr>
        </p:nvSpPr>
        <p:spPr>
          <a:xfrm>
            <a:off x="5999480" y="853742"/>
            <a:ext cx="5582920" cy="5486400"/>
          </a:xfrm>
          <a:prstGeom prst="rect">
            <a:avLst/>
          </a:prstGeom>
        </p:spPr>
        <p:txBody>
          <a:bodyPr/>
          <a:lstStyle>
            <a:lvl1pPr marL="0" indent="0">
              <a:buNone/>
              <a:defRPr sz="2400" b="1">
                <a:solidFill>
                  <a:srgbClr val="339DAA"/>
                </a:solidFill>
                <a:latin typeface="Arial" pitchFamily="34" charset="0"/>
                <a:cs typeface="Arial" pitchFamily="34" charset="0"/>
              </a:defRPr>
            </a:lvl1pPr>
            <a:lvl2pPr>
              <a:buClr>
                <a:srgbClr val="4DFCF3"/>
              </a:buClr>
              <a:defRPr sz="2400">
                <a:solidFill>
                  <a:srgbClr val="00345B"/>
                </a:solidFill>
                <a:latin typeface="Arial" pitchFamily="34" charset="0"/>
                <a:cs typeface="Arial" pitchFamily="34" charset="0"/>
              </a:defRPr>
            </a:lvl2pPr>
            <a:lvl3pPr>
              <a:buClr>
                <a:srgbClr val="4DFCF3"/>
              </a:buClr>
              <a:defRPr sz="2000">
                <a:solidFill>
                  <a:srgbClr val="00345B"/>
                </a:solidFill>
                <a:latin typeface="Arial" pitchFamily="34" charset="0"/>
                <a:cs typeface="Arial" pitchFamily="34" charset="0"/>
              </a:defRPr>
            </a:lvl3pPr>
            <a:lvl4pPr>
              <a:buClr>
                <a:srgbClr val="4DFCF3"/>
              </a:buClr>
              <a:defRPr sz="1800">
                <a:solidFill>
                  <a:srgbClr val="00345B"/>
                </a:solidFill>
                <a:latin typeface="Arial" pitchFamily="34" charset="0"/>
                <a:cs typeface="Arial" pitchFamily="34" charset="0"/>
              </a:defRPr>
            </a:lvl4pPr>
            <a:lvl5pPr>
              <a:buClr>
                <a:srgbClr val="4DFCF3"/>
              </a:buClr>
              <a:defRPr sz="1800">
                <a:solidFill>
                  <a:srgbClr val="00345B"/>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5869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99520" y="142240"/>
            <a:ext cx="599440" cy="330835"/>
          </a:xfrm>
          <a:prstGeom prst="rect">
            <a:avLst/>
          </a:prstGeom>
        </p:spPr>
        <p:txBody>
          <a:bodyPr/>
          <a:lstStyle>
            <a:lvl1pPr algn="r">
              <a:defRPr sz="1100" b="1">
                <a:solidFill>
                  <a:schemeClr val="bg1"/>
                </a:solidFill>
                <a:latin typeface="Arial" pitchFamily="34" charset="0"/>
                <a:cs typeface="Arial" pitchFamily="34" charset="0"/>
              </a:defRPr>
            </a:lvl1pPr>
          </a:lstStyle>
          <a:p>
            <a:fld id="{5C95821C-2445-4A85-90D4-A0BCF8F18A54}" type="slidenum">
              <a:rPr lang="en-US" smtClean="0"/>
              <a:pPr/>
              <a:t>‹#›</a:t>
            </a:fld>
            <a:endParaRPr lang="en-US"/>
          </a:p>
        </p:txBody>
      </p:sp>
      <p:sp>
        <p:nvSpPr>
          <p:cNvPr id="8" name="Subtitle 2"/>
          <p:cNvSpPr>
            <a:spLocks noGrp="1"/>
          </p:cNvSpPr>
          <p:nvPr>
            <p:ph type="subTitle" idx="1" hasCustomPrompt="1"/>
          </p:nvPr>
        </p:nvSpPr>
        <p:spPr>
          <a:xfrm>
            <a:off x="375920" y="1"/>
            <a:ext cx="8483600" cy="690880"/>
          </a:xfrm>
          <a:prstGeom prst="rect">
            <a:avLst/>
          </a:prstGeom>
        </p:spPr>
        <p:txBody>
          <a:bodyPr anchor="ctr"/>
          <a:lstStyle>
            <a:lvl1pPr marL="0" indent="0" algn="l">
              <a:buNone/>
              <a:defRPr sz="2000" spc="600">
                <a:solidFill>
                  <a:srgbClr val="339DAA"/>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Content Placeholder 2"/>
          <p:cNvSpPr>
            <a:spLocks noGrp="1"/>
          </p:cNvSpPr>
          <p:nvPr>
            <p:ph sz="quarter" idx="13"/>
          </p:nvPr>
        </p:nvSpPr>
        <p:spPr>
          <a:xfrm>
            <a:off x="254000" y="842963"/>
            <a:ext cx="11755120" cy="5486400"/>
          </a:xfrm>
          <a:prstGeom prst="rect">
            <a:avLst/>
          </a:prstGeom>
        </p:spPr>
        <p:txBody>
          <a:bodyPr/>
          <a:lstStyle>
            <a:lvl1pPr marL="0" indent="0">
              <a:buNone/>
              <a:defRPr sz="2400" b="1">
                <a:solidFill>
                  <a:srgbClr val="339DAA"/>
                </a:solidFill>
                <a:latin typeface="Arial" pitchFamily="34" charset="0"/>
                <a:cs typeface="Arial" pitchFamily="34" charset="0"/>
              </a:defRPr>
            </a:lvl1pPr>
            <a:lvl2pPr>
              <a:buClr>
                <a:srgbClr val="4DFCF3"/>
              </a:buClr>
              <a:defRPr sz="2400">
                <a:solidFill>
                  <a:srgbClr val="00345B"/>
                </a:solidFill>
                <a:latin typeface="Arial" pitchFamily="34" charset="0"/>
                <a:cs typeface="Arial" pitchFamily="34" charset="0"/>
              </a:defRPr>
            </a:lvl2pPr>
            <a:lvl3pPr>
              <a:buClr>
                <a:srgbClr val="4DFCF3"/>
              </a:buClr>
              <a:defRPr sz="2000">
                <a:solidFill>
                  <a:srgbClr val="00345B"/>
                </a:solidFill>
                <a:latin typeface="Arial" pitchFamily="34" charset="0"/>
                <a:cs typeface="Arial" pitchFamily="34" charset="0"/>
              </a:defRPr>
            </a:lvl3pPr>
            <a:lvl4pPr>
              <a:buClr>
                <a:srgbClr val="4DFCF3"/>
              </a:buClr>
              <a:defRPr sz="1800">
                <a:solidFill>
                  <a:srgbClr val="00345B"/>
                </a:solidFill>
                <a:latin typeface="Arial" pitchFamily="34" charset="0"/>
                <a:cs typeface="Arial" pitchFamily="34" charset="0"/>
              </a:defRPr>
            </a:lvl4pPr>
            <a:lvl5pPr>
              <a:buClr>
                <a:srgbClr val="4DFCF3"/>
              </a:buClr>
              <a:defRPr sz="1800">
                <a:solidFill>
                  <a:srgbClr val="00345B"/>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2171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99520" y="142240"/>
            <a:ext cx="599440" cy="330835"/>
          </a:xfrm>
          <a:prstGeom prst="rect">
            <a:avLst/>
          </a:prstGeom>
        </p:spPr>
        <p:txBody>
          <a:bodyPr/>
          <a:lstStyle>
            <a:lvl1pPr algn="r">
              <a:defRPr sz="1100" b="1">
                <a:solidFill>
                  <a:schemeClr val="bg1"/>
                </a:solidFill>
                <a:latin typeface="Arial" pitchFamily="34" charset="0"/>
                <a:cs typeface="Arial" pitchFamily="34" charset="0"/>
              </a:defRPr>
            </a:lvl1pPr>
          </a:lstStyle>
          <a:p>
            <a:fld id="{5C95821C-2445-4A85-90D4-A0BCF8F18A54}" type="slidenum">
              <a:rPr lang="en-US" smtClean="0"/>
              <a:pPr/>
              <a:t>‹#›</a:t>
            </a:fld>
            <a:endParaRPr lang="en-US"/>
          </a:p>
        </p:txBody>
      </p:sp>
      <p:sp>
        <p:nvSpPr>
          <p:cNvPr id="8" name="Subtitle 2"/>
          <p:cNvSpPr>
            <a:spLocks noGrp="1"/>
          </p:cNvSpPr>
          <p:nvPr>
            <p:ph type="subTitle" idx="1" hasCustomPrompt="1"/>
          </p:nvPr>
        </p:nvSpPr>
        <p:spPr>
          <a:xfrm>
            <a:off x="375920" y="1"/>
            <a:ext cx="8483600" cy="690880"/>
          </a:xfrm>
          <a:prstGeom prst="rect">
            <a:avLst/>
          </a:prstGeom>
        </p:spPr>
        <p:txBody>
          <a:bodyPr anchor="ctr"/>
          <a:lstStyle>
            <a:lvl1pPr marL="0" indent="0" algn="l">
              <a:buNone/>
              <a:defRPr sz="2000" spc="600">
                <a:solidFill>
                  <a:srgbClr val="339DAA"/>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4" name="Content Placeholder 2"/>
          <p:cNvSpPr>
            <a:spLocks noGrp="1"/>
          </p:cNvSpPr>
          <p:nvPr>
            <p:ph sz="quarter" idx="13"/>
          </p:nvPr>
        </p:nvSpPr>
        <p:spPr>
          <a:xfrm>
            <a:off x="254000" y="842963"/>
            <a:ext cx="5582920" cy="5486400"/>
          </a:xfrm>
          <a:prstGeom prst="rect">
            <a:avLst/>
          </a:prstGeom>
        </p:spPr>
        <p:txBody>
          <a:bodyPr/>
          <a:lstStyle>
            <a:lvl1pPr marL="0" indent="0">
              <a:buNone/>
              <a:defRPr sz="2400" b="1">
                <a:solidFill>
                  <a:srgbClr val="339DAA"/>
                </a:solidFill>
                <a:latin typeface="Arial" pitchFamily="34" charset="0"/>
                <a:cs typeface="Arial" pitchFamily="34" charset="0"/>
              </a:defRPr>
            </a:lvl1pPr>
            <a:lvl2pPr>
              <a:buClr>
                <a:srgbClr val="4DFCF3"/>
              </a:buClr>
              <a:defRPr sz="2400">
                <a:solidFill>
                  <a:srgbClr val="00345B"/>
                </a:solidFill>
                <a:latin typeface="Arial" pitchFamily="34" charset="0"/>
                <a:cs typeface="Arial" pitchFamily="34" charset="0"/>
              </a:defRPr>
            </a:lvl2pPr>
            <a:lvl3pPr>
              <a:buClr>
                <a:srgbClr val="4DFCF3"/>
              </a:buClr>
              <a:defRPr sz="2000">
                <a:solidFill>
                  <a:srgbClr val="00345B"/>
                </a:solidFill>
                <a:latin typeface="Arial" pitchFamily="34" charset="0"/>
                <a:cs typeface="Arial" pitchFamily="34" charset="0"/>
              </a:defRPr>
            </a:lvl3pPr>
            <a:lvl4pPr>
              <a:buClr>
                <a:srgbClr val="4DFCF3"/>
              </a:buClr>
              <a:defRPr sz="1800">
                <a:solidFill>
                  <a:srgbClr val="00345B"/>
                </a:solidFill>
                <a:latin typeface="Arial" pitchFamily="34" charset="0"/>
                <a:cs typeface="Arial" pitchFamily="34" charset="0"/>
              </a:defRPr>
            </a:lvl4pPr>
            <a:lvl5pPr>
              <a:buClr>
                <a:srgbClr val="4DFCF3"/>
              </a:buClr>
              <a:defRPr sz="1800">
                <a:solidFill>
                  <a:srgbClr val="00345B"/>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p:cNvSpPr>
            <a:spLocks noGrp="1"/>
          </p:cNvSpPr>
          <p:nvPr>
            <p:ph sz="quarter" idx="14"/>
          </p:nvPr>
        </p:nvSpPr>
        <p:spPr>
          <a:xfrm>
            <a:off x="5999480" y="853742"/>
            <a:ext cx="5582920" cy="5486400"/>
          </a:xfrm>
          <a:prstGeom prst="rect">
            <a:avLst/>
          </a:prstGeom>
        </p:spPr>
        <p:txBody>
          <a:bodyPr/>
          <a:lstStyle>
            <a:lvl1pPr marL="0" indent="0">
              <a:buNone/>
              <a:defRPr sz="2400" b="1">
                <a:solidFill>
                  <a:srgbClr val="339DAA"/>
                </a:solidFill>
                <a:latin typeface="Arial" pitchFamily="34" charset="0"/>
                <a:cs typeface="Arial" pitchFamily="34" charset="0"/>
              </a:defRPr>
            </a:lvl1pPr>
            <a:lvl2pPr>
              <a:buClr>
                <a:srgbClr val="4DFCF3"/>
              </a:buClr>
              <a:defRPr sz="2400">
                <a:solidFill>
                  <a:srgbClr val="00345B"/>
                </a:solidFill>
                <a:latin typeface="Arial" pitchFamily="34" charset="0"/>
                <a:cs typeface="Arial" pitchFamily="34" charset="0"/>
              </a:defRPr>
            </a:lvl2pPr>
            <a:lvl3pPr>
              <a:buClr>
                <a:srgbClr val="4DFCF3"/>
              </a:buClr>
              <a:defRPr sz="2000">
                <a:solidFill>
                  <a:srgbClr val="00345B"/>
                </a:solidFill>
                <a:latin typeface="Arial" pitchFamily="34" charset="0"/>
                <a:cs typeface="Arial" pitchFamily="34" charset="0"/>
              </a:defRPr>
            </a:lvl3pPr>
            <a:lvl4pPr>
              <a:buClr>
                <a:srgbClr val="4DFCF3"/>
              </a:buClr>
              <a:defRPr sz="1800">
                <a:solidFill>
                  <a:srgbClr val="00345B"/>
                </a:solidFill>
                <a:latin typeface="Arial" pitchFamily="34" charset="0"/>
                <a:cs typeface="Arial" pitchFamily="34" charset="0"/>
              </a:defRPr>
            </a:lvl4pPr>
            <a:lvl5pPr>
              <a:buClr>
                <a:srgbClr val="4DFCF3"/>
              </a:buClr>
              <a:defRPr sz="1800">
                <a:solidFill>
                  <a:srgbClr val="00345B"/>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5025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99520" y="142240"/>
            <a:ext cx="599440" cy="330835"/>
          </a:xfrm>
          <a:prstGeom prst="rect">
            <a:avLst/>
          </a:prstGeom>
        </p:spPr>
        <p:txBody>
          <a:bodyPr/>
          <a:lstStyle>
            <a:lvl1pPr algn="r">
              <a:defRPr sz="1100" b="1">
                <a:solidFill>
                  <a:schemeClr val="bg1"/>
                </a:solidFill>
                <a:latin typeface="Arial" pitchFamily="34" charset="0"/>
                <a:cs typeface="Arial" pitchFamily="34" charset="0"/>
              </a:defRPr>
            </a:lvl1pPr>
          </a:lstStyle>
          <a:p>
            <a:fld id="{5C95821C-2445-4A85-90D4-A0BCF8F18A54}" type="slidenum">
              <a:rPr lang="en-US" smtClean="0"/>
              <a:pPr/>
              <a:t>‹#›</a:t>
            </a:fld>
            <a:endParaRPr lang="en-US"/>
          </a:p>
        </p:txBody>
      </p:sp>
      <p:sp>
        <p:nvSpPr>
          <p:cNvPr id="8" name="Subtitle 2"/>
          <p:cNvSpPr>
            <a:spLocks noGrp="1"/>
          </p:cNvSpPr>
          <p:nvPr>
            <p:ph type="subTitle" idx="1" hasCustomPrompt="1"/>
          </p:nvPr>
        </p:nvSpPr>
        <p:spPr>
          <a:xfrm>
            <a:off x="375920" y="1"/>
            <a:ext cx="8483600" cy="690880"/>
          </a:xfrm>
          <a:prstGeom prst="rect">
            <a:avLst/>
          </a:prstGeom>
        </p:spPr>
        <p:txBody>
          <a:bodyPr anchor="ctr"/>
          <a:lstStyle>
            <a:lvl1pPr marL="0" indent="0" algn="l">
              <a:buNone/>
              <a:defRPr sz="2000" spc="600">
                <a:solidFill>
                  <a:srgbClr val="04E6DB"/>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Content Placeholder 2"/>
          <p:cNvSpPr>
            <a:spLocks noGrp="1"/>
          </p:cNvSpPr>
          <p:nvPr>
            <p:ph sz="quarter" idx="13"/>
          </p:nvPr>
        </p:nvSpPr>
        <p:spPr>
          <a:xfrm>
            <a:off x="254000" y="842963"/>
            <a:ext cx="11755120" cy="5486400"/>
          </a:xfrm>
          <a:prstGeom prst="rect">
            <a:avLst/>
          </a:prstGeom>
        </p:spPr>
        <p:txBody>
          <a:bodyPr/>
          <a:lstStyle>
            <a:lvl1pPr marL="0" indent="0">
              <a:buNone/>
              <a:defRPr sz="2400" b="1">
                <a:solidFill>
                  <a:srgbClr val="04E6DB"/>
                </a:solidFill>
                <a:latin typeface="Arial" pitchFamily="34" charset="0"/>
                <a:cs typeface="Arial" pitchFamily="34" charset="0"/>
              </a:defRPr>
            </a:lvl1pPr>
            <a:lvl2pPr>
              <a:buClr>
                <a:srgbClr val="4DFCF3"/>
              </a:buClr>
              <a:defRPr sz="2400">
                <a:solidFill>
                  <a:srgbClr val="00345B"/>
                </a:solidFill>
                <a:latin typeface="Arial" pitchFamily="34" charset="0"/>
                <a:cs typeface="Arial" pitchFamily="34" charset="0"/>
              </a:defRPr>
            </a:lvl2pPr>
            <a:lvl3pPr>
              <a:buClr>
                <a:srgbClr val="4DFCF3"/>
              </a:buClr>
              <a:defRPr sz="2000">
                <a:solidFill>
                  <a:srgbClr val="00345B"/>
                </a:solidFill>
                <a:latin typeface="Arial" pitchFamily="34" charset="0"/>
                <a:cs typeface="Arial" pitchFamily="34" charset="0"/>
              </a:defRPr>
            </a:lvl3pPr>
            <a:lvl4pPr>
              <a:buClr>
                <a:srgbClr val="4DFCF3"/>
              </a:buClr>
              <a:defRPr sz="1800">
                <a:solidFill>
                  <a:srgbClr val="00345B"/>
                </a:solidFill>
                <a:latin typeface="Arial" pitchFamily="34" charset="0"/>
                <a:cs typeface="Arial" pitchFamily="34" charset="0"/>
              </a:defRPr>
            </a:lvl4pPr>
            <a:lvl5pPr>
              <a:buClr>
                <a:srgbClr val="4DFCF3"/>
              </a:buClr>
              <a:defRPr sz="1800">
                <a:solidFill>
                  <a:srgbClr val="00345B"/>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925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99520" y="142240"/>
            <a:ext cx="599440" cy="330835"/>
          </a:xfrm>
          <a:prstGeom prst="rect">
            <a:avLst/>
          </a:prstGeom>
        </p:spPr>
        <p:txBody>
          <a:bodyPr/>
          <a:lstStyle>
            <a:lvl1pPr algn="r">
              <a:defRPr sz="1100" b="1">
                <a:solidFill>
                  <a:schemeClr val="bg1"/>
                </a:solidFill>
                <a:latin typeface="Arial" pitchFamily="34" charset="0"/>
                <a:cs typeface="Arial" pitchFamily="34" charset="0"/>
              </a:defRPr>
            </a:lvl1pPr>
          </a:lstStyle>
          <a:p>
            <a:fld id="{5C95821C-2445-4A85-90D4-A0BCF8F18A54}" type="slidenum">
              <a:rPr lang="en-US" smtClean="0"/>
              <a:pPr/>
              <a:t>‹#›</a:t>
            </a:fld>
            <a:endParaRPr lang="en-US"/>
          </a:p>
        </p:txBody>
      </p:sp>
      <p:sp>
        <p:nvSpPr>
          <p:cNvPr id="8" name="Subtitle 2"/>
          <p:cNvSpPr>
            <a:spLocks noGrp="1"/>
          </p:cNvSpPr>
          <p:nvPr>
            <p:ph type="subTitle" idx="1" hasCustomPrompt="1"/>
          </p:nvPr>
        </p:nvSpPr>
        <p:spPr>
          <a:xfrm>
            <a:off x="375920" y="1"/>
            <a:ext cx="8483600" cy="690880"/>
          </a:xfrm>
          <a:prstGeom prst="rect">
            <a:avLst/>
          </a:prstGeom>
        </p:spPr>
        <p:txBody>
          <a:bodyPr anchor="ctr"/>
          <a:lstStyle>
            <a:lvl1pPr marL="0" indent="0" algn="l">
              <a:buNone/>
              <a:defRPr sz="2000" spc="600">
                <a:solidFill>
                  <a:srgbClr val="04E6DB"/>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4" name="Content Placeholder 2"/>
          <p:cNvSpPr>
            <a:spLocks noGrp="1"/>
          </p:cNvSpPr>
          <p:nvPr>
            <p:ph sz="quarter" idx="13"/>
          </p:nvPr>
        </p:nvSpPr>
        <p:spPr>
          <a:xfrm>
            <a:off x="254000" y="842963"/>
            <a:ext cx="5582920" cy="5486400"/>
          </a:xfrm>
          <a:prstGeom prst="rect">
            <a:avLst/>
          </a:prstGeom>
        </p:spPr>
        <p:txBody>
          <a:bodyPr/>
          <a:lstStyle>
            <a:lvl1pPr marL="0" indent="0">
              <a:buNone/>
              <a:defRPr sz="2400" b="1">
                <a:solidFill>
                  <a:srgbClr val="04E6DB"/>
                </a:solidFill>
                <a:latin typeface="Arial" pitchFamily="34" charset="0"/>
                <a:cs typeface="Arial" pitchFamily="34" charset="0"/>
              </a:defRPr>
            </a:lvl1pPr>
            <a:lvl2pPr>
              <a:buClr>
                <a:srgbClr val="4DFCF3"/>
              </a:buClr>
              <a:defRPr sz="2400">
                <a:solidFill>
                  <a:srgbClr val="00345B"/>
                </a:solidFill>
                <a:latin typeface="Arial" pitchFamily="34" charset="0"/>
                <a:cs typeface="Arial" pitchFamily="34" charset="0"/>
              </a:defRPr>
            </a:lvl2pPr>
            <a:lvl3pPr>
              <a:buClr>
                <a:srgbClr val="4DFCF3"/>
              </a:buClr>
              <a:defRPr sz="2000">
                <a:solidFill>
                  <a:srgbClr val="00345B"/>
                </a:solidFill>
                <a:latin typeface="Arial" pitchFamily="34" charset="0"/>
                <a:cs typeface="Arial" pitchFamily="34" charset="0"/>
              </a:defRPr>
            </a:lvl3pPr>
            <a:lvl4pPr>
              <a:buClr>
                <a:srgbClr val="4DFCF3"/>
              </a:buClr>
              <a:defRPr sz="1800">
                <a:solidFill>
                  <a:srgbClr val="00345B"/>
                </a:solidFill>
                <a:latin typeface="Arial" pitchFamily="34" charset="0"/>
                <a:cs typeface="Arial" pitchFamily="34" charset="0"/>
              </a:defRPr>
            </a:lvl4pPr>
            <a:lvl5pPr>
              <a:buClr>
                <a:srgbClr val="4DFCF3"/>
              </a:buClr>
              <a:defRPr sz="1800">
                <a:solidFill>
                  <a:srgbClr val="00345B"/>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p:cNvSpPr>
            <a:spLocks noGrp="1"/>
          </p:cNvSpPr>
          <p:nvPr>
            <p:ph sz="quarter" idx="14"/>
          </p:nvPr>
        </p:nvSpPr>
        <p:spPr>
          <a:xfrm>
            <a:off x="5999480" y="853742"/>
            <a:ext cx="5582920" cy="5486400"/>
          </a:xfrm>
          <a:prstGeom prst="rect">
            <a:avLst/>
          </a:prstGeom>
        </p:spPr>
        <p:txBody>
          <a:bodyPr/>
          <a:lstStyle>
            <a:lvl1pPr marL="0" indent="0">
              <a:buNone/>
              <a:defRPr sz="2400" b="1">
                <a:solidFill>
                  <a:srgbClr val="04E6DB"/>
                </a:solidFill>
                <a:latin typeface="Arial" pitchFamily="34" charset="0"/>
                <a:cs typeface="Arial" pitchFamily="34" charset="0"/>
              </a:defRPr>
            </a:lvl1pPr>
            <a:lvl2pPr>
              <a:buClr>
                <a:srgbClr val="4DFCF3"/>
              </a:buClr>
              <a:defRPr sz="2400">
                <a:solidFill>
                  <a:srgbClr val="00345B"/>
                </a:solidFill>
                <a:latin typeface="Arial" pitchFamily="34" charset="0"/>
                <a:cs typeface="Arial" pitchFamily="34" charset="0"/>
              </a:defRPr>
            </a:lvl2pPr>
            <a:lvl3pPr>
              <a:buClr>
                <a:srgbClr val="4DFCF3"/>
              </a:buClr>
              <a:defRPr sz="2000">
                <a:solidFill>
                  <a:srgbClr val="00345B"/>
                </a:solidFill>
                <a:latin typeface="Arial" pitchFamily="34" charset="0"/>
                <a:cs typeface="Arial" pitchFamily="34" charset="0"/>
              </a:defRPr>
            </a:lvl3pPr>
            <a:lvl4pPr>
              <a:buClr>
                <a:srgbClr val="4DFCF3"/>
              </a:buClr>
              <a:defRPr sz="1800">
                <a:solidFill>
                  <a:srgbClr val="00345B"/>
                </a:solidFill>
                <a:latin typeface="Arial" pitchFamily="34" charset="0"/>
                <a:cs typeface="Arial" pitchFamily="34" charset="0"/>
              </a:defRPr>
            </a:lvl4pPr>
            <a:lvl5pPr>
              <a:buClr>
                <a:srgbClr val="4DFCF3"/>
              </a:buClr>
              <a:defRPr sz="1800">
                <a:solidFill>
                  <a:srgbClr val="00345B"/>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036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708400" y="142241"/>
            <a:ext cx="8483600" cy="690880"/>
          </a:xfrm>
          <a:prstGeom prst="rect">
            <a:avLst/>
          </a:prstGeom>
        </p:spPr>
        <p:txBody>
          <a:bodyPr anchor="ctr"/>
          <a:lstStyle>
            <a:lvl1pPr marL="0" indent="0" algn="l">
              <a:buNone/>
              <a:defRPr sz="2000" spc="600">
                <a:solidFill>
                  <a:srgbClr val="00345B"/>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Content Placeholder 2"/>
          <p:cNvSpPr>
            <a:spLocks noGrp="1"/>
          </p:cNvSpPr>
          <p:nvPr>
            <p:ph sz="quarter" idx="13"/>
          </p:nvPr>
        </p:nvSpPr>
        <p:spPr>
          <a:xfrm>
            <a:off x="289368" y="1981200"/>
            <a:ext cx="5734912" cy="4348163"/>
          </a:xfrm>
          <a:prstGeom prst="rect">
            <a:avLst/>
          </a:prstGeom>
        </p:spPr>
        <p:txBody>
          <a:bodyPr/>
          <a:lstStyle>
            <a:lvl1pPr marL="0" indent="0">
              <a:buNone/>
              <a:defRPr sz="2400" b="1">
                <a:solidFill>
                  <a:srgbClr val="335D7C"/>
                </a:solidFill>
                <a:latin typeface="Arial" pitchFamily="34" charset="0"/>
                <a:cs typeface="Arial" pitchFamily="34" charset="0"/>
              </a:defRPr>
            </a:lvl1pPr>
            <a:lvl2pPr>
              <a:buClr>
                <a:srgbClr val="4DFCF3"/>
              </a:buClr>
              <a:defRPr sz="2400">
                <a:solidFill>
                  <a:srgbClr val="00345B"/>
                </a:solidFill>
                <a:latin typeface="Arial" pitchFamily="34" charset="0"/>
                <a:cs typeface="Arial" pitchFamily="34" charset="0"/>
              </a:defRPr>
            </a:lvl2pPr>
            <a:lvl3pPr>
              <a:buClr>
                <a:srgbClr val="4DFCF3"/>
              </a:buClr>
              <a:defRPr sz="2000">
                <a:solidFill>
                  <a:srgbClr val="00345B"/>
                </a:solidFill>
                <a:latin typeface="Arial" pitchFamily="34" charset="0"/>
                <a:cs typeface="Arial" pitchFamily="34" charset="0"/>
              </a:defRPr>
            </a:lvl3pPr>
            <a:lvl4pPr>
              <a:buClr>
                <a:srgbClr val="4DFCF3"/>
              </a:buClr>
              <a:defRPr sz="1800">
                <a:solidFill>
                  <a:srgbClr val="00345B"/>
                </a:solidFill>
                <a:latin typeface="Arial" pitchFamily="34" charset="0"/>
                <a:cs typeface="Arial" pitchFamily="34" charset="0"/>
              </a:defRPr>
            </a:lvl4pPr>
            <a:lvl5pPr>
              <a:buClr>
                <a:srgbClr val="4DFCF3"/>
              </a:buClr>
              <a:defRPr sz="1800">
                <a:solidFill>
                  <a:srgbClr val="00345B"/>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sz="quarter" idx="14"/>
          </p:nvPr>
        </p:nvSpPr>
        <p:spPr>
          <a:xfrm>
            <a:off x="6122891" y="1981200"/>
            <a:ext cx="5729585" cy="4348163"/>
          </a:xfrm>
          <a:prstGeom prst="rect">
            <a:avLst/>
          </a:prstGeom>
        </p:spPr>
        <p:txBody>
          <a:bodyPr/>
          <a:lstStyle>
            <a:lvl1pPr marL="0" indent="0">
              <a:buNone/>
              <a:defRPr sz="2400" b="1">
                <a:solidFill>
                  <a:srgbClr val="335D7C"/>
                </a:solidFill>
                <a:latin typeface="Arial" pitchFamily="34" charset="0"/>
                <a:cs typeface="Arial" pitchFamily="34" charset="0"/>
              </a:defRPr>
            </a:lvl1pPr>
            <a:lvl2pPr>
              <a:buClr>
                <a:srgbClr val="4DFCF3"/>
              </a:buClr>
              <a:defRPr sz="2400">
                <a:solidFill>
                  <a:srgbClr val="00345B"/>
                </a:solidFill>
                <a:latin typeface="Arial" pitchFamily="34" charset="0"/>
                <a:cs typeface="Arial" pitchFamily="34" charset="0"/>
              </a:defRPr>
            </a:lvl2pPr>
            <a:lvl3pPr>
              <a:buClr>
                <a:srgbClr val="4DFCF3"/>
              </a:buClr>
              <a:defRPr sz="2000">
                <a:solidFill>
                  <a:srgbClr val="00345B"/>
                </a:solidFill>
                <a:latin typeface="Arial" pitchFamily="34" charset="0"/>
                <a:cs typeface="Arial" pitchFamily="34" charset="0"/>
              </a:defRPr>
            </a:lvl3pPr>
            <a:lvl4pPr>
              <a:buClr>
                <a:srgbClr val="4DFCF3"/>
              </a:buClr>
              <a:defRPr sz="1800">
                <a:solidFill>
                  <a:srgbClr val="00345B"/>
                </a:solidFill>
                <a:latin typeface="Arial" pitchFamily="34" charset="0"/>
                <a:cs typeface="Arial" pitchFamily="34" charset="0"/>
              </a:defRPr>
            </a:lvl4pPr>
            <a:lvl5pPr>
              <a:buClr>
                <a:srgbClr val="4DFCF3"/>
              </a:buClr>
              <a:defRPr sz="1800">
                <a:solidFill>
                  <a:srgbClr val="00345B"/>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4138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p:cNvSpPr txBox="1">
            <a:spLocks/>
          </p:cNvSpPr>
          <p:nvPr userDrawn="1"/>
        </p:nvSpPr>
        <p:spPr>
          <a:xfrm>
            <a:off x="375920" y="0"/>
            <a:ext cx="8483600" cy="690880"/>
          </a:xfrm>
          <a:prstGeom prst="rect">
            <a:avLst/>
          </a:prstGeom>
        </p:spPr>
        <p:txBody>
          <a:bodyPr anchor="ctr"/>
          <a:lstStyle>
            <a:lvl1pPr marL="0" indent="0" algn="l" defTabSz="914400" rtl="0" eaLnBrk="1" latinLnBrk="0" hangingPunct="1">
              <a:spcBef>
                <a:spcPct val="20000"/>
              </a:spcBef>
              <a:buFont typeface="Arial" pitchFamily="34" charset="0"/>
              <a:buNone/>
              <a:defRPr sz="2000" kern="1200" spc="600">
                <a:solidFill>
                  <a:srgbClr val="4271AF"/>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a:t>THANK </a:t>
            </a:r>
            <a:r>
              <a:rPr lang="en-US" sz="2800" b="1"/>
              <a:t>YOU</a:t>
            </a:r>
          </a:p>
        </p:txBody>
      </p:sp>
    </p:spTree>
    <p:extLst>
      <p:ext uri="{BB962C8B-B14F-4D97-AF65-F5344CB8AC3E}">
        <p14:creationId xmlns:p14="http://schemas.microsoft.com/office/powerpoint/2010/main" val="59937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375920" y="1"/>
            <a:ext cx="8483600" cy="690880"/>
          </a:xfrm>
          <a:prstGeom prst="rect">
            <a:avLst/>
          </a:prstGeom>
        </p:spPr>
        <p:txBody>
          <a:bodyPr anchor="ctr"/>
          <a:lstStyle>
            <a:lvl1pPr marL="0" indent="0" algn="l">
              <a:buNone/>
              <a:defRPr sz="2000" spc="600">
                <a:solidFill>
                  <a:srgbClr val="0070C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6240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99520" y="142240"/>
            <a:ext cx="599440" cy="330835"/>
          </a:xfrm>
          <a:prstGeom prst="rect">
            <a:avLst/>
          </a:prstGeom>
        </p:spPr>
        <p:txBody>
          <a:bodyPr/>
          <a:lstStyle>
            <a:lvl1pPr algn="r">
              <a:defRPr sz="1100" b="1">
                <a:solidFill>
                  <a:schemeClr val="bg1"/>
                </a:solidFill>
                <a:latin typeface="Arial" pitchFamily="34" charset="0"/>
                <a:cs typeface="Arial" pitchFamily="34" charset="0"/>
              </a:defRPr>
            </a:lvl1pPr>
          </a:lstStyle>
          <a:p>
            <a:fld id="{5C95821C-2445-4A85-90D4-A0BCF8F18A54}" type="slidenum">
              <a:rPr lang="en-US" smtClean="0"/>
              <a:pPr/>
              <a:t>‹#›</a:t>
            </a:fld>
            <a:endParaRPr lang="en-US"/>
          </a:p>
        </p:txBody>
      </p:sp>
      <p:sp>
        <p:nvSpPr>
          <p:cNvPr id="8" name="Subtitle 2"/>
          <p:cNvSpPr>
            <a:spLocks noGrp="1"/>
          </p:cNvSpPr>
          <p:nvPr>
            <p:ph type="subTitle" idx="1" hasCustomPrompt="1"/>
          </p:nvPr>
        </p:nvSpPr>
        <p:spPr>
          <a:xfrm>
            <a:off x="375920" y="1"/>
            <a:ext cx="8483600" cy="690880"/>
          </a:xfrm>
          <a:prstGeom prst="rect">
            <a:avLst/>
          </a:prstGeom>
        </p:spPr>
        <p:txBody>
          <a:bodyPr anchor="ctr"/>
          <a:lstStyle>
            <a:lvl1pPr marL="0" indent="0" algn="l">
              <a:buNone/>
              <a:defRPr sz="2000" spc="600">
                <a:solidFill>
                  <a:srgbClr val="335D7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Content Placeholder 2"/>
          <p:cNvSpPr>
            <a:spLocks noGrp="1"/>
          </p:cNvSpPr>
          <p:nvPr>
            <p:ph sz="quarter" idx="13"/>
          </p:nvPr>
        </p:nvSpPr>
        <p:spPr>
          <a:xfrm>
            <a:off x="254000" y="842963"/>
            <a:ext cx="11755120" cy="5486400"/>
          </a:xfrm>
          <a:prstGeom prst="rect">
            <a:avLst/>
          </a:prstGeom>
        </p:spPr>
        <p:txBody>
          <a:bodyPr/>
          <a:lstStyle>
            <a:lvl1pPr marL="0" indent="0">
              <a:buNone/>
              <a:defRPr sz="2400" b="1">
                <a:solidFill>
                  <a:srgbClr val="335D7C"/>
                </a:solidFill>
                <a:latin typeface="Arial" pitchFamily="34" charset="0"/>
                <a:cs typeface="Arial" pitchFamily="34" charset="0"/>
              </a:defRPr>
            </a:lvl1pPr>
            <a:lvl2pPr>
              <a:buClr>
                <a:srgbClr val="4DFCF3"/>
              </a:buClr>
              <a:defRPr sz="2400">
                <a:solidFill>
                  <a:srgbClr val="00345B"/>
                </a:solidFill>
                <a:latin typeface="Arial" pitchFamily="34" charset="0"/>
                <a:cs typeface="Arial" pitchFamily="34" charset="0"/>
              </a:defRPr>
            </a:lvl2pPr>
            <a:lvl3pPr>
              <a:buClr>
                <a:srgbClr val="4DFCF3"/>
              </a:buClr>
              <a:defRPr sz="2000">
                <a:solidFill>
                  <a:srgbClr val="00345B"/>
                </a:solidFill>
                <a:latin typeface="Arial" pitchFamily="34" charset="0"/>
                <a:cs typeface="Arial" pitchFamily="34" charset="0"/>
              </a:defRPr>
            </a:lvl3pPr>
            <a:lvl4pPr>
              <a:buClr>
                <a:srgbClr val="4DFCF3"/>
              </a:buClr>
              <a:defRPr sz="1800">
                <a:solidFill>
                  <a:srgbClr val="00345B"/>
                </a:solidFill>
                <a:latin typeface="Arial" pitchFamily="34" charset="0"/>
                <a:cs typeface="Arial" pitchFamily="34" charset="0"/>
              </a:defRPr>
            </a:lvl4pPr>
            <a:lvl5pPr>
              <a:buClr>
                <a:srgbClr val="4DFCF3"/>
              </a:buClr>
              <a:defRPr sz="1800">
                <a:solidFill>
                  <a:srgbClr val="00345B"/>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889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99520" y="142240"/>
            <a:ext cx="599440" cy="330835"/>
          </a:xfrm>
          <a:prstGeom prst="rect">
            <a:avLst/>
          </a:prstGeom>
        </p:spPr>
        <p:txBody>
          <a:bodyPr/>
          <a:lstStyle>
            <a:lvl1pPr algn="r">
              <a:defRPr sz="1100" b="1">
                <a:solidFill>
                  <a:schemeClr val="bg1"/>
                </a:solidFill>
                <a:latin typeface="Arial" pitchFamily="34" charset="0"/>
                <a:cs typeface="Arial" pitchFamily="34" charset="0"/>
              </a:defRPr>
            </a:lvl1pPr>
          </a:lstStyle>
          <a:p>
            <a:fld id="{5C95821C-2445-4A85-90D4-A0BCF8F18A54}" type="slidenum">
              <a:rPr lang="en-US" smtClean="0"/>
              <a:pPr/>
              <a:t>‹#›</a:t>
            </a:fld>
            <a:endParaRPr lang="en-US"/>
          </a:p>
        </p:txBody>
      </p:sp>
      <p:sp>
        <p:nvSpPr>
          <p:cNvPr id="8" name="Subtitle 2"/>
          <p:cNvSpPr>
            <a:spLocks noGrp="1"/>
          </p:cNvSpPr>
          <p:nvPr>
            <p:ph type="subTitle" idx="1" hasCustomPrompt="1"/>
          </p:nvPr>
        </p:nvSpPr>
        <p:spPr>
          <a:xfrm>
            <a:off x="375920" y="1"/>
            <a:ext cx="8483600" cy="690880"/>
          </a:xfrm>
          <a:prstGeom prst="rect">
            <a:avLst/>
          </a:prstGeom>
        </p:spPr>
        <p:txBody>
          <a:bodyPr anchor="ctr"/>
          <a:lstStyle>
            <a:lvl1pPr marL="0" indent="0" algn="l">
              <a:buNone/>
              <a:defRPr sz="2000" spc="600">
                <a:solidFill>
                  <a:srgbClr val="335D7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4" name="Content Placeholder 2"/>
          <p:cNvSpPr>
            <a:spLocks noGrp="1"/>
          </p:cNvSpPr>
          <p:nvPr>
            <p:ph sz="quarter" idx="13"/>
          </p:nvPr>
        </p:nvSpPr>
        <p:spPr>
          <a:xfrm>
            <a:off x="254000" y="842963"/>
            <a:ext cx="5582920" cy="5486400"/>
          </a:xfrm>
          <a:prstGeom prst="rect">
            <a:avLst/>
          </a:prstGeom>
        </p:spPr>
        <p:txBody>
          <a:bodyPr/>
          <a:lstStyle>
            <a:lvl1pPr marL="0" indent="0">
              <a:buNone/>
              <a:defRPr sz="2400" b="1">
                <a:solidFill>
                  <a:srgbClr val="335D7C"/>
                </a:solidFill>
                <a:latin typeface="Arial" pitchFamily="34" charset="0"/>
                <a:cs typeface="Arial" pitchFamily="34" charset="0"/>
              </a:defRPr>
            </a:lvl1pPr>
            <a:lvl2pPr>
              <a:buClr>
                <a:srgbClr val="4DFCF3"/>
              </a:buClr>
              <a:defRPr sz="2400">
                <a:solidFill>
                  <a:srgbClr val="00345B"/>
                </a:solidFill>
                <a:latin typeface="Arial" pitchFamily="34" charset="0"/>
                <a:cs typeface="Arial" pitchFamily="34" charset="0"/>
              </a:defRPr>
            </a:lvl2pPr>
            <a:lvl3pPr>
              <a:buClr>
                <a:srgbClr val="4DFCF3"/>
              </a:buClr>
              <a:defRPr sz="2000">
                <a:solidFill>
                  <a:srgbClr val="00345B"/>
                </a:solidFill>
                <a:latin typeface="Arial" pitchFamily="34" charset="0"/>
                <a:cs typeface="Arial" pitchFamily="34" charset="0"/>
              </a:defRPr>
            </a:lvl3pPr>
            <a:lvl4pPr>
              <a:buClr>
                <a:srgbClr val="4DFCF3"/>
              </a:buClr>
              <a:defRPr sz="1800">
                <a:solidFill>
                  <a:srgbClr val="00345B"/>
                </a:solidFill>
                <a:latin typeface="Arial" pitchFamily="34" charset="0"/>
                <a:cs typeface="Arial" pitchFamily="34" charset="0"/>
              </a:defRPr>
            </a:lvl4pPr>
            <a:lvl5pPr>
              <a:buClr>
                <a:srgbClr val="4DFCF3"/>
              </a:buClr>
              <a:defRPr sz="1800">
                <a:solidFill>
                  <a:srgbClr val="00345B"/>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p:cNvSpPr>
            <a:spLocks noGrp="1"/>
          </p:cNvSpPr>
          <p:nvPr>
            <p:ph sz="quarter" idx="14"/>
          </p:nvPr>
        </p:nvSpPr>
        <p:spPr>
          <a:xfrm>
            <a:off x="5999480" y="853742"/>
            <a:ext cx="5582920" cy="5486400"/>
          </a:xfrm>
          <a:prstGeom prst="rect">
            <a:avLst/>
          </a:prstGeom>
        </p:spPr>
        <p:txBody>
          <a:bodyPr/>
          <a:lstStyle>
            <a:lvl1pPr marL="0" indent="0">
              <a:buNone/>
              <a:defRPr sz="2400" b="1">
                <a:solidFill>
                  <a:srgbClr val="335D7C"/>
                </a:solidFill>
                <a:latin typeface="Arial" pitchFamily="34" charset="0"/>
                <a:cs typeface="Arial" pitchFamily="34" charset="0"/>
              </a:defRPr>
            </a:lvl1pPr>
            <a:lvl2pPr>
              <a:buClr>
                <a:srgbClr val="4DFCF3"/>
              </a:buClr>
              <a:defRPr sz="2400">
                <a:solidFill>
                  <a:srgbClr val="00345B"/>
                </a:solidFill>
                <a:latin typeface="Arial" pitchFamily="34" charset="0"/>
                <a:cs typeface="Arial" pitchFamily="34" charset="0"/>
              </a:defRPr>
            </a:lvl2pPr>
            <a:lvl3pPr>
              <a:buClr>
                <a:srgbClr val="4DFCF3"/>
              </a:buClr>
              <a:defRPr sz="2000">
                <a:solidFill>
                  <a:srgbClr val="00345B"/>
                </a:solidFill>
                <a:latin typeface="Arial" pitchFamily="34" charset="0"/>
                <a:cs typeface="Arial" pitchFamily="34" charset="0"/>
              </a:defRPr>
            </a:lvl3pPr>
            <a:lvl4pPr>
              <a:buClr>
                <a:srgbClr val="4DFCF3"/>
              </a:buClr>
              <a:defRPr sz="1800">
                <a:solidFill>
                  <a:srgbClr val="00345B"/>
                </a:solidFill>
                <a:latin typeface="Arial" pitchFamily="34" charset="0"/>
                <a:cs typeface="Arial" pitchFamily="34" charset="0"/>
              </a:defRPr>
            </a:lvl4pPr>
            <a:lvl5pPr>
              <a:buClr>
                <a:srgbClr val="4DFCF3"/>
              </a:buClr>
              <a:defRPr sz="1800">
                <a:solidFill>
                  <a:srgbClr val="00345B"/>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2467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3708400" y="142241"/>
            <a:ext cx="8483600" cy="690880"/>
          </a:xfrm>
          <a:prstGeom prst="rect">
            <a:avLst/>
          </a:prstGeom>
        </p:spPr>
        <p:txBody>
          <a:bodyPr anchor="ctr"/>
          <a:lstStyle>
            <a:lvl1pPr marL="0" indent="0" algn="l">
              <a:buNone/>
              <a:defRPr sz="2000" spc="6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Content Placeholder 2"/>
          <p:cNvSpPr>
            <a:spLocks noGrp="1"/>
          </p:cNvSpPr>
          <p:nvPr>
            <p:ph sz="quarter" idx="13"/>
          </p:nvPr>
        </p:nvSpPr>
        <p:spPr>
          <a:xfrm>
            <a:off x="451414" y="1981200"/>
            <a:ext cx="5572866" cy="4348163"/>
          </a:xfrm>
          <a:prstGeom prst="rect">
            <a:avLst/>
          </a:prstGeom>
        </p:spPr>
        <p:txBody>
          <a:bodyPr/>
          <a:lstStyle>
            <a:lvl1pPr marL="0" indent="0">
              <a:buNone/>
              <a:defRPr sz="2400" b="1">
                <a:solidFill>
                  <a:schemeClr val="bg1"/>
                </a:solidFill>
                <a:latin typeface="Arial" pitchFamily="34" charset="0"/>
                <a:cs typeface="Arial" pitchFamily="34" charset="0"/>
              </a:defRPr>
            </a:lvl1pPr>
            <a:lvl2pPr>
              <a:buClr>
                <a:srgbClr val="4DFCF3"/>
              </a:buClr>
              <a:defRPr sz="2400">
                <a:solidFill>
                  <a:schemeClr val="bg1"/>
                </a:solidFill>
                <a:latin typeface="Arial" pitchFamily="34" charset="0"/>
                <a:cs typeface="Arial" pitchFamily="34" charset="0"/>
              </a:defRPr>
            </a:lvl2pPr>
            <a:lvl3pPr>
              <a:buClr>
                <a:srgbClr val="4DFCF3"/>
              </a:buClr>
              <a:defRPr sz="2000">
                <a:solidFill>
                  <a:schemeClr val="bg1"/>
                </a:solidFill>
                <a:latin typeface="Arial" pitchFamily="34" charset="0"/>
                <a:cs typeface="Arial" pitchFamily="34" charset="0"/>
              </a:defRPr>
            </a:lvl3pPr>
            <a:lvl4pPr>
              <a:buClr>
                <a:srgbClr val="4DFCF3"/>
              </a:buClr>
              <a:defRPr sz="1800">
                <a:solidFill>
                  <a:schemeClr val="bg1"/>
                </a:solidFill>
                <a:latin typeface="Arial" pitchFamily="34" charset="0"/>
                <a:cs typeface="Arial" pitchFamily="34" charset="0"/>
              </a:defRPr>
            </a:lvl4pPr>
            <a:lvl5pPr>
              <a:buClr>
                <a:srgbClr val="4DFCF3"/>
              </a:buClr>
              <a:defRPr sz="1800">
                <a:solidFill>
                  <a:schemeClr val="bg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quarter" idx="14"/>
          </p:nvPr>
        </p:nvSpPr>
        <p:spPr>
          <a:xfrm>
            <a:off x="6122891" y="1981200"/>
            <a:ext cx="5694861" cy="4348163"/>
          </a:xfrm>
          <a:prstGeom prst="rect">
            <a:avLst/>
          </a:prstGeom>
        </p:spPr>
        <p:txBody>
          <a:bodyPr/>
          <a:lstStyle>
            <a:lvl1pPr marL="0" indent="0">
              <a:buNone/>
              <a:defRPr sz="2400" b="1">
                <a:solidFill>
                  <a:schemeClr val="bg1"/>
                </a:solidFill>
                <a:latin typeface="Arial" pitchFamily="34" charset="0"/>
                <a:cs typeface="Arial" pitchFamily="34" charset="0"/>
              </a:defRPr>
            </a:lvl1pPr>
            <a:lvl2pPr>
              <a:buClr>
                <a:srgbClr val="4DFCF3"/>
              </a:buClr>
              <a:defRPr sz="2400">
                <a:solidFill>
                  <a:schemeClr val="bg1"/>
                </a:solidFill>
                <a:latin typeface="Arial" pitchFamily="34" charset="0"/>
                <a:cs typeface="Arial" pitchFamily="34" charset="0"/>
              </a:defRPr>
            </a:lvl2pPr>
            <a:lvl3pPr>
              <a:buClr>
                <a:srgbClr val="4DFCF3"/>
              </a:buClr>
              <a:defRPr sz="2000">
                <a:solidFill>
                  <a:schemeClr val="bg1"/>
                </a:solidFill>
                <a:latin typeface="Arial" pitchFamily="34" charset="0"/>
                <a:cs typeface="Arial" pitchFamily="34" charset="0"/>
              </a:defRPr>
            </a:lvl3pPr>
            <a:lvl4pPr>
              <a:buClr>
                <a:srgbClr val="4DFCF3"/>
              </a:buClr>
              <a:defRPr sz="1800">
                <a:solidFill>
                  <a:schemeClr val="bg1"/>
                </a:solidFill>
                <a:latin typeface="Arial" pitchFamily="34" charset="0"/>
                <a:cs typeface="Arial" pitchFamily="34" charset="0"/>
              </a:defRPr>
            </a:lvl4pPr>
            <a:lvl5pPr>
              <a:buClr>
                <a:srgbClr val="4DFCF3"/>
              </a:buClr>
              <a:defRPr sz="1800">
                <a:solidFill>
                  <a:schemeClr val="bg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374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708400" y="142241"/>
            <a:ext cx="8483600" cy="690880"/>
          </a:xfrm>
          <a:prstGeom prst="rect">
            <a:avLst/>
          </a:prstGeom>
        </p:spPr>
        <p:txBody>
          <a:bodyPr anchor="ctr"/>
          <a:lstStyle>
            <a:lvl1pPr marL="0" indent="0" algn="l">
              <a:buNone/>
              <a:defRPr sz="2000" spc="6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Content Placeholder 2"/>
          <p:cNvSpPr>
            <a:spLocks noGrp="1"/>
          </p:cNvSpPr>
          <p:nvPr>
            <p:ph sz="quarter" idx="13"/>
          </p:nvPr>
        </p:nvSpPr>
        <p:spPr>
          <a:xfrm>
            <a:off x="358816" y="1981200"/>
            <a:ext cx="5665464" cy="4348163"/>
          </a:xfrm>
          <a:prstGeom prst="rect">
            <a:avLst/>
          </a:prstGeom>
        </p:spPr>
        <p:txBody>
          <a:bodyPr/>
          <a:lstStyle>
            <a:lvl1pPr marL="0" indent="0">
              <a:buNone/>
              <a:defRPr sz="2400" b="1">
                <a:solidFill>
                  <a:schemeClr val="bg1"/>
                </a:solidFill>
                <a:latin typeface="Arial" pitchFamily="34" charset="0"/>
                <a:cs typeface="Arial" pitchFamily="34" charset="0"/>
              </a:defRPr>
            </a:lvl1pPr>
            <a:lvl2pPr>
              <a:buClr>
                <a:srgbClr val="4DFCF3"/>
              </a:buClr>
              <a:defRPr sz="2400">
                <a:solidFill>
                  <a:schemeClr val="bg1"/>
                </a:solidFill>
                <a:latin typeface="Arial" pitchFamily="34" charset="0"/>
                <a:cs typeface="Arial" pitchFamily="34" charset="0"/>
              </a:defRPr>
            </a:lvl2pPr>
            <a:lvl3pPr>
              <a:buClr>
                <a:srgbClr val="4DFCF3"/>
              </a:buClr>
              <a:defRPr sz="2000">
                <a:solidFill>
                  <a:schemeClr val="bg1"/>
                </a:solidFill>
                <a:latin typeface="Arial" pitchFamily="34" charset="0"/>
                <a:cs typeface="Arial" pitchFamily="34" charset="0"/>
              </a:defRPr>
            </a:lvl3pPr>
            <a:lvl4pPr>
              <a:buClr>
                <a:srgbClr val="4DFCF3"/>
              </a:buClr>
              <a:defRPr sz="1800">
                <a:solidFill>
                  <a:schemeClr val="bg1"/>
                </a:solidFill>
                <a:latin typeface="Arial" pitchFamily="34" charset="0"/>
                <a:cs typeface="Arial" pitchFamily="34" charset="0"/>
              </a:defRPr>
            </a:lvl4pPr>
            <a:lvl5pPr>
              <a:buClr>
                <a:srgbClr val="4DFCF3"/>
              </a:buClr>
              <a:defRPr sz="1800">
                <a:solidFill>
                  <a:schemeClr val="bg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sz="quarter" idx="14"/>
          </p:nvPr>
        </p:nvSpPr>
        <p:spPr>
          <a:xfrm>
            <a:off x="6122891" y="1981200"/>
            <a:ext cx="5694861" cy="4348163"/>
          </a:xfrm>
          <a:prstGeom prst="rect">
            <a:avLst/>
          </a:prstGeom>
        </p:spPr>
        <p:txBody>
          <a:bodyPr/>
          <a:lstStyle>
            <a:lvl1pPr marL="0" indent="0">
              <a:buNone/>
              <a:defRPr sz="2400" b="1">
                <a:solidFill>
                  <a:schemeClr val="bg1"/>
                </a:solidFill>
                <a:latin typeface="Arial" pitchFamily="34" charset="0"/>
                <a:cs typeface="Arial" pitchFamily="34" charset="0"/>
              </a:defRPr>
            </a:lvl1pPr>
            <a:lvl2pPr>
              <a:buClr>
                <a:srgbClr val="4DFCF3"/>
              </a:buClr>
              <a:defRPr sz="2400">
                <a:solidFill>
                  <a:schemeClr val="bg1"/>
                </a:solidFill>
                <a:latin typeface="Arial" pitchFamily="34" charset="0"/>
                <a:cs typeface="Arial" pitchFamily="34" charset="0"/>
              </a:defRPr>
            </a:lvl2pPr>
            <a:lvl3pPr>
              <a:buClr>
                <a:srgbClr val="4DFCF3"/>
              </a:buClr>
              <a:defRPr sz="2000">
                <a:solidFill>
                  <a:schemeClr val="bg1"/>
                </a:solidFill>
                <a:latin typeface="Arial" pitchFamily="34" charset="0"/>
                <a:cs typeface="Arial" pitchFamily="34" charset="0"/>
              </a:defRPr>
            </a:lvl3pPr>
            <a:lvl4pPr>
              <a:buClr>
                <a:srgbClr val="4DFCF3"/>
              </a:buClr>
              <a:defRPr sz="1800">
                <a:solidFill>
                  <a:schemeClr val="bg1"/>
                </a:solidFill>
                <a:latin typeface="Arial" pitchFamily="34" charset="0"/>
                <a:cs typeface="Arial" pitchFamily="34" charset="0"/>
              </a:defRPr>
            </a:lvl4pPr>
            <a:lvl5pPr>
              <a:buClr>
                <a:srgbClr val="4DFCF3"/>
              </a:buClr>
              <a:defRPr sz="1800">
                <a:solidFill>
                  <a:schemeClr val="bg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770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99520" y="142240"/>
            <a:ext cx="599440" cy="330835"/>
          </a:xfrm>
          <a:prstGeom prst="rect">
            <a:avLst/>
          </a:prstGeom>
        </p:spPr>
        <p:txBody>
          <a:bodyPr/>
          <a:lstStyle>
            <a:lvl1pPr algn="r">
              <a:defRPr sz="1100" b="1">
                <a:solidFill>
                  <a:schemeClr val="bg1"/>
                </a:solidFill>
                <a:latin typeface="Arial" pitchFamily="34" charset="0"/>
                <a:cs typeface="Arial" pitchFamily="34" charset="0"/>
              </a:defRPr>
            </a:lvl1pPr>
          </a:lstStyle>
          <a:p>
            <a:fld id="{5C95821C-2445-4A85-90D4-A0BCF8F18A54}" type="slidenum">
              <a:rPr lang="en-US" smtClean="0"/>
              <a:pPr/>
              <a:t>‹#›</a:t>
            </a:fld>
            <a:endParaRPr lang="en-US"/>
          </a:p>
        </p:txBody>
      </p:sp>
      <p:sp>
        <p:nvSpPr>
          <p:cNvPr id="8" name="Subtitle 2"/>
          <p:cNvSpPr>
            <a:spLocks noGrp="1"/>
          </p:cNvSpPr>
          <p:nvPr>
            <p:ph type="subTitle" idx="1" hasCustomPrompt="1"/>
          </p:nvPr>
        </p:nvSpPr>
        <p:spPr>
          <a:xfrm>
            <a:off x="375920" y="1"/>
            <a:ext cx="8483600" cy="690880"/>
          </a:xfrm>
          <a:prstGeom prst="rect">
            <a:avLst/>
          </a:prstGeom>
        </p:spPr>
        <p:txBody>
          <a:bodyPr anchor="ctr"/>
          <a:lstStyle>
            <a:lvl1pPr marL="0" indent="0" algn="l">
              <a:buNone/>
              <a:defRPr sz="2000" spc="600">
                <a:solidFill>
                  <a:srgbClr val="335D7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Content Placeholder 2"/>
          <p:cNvSpPr>
            <a:spLocks noGrp="1"/>
          </p:cNvSpPr>
          <p:nvPr>
            <p:ph sz="quarter" idx="13"/>
          </p:nvPr>
        </p:nvSpPr>
        <p:spPr>
          <a:xfrm>
            <a:off x="254000" y="842963"/>
            <a:ext cx="11755120" cy="5486400"/>
          </a:xfrm>
          <a:prstGeom prst="rect">
            <a:avLst/>
          </a:prstGeom>
        </p:spPr>
        <p:txBody>
          <a:bodyPr/>
          <a:lstStyle>
            <a:lvl1pPr marL="0" indent="0">
              <a:buNone/>
              <a:defRPr sz="2400" b="1">
                <a:solidFill>
                  <a:srgbClr val="335D7C"/>
                </a:solidFill>
                <a:latin typeface="Arial" pitchFamily="34" charset="0"/>
                <a:cs typeface="Arial" pitchFamily="34" charset="0"/>
              </a:defRPr>
            </a:lvl1pPr>
            <a:lvl2pPr>
              <a:buClr>
                <a:srgbClr val="4DFCF3"/>
              </a:buClr>
              <a:defRPr sz="2400">
                <a:solidFill>
                  <a:srgbClr val="00345B"/>
                </a:solidFill>
                <a:latin typeface="Arial" pitchFamily="34" charset="0"/>
                <a:cs typeface="Arial" pitchFamily="34" charset="0"/>
              </a:defRPr>
            </a:lvl2pPr>
            <a:lvl3pPr>
              <a:buClr>
                <a:srgbClr val="4DFCF3"/>
              </a:buClr>
              <a:defRPr sz="2000">
                <a:solidFill>
                  <a:srgbClr val="00345B"/>
                </a:solidFill>
                <a:latin typeface="Arial" pitchFamily="34" charset="0"/>
                <a:cs typeface="Arial" pitchFamily="34" charset="0"/>
              </a:defRPr>
            </a:lvl3pPr>
            <a:lvl4pPr>
              <a:buClr>
                <a:srgbClr val="4DFCF3"/>
              </a:buClr>
              <a:defRPr sz="1800">
                <a:solidFill>
                  <a:srgbClr val="00345B"/>
                </a:solidFill>
                <a:latin typeface="Arial" pitchFamily="34" charset="0"/>
                <a:cs typeface="Arial" pitchFamily="34" charset="0"/>
              </a:defRPr>
            </a:lvl4pPr>
            <a:lvl5pPr>
              <a:buClr>
                <a:srgbClr val="4DFCF3"/>
              </a:buClr>
              <a:defRPr sz="1800">
                <a:solidFill>
                  <a:srgbClr val="00345B"/>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213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99520" y="142240"/>
            <a:ext cx="599440" cy="330835"/>
          </a:xfrm>
          <a:prstGeom prst="rect">
            <a:avLst/>
          </a:prstGeom>
        </p:spPr>
        <p:txBody>
          <a:bodyPr/>
          <a:lstStyle>
            <a:lvl1pPr algn="r">
              <a:defRPr sz="1100" b="1">
                <a:solidFill>
                  <a:schemeClr val="bg1"/>
                </a:solidFill>
                <a:latin typeface="Arial" pitchFamily="34" charset="0"/>
                <a:cs typeface="Arial" pitchFamily="34" charset="0"/>
              </a:defRPr>
            </a:lvl1pPr>
          </a:lstStyle>
          <a:p>
            <a:fld id="{5C95821C-2445-4A85-90D4-A0BCF8F18A54}" type="slidenum">
              <a:rPr lang="en-US" smtClean="0"/>
              <a:pPr/>
              <a:t>‹#›</a:t>
            </a:fld>
            <a:endParaRPr lang="en-US"/>
          </a:p>
        </p:txBody>
      </p:sp>
      <p:sp>
        <p:nvSpPr>
          <p:cNvPr id="8" name="Subtitle 2"/>
          <p:cNvSpPr>
            <a:spLocks noGrp="1"/>
          </p:cNvSpPr>
          <p:nvPr>
            <p:ph type="subTitle" idx="1" hasCustomPrompt="1"/>
          </p:nvPr>
        </p:nvSpPr>
        <p:spPr>
          <a:xfrm>
            <a:off x="375920" y="1"/>
            <a:ext cx="8483600" cy="690880"/>
          </a:xfrm>
          <a:prstGeom prst="rect">
            <a:avLst/>
          </a:prstGeom>
        </p:spPr>
        <p:txBody>
          <a:bodyPr anchor="ctr"/>
          <a:lstStyle>
            <a:lvl1pPr marL="0" indent="0" algn="l">
              <a:buNone/>
              <a:defRPr sz="2000" spc="600">
                <a:solidFill>
                  <a:srgbClr val="335D7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4" name="Content Placeholder 2"/>
          <p:cNvSpPr>
            <a:spLocks noGrp="1"/>
          </p:cNvSpPr>
          <p:nvPr>
            <p:ph sz="quarter" idx="13"/>
          </p:nvPr>
        </p:nvSpPr>
        <p:spPr>
          <a:xfrm>
            <a:off x="254000" y="842963"/>
            <a:ext cx="5582920" cy="5486400"/>
          </a:xfrm>
          <a:prstGeom prst="rect">
            <a:avLst/>
          </a:prstGeom>
        </p:spPr>
        <p:txBody>
          <a:bodyPr/>
          <a:lstStyle>
            <a:lvl1pPr marL="0" indent="0">
              <a:buNone/>
              <a:defRPr sz="2400" b="1">
                <a:solidFill>
                  <a:srgbClr val="335D7C"/>
                </a:solidFill>
                <a:latin typeface="Arial" pitchFamily="34" charset="0"/>
                <a:cs typeface="Arial" pitchFamily="34" charset="0"/>
              </a:defRPr>
            </a:lvl1pPr>
            <a:lvl2pPr>
              <a:buClr>
                <a:srgbClr val="4DFCF3"/>
              </a:buClr>
              <a:defRPr sz="2400">
                <a:solidFill>
                  <a:srgbClr val="00345B"/>
                </a:solidFill>
                <a:latin typeface="Arial" pitchFamily="34" charset="0"/>
                <a:cs typeface="Arial" pitchFamily="34" charset="0"/>
              </a:defRPr>
            </a:lvl2pPr>
            <a:lvl3pPr>
              <a:buClr>
                <a:srgbClr val="4DFCF3"/>
              </a:buClr>
              <a:defRPr sz="2000">
                <a:solidFill>
                  <a:srgbClr val="00345B"/>
                </a:solidFill>
                <a:latin typeface="Arial" pitchFamily="34" charset="0"/>
                <a:cs typeface="Arial" pitchFamily="34" charset="0"/>
              </a:defRPr>
            </a:lvl3pPr>
            <a:lvl4pPr>
              <a:buClr>
                <a:srgbClr val="4DFCF3"/>
              </a:buClr>
              <a:defRPr sz="1800">
                <a:solidFill>
                  <a:srgbClr val="00345B"/>
                </a:solidFill>
                <a:latin typeface="Arial" pitchFamily="34" charset="0"/>
                <a:cs typeface="Arial" pitchFamily="34" charset="0"/>
              </a:defRPr>
            </a:lvl4pPr>
            <a:lvl5pPr>
              <a:buClr>
                <a:srgbClr val="4DFCF3"/>
              </a:buClr>
              <a:defRPr sz="1800">
                <a:solidFill>
                  <a:srgbClr val="00345B"/>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p:cNvSpPr>
            <a:spLocks noGrp="1"/>
          </p:cNvSpPr>
          <p:nvPr>
            <p:ph sz="quarter" idx="14"/>
          </p:nvPr>
        </p:nvSpPr>
        <p:spPr>
          <a:xfrm>
            <a:off x="5999480" y="853742"/>
            <a:ext cx="5582920" cy="5486400"/>
          </a:xfrm>
          <a:prstGeom prst="rect">
            <a:avLst/>
          </a:prstGeom>
        </p:spPr>
        <p:txBody>
          <a:bodyPr/>
          <a:lstStyle>
            <a:lvl1pPr marL="0" indent="0">
              <a:buNone/>
              <a:defRPr sz="2400" b="1">
                <a:solidFill>
                  <a:srgbClr val="335D7C"/>
                </a:solidFill>
                <a:latin typeface="Arial" pitchFamily="34" charset="0"/>
                <a:cs typeface="Arial" pitchFamily="34" charset="0"/>
              </a:defRPr>
            </a:lvl1pPr>
            <a:lvl2pPr>
              <a:buClr>
                <a:srgbClr val="4DFCF3"/>
              </a:buClr>
              <a:defRPr sz="2400">
                <a:solidFill>
                  <a:srgbClr val="00345B"/>
                </a:solidFill>
                <a:latin typeface="Arial" pitchFamily="34" charset="0"/>
                <a:cs typeface="Arial" pitchFamily="34" charset="0"/>
              </a:defRPr>
            </a:lvl2pPr>
            <a:lvl3pPr>
              <a:buClr>
                <a:srgbClr val="4DFCF3"/>
              </a:buClr>
              <a:defRPr sz="2000">
                <a:solidFill>
                  <a:srgbClr val="00345B"/>
                </a:solidFill>
                <a:latin typeface="Arial" pitchFamily="34" charset="0"/>
                <a:cs typeface="Arial" pitchFamily="34" charset="0"/>
              </a:defRPr>
            </a:lvl3pPr>
            <a:lvl4pPr>
              <a:buClr>
                <a:srgbClr val="4DFCF3"/>
              </a:buClr>
              <a:defRPr sz="1800">
                <a:solidFill>
                  <a:srgbClr val="00345B"/>
                </a:solidFill>
                <a:latin typeface="Arial" pitchFamily="34" charset="0"/>
                <a:cs typeface="Arial" pitchFamily="34" charset="0"/>
              </a:defRPr>
            </a:lvl4pPr>
            <a:lvl5pPr>
              <a:buClr>
                <a:srgbClr val="4DFCF3"/>
              </a:buClr>
              <a:defRPr sz="1800">
                <a:solidFill>
                  <a:srgbClr val="00345B"/>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116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99520" y="142240"/>
            <a:ext cx="599440" cy="330835"/>
          </a:xfrm>
          <a:prstGeom prst="rect">
            <a:avLst/>
          </a:prstGeom>
        </p:spPr>
        <p:txBody>
          <a:bodyPr/>
          <a:lstStyle>
            <a:lvl1pPr algn="r">
              <a:defRPr sz="1100" b="1">
                <a:solidFill>
                  <a:schemeClr val="bg1"/>
                </a:solidFill>
                <a:latin typeface="Arial" pitchFamily="34" charset="0"/>
                <a:cs typeface="Arial" pitchFamily="34" charset="0"/>
              </a:defRPr>
            </a:lvl1pPr>
          </a:lstStyle>
          <a:p>
            <a:fld id="{5C95821C-2445-4A85-90D4-A0BCF8F18A54}" type="slidenum">
              <a:rPr lang="en-US" smtClean="0"/>
              <a:pPr/>
              <a:t>‹#›</a:t>
            </a:fld>
            <a:endParaRPr lang="en-US"/>
          </a:p>
        </p:txBody>
      </p:sp>
      <p:sp>
        <p:nvSpPr>
          <p:cNvPr id="8" name="Subtitle 2"/>
          <p:cNvSpPr>
            <a:spLocks noGrp="1"/>
          </p:cNvSpPr>
          <p:nvPr>
            <p:ph type="subTitle" idx="1" hasCustomPrompt="1"/>
          </p:nvPr>
        </p:nvSpPr>
        <p:spPr>
          <a:xfrm>
            <a:off x="375920" y="1"/>
            <a:ext cx="8483600" cy="690880"/>
          </a:xfrm>
          <a:prstGeom prst="rect">
            <a:avLst/>
          </a:prstGeom>
        </p:spPr>
        <p:txBody>
          <a:bodyPr anchor="ctr"/>
          <a:lstStyle>
            <a:lvl1pPr marL="0" indent="0" algn="l">
              <a:buNone/>
              <a:defRPr sz="2000" spc="600">
                <a:solidFill>
                  <a:srgbClr val="339DAA"/>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Content Placeholder 2"/>
          <p:cNvSpPr>
            <a:spLocks noGrp="1"/>
          </p:cNvSpPr>
          <p:nvPr>
            <p:ph sz="quarter" idx="13"/>
          </p:nvPr>
        </p:nvSpPr>
        <p:spPr>
          <a:xfrm>
            <a:off x="254000" y="842963"/>
            <a:ext cx="11755120" cy="5486400"/>
          </a:xfrm>
          <a:prstGeom prst="rect">
            <a:avLst/>
          </a:prstGeom>
        </p:spPr>
        <p:txBody>
          <a:bodyPr/>
          <a:lstStyle>
            <a:lvl1pPr marL="0" indent="0">
              <a:buNone/>
              <a:defRPr sz="2400" b="1">
                <a:solidFill>
                  <a:srgbClr val="339DAA"/>
                </a:solidFill>
                <a:latin typeface="Arial" pitchFamily="34" charset="0"/>
                <a:cs typeface="Arial" pitchFamily="34" charset="0"/>
              </a:defRPr>
            </a:lvl1pPr>
            <a:lvl2pPr>
              <a:buClr>
                <a:srgbClr val="4DFCF3"/>
              </a:buClr>
              <a:defRPr sz="2400">
                <a:solidFill>
                  <a:srgbClr val="00345B"/>
                </a:solidFill>
                <a:latin typeface="Arial" pitchFamily="34" charset="0"/>
                <a:cs typeface="Arial" pitchFamily="34" charset="0"/>
              </a:defRPr>
            </a:lvl2pPr>
            <a:lvl3pPr>
              <a:buClr>
                <a:srgbClr val="4DFCF3"/>
              </a:buClr>
              <a:defRPr sz="2000">
                <a:solidFill>
                  <a:srgbClr val="00345B"/>
                </a:solidFill>
                <a:latin typeface="Arial" pitchFamily="34" charset="0"/>
                <a:cs typeface="Arial" pitchFamily="34" charset="0"/>
              </a:defRPr>
            </a:lvl3pPr>
            <a:lvl4pPr>
              <a:buClr>
                <a:srgbClr val="4DFCF3"/>
              </a:buClr>
              <a:defRPr sz="1800">
                <a:solidFill>
                  <a:srgbClr val="00345B"/>
                </a:solidFill>
                <a:latin typeface="Arial" pitchFamily="34" charset="0"/>
                <a:cs typeface="Arial" pitchFamily="34" charset="0"/>
              </a:defRPr>
            </a:lvl4pPr>
            <a:lvl5pPr>
              <a:buClr>
                <a:srgbClr val="4DFCF3"/>
              </a:buClr>
              <a:defRPr sz="1800">
                <a:solidFill>
                  <a:srgbClr val="00345B"/>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81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www.imi.europa.eu/"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0.xml"/><Relationship Id="rId1" Type="http://schemas.openxmlformats.org/officeDocument/2006/relationships/slideLayout" Target="../slideLayouts/slideLayout15.xml"/><Relationship Id="rId4"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2.jpeg"/><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theme" Target="../theme/theme11.xml"/><Relationship Id="rId1" Type="http://schemas.openxmlformats.org/officeDocument/2006/relationships/slideLayout" Target="../slideLayouts/slideLayout16.xml"/><Relationship Id="rId6" Type="http://schemas.openxmlformats.org/officeDocument/2006/relationships/image" Target="../media/image15.svg"/><Relationship Id="rId11" Type="http://schemas.openxmlformats.org/officeDocument/2006/relationships/image" Target="../media/image4.png"/><Relationship Id="rId5" Type="http://schemas.openxmlformats.org/officeDocument/2006/relationships/image" Target="../media/image13.png"/><Relationship Id="rId10" Type="http://schemas.openxmlformats.org/officeDocument/2006/relationships/hyperlink" Target="https://www.imi.europa.eu/" TargetMode="External"/><Relationship Id="rId4" Type="http://schemas.openxmlformats.org/officeDocument/2006/relationships/image" Target="../media/image2.png"/><Relationship Id="rId9" Type="http://schemas.openxmlformats.org/officeDocument/2006/relationships/image" Target="../media/image15.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hyperlink" Target="https://www.imi.europa.eu/" TargetMode="External"/><Relationship Id="rId5" Type="http://schemas.openxmlformats.org/officeDocument/2006/relationships/image" Target="../media/image5.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6.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5.em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6.png"/><Relationship Id="rId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svg"/><Relationship Id="rId5" Type="http://schemas.openxmlformats.org/officeDocument/2006/relationships/image" Target="../media/image6.png"/><Relationship Id="rId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svg"/><Relationship Id="rId5" Type="http://schemas.openxmlformats.org/officeDocument/2006/relationships/image" Target="../media/image6.png"/><Relationship Id="rId4"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svg"/><Relationship Id="rId5" Type="http://schemas.openxmlformats.org/officeDocument/2006/relationships/image" Target="../media/image6.png"/><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A picture containing drawing&#10;&#10;Description automatically generated">
            <a:extLst>
              <a:ext uri="{FF2B5EF4-FFF2-40B4-BE49-F238E27FC236}">
                <a16:creationId xmlns:a16="http://schemas.microsoft.com/office/drawing/2014/main" id="{9EA34C3E-6D9D-A34E-90BE-73F72F818A7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F8482341-7A78-405D-8C33-0DA05C0824E2}"/>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20877" y="320749"/>
            <a:ext cx="3717723" cy="1768626"/>
          </a:xfrm>
          <a:prstGeom prst="rect">
            <a:avLst/>
          </a:prstGeom>
        </p:spPr>
      </p:pic>
      <p:cxnSp>
        <p:nvCxnSpPr>
          <p:cNvPr id="15" name="Straight Connector 14"/>
          <p:cNvCxnSpPr/>
          <p:nvPr userDrawn="1"/>
        </p:nvCxnSpPr>
        <p:spPr>
          <a:xfrm>
            <a:off x="320877" y="2454756"/>
            <a:ext cx="360040" cy="0"/>
          </a:xfrm>
          <a:prstGeom prst="line">
            <a:avLst/>
          </a:prstGeom>
          <a:noFill/>
          <a:ln w="53975" cap="rnd">
            <a:solidFill>
              <a:srgbClr val="4DFCF3"/>
            </a:solidFill>
          </a:ln>
        </p:spPr>
        <p:style>
          <a:lnRef idx="2">
            <a:schemeClr val="accent1">
              <a:shade val="50000"/>
            </a:schemeClr>
          </a:lnRef>
          <a:fillRef idx="1">
            <a:schemeClr val="accent1"/>
          </a:fillRef>
          <a:effectRef idx="0">
            <a:schemeClr val="accent1"/>
          </a:effectRef>
          <a:fontRef idx="minor">
            <a:schemeClr val="lt1"/>
          </a:fontRef>
        </p:style>
      </p:cxnSp>
      <p:sp>
        <p:nvSpPr>
          <p:cNvPr id="16" name="TextBox 15">
            <a:extLst>
              <a:ext uri="{FF2B5EF4-FFF2-40B4-BE49-F238E27FC236}">
                <a16:creationId xmlns:a16="http://schemas.microsoft.com/office/drawing/2014/main" id="{7BA7AE32-0252-42C2-A4D7-CC53819FDBF4}"/>
              </a:ext>
            </a:extLst>
          </p:cNvPr>
          <p:cNvSpPr txBox="1">
            <a:spLocks/>
          </p:cNvSpPr>
          <p:nvPr userDrawn="1"/>
        </p:nvSpPr>
        <p:spPr>
          <a:xfrm>
            <a:off x="3130234" y="6284221"/>
            <a:ext cx="4789283" cy="415102"/>
          </a:xfrm>
          <a:prstGeom prst="rect">
            <a:avLst/>
          </a:prstGeom>
          <a:noFill/>
        </p:spPr>
        <p:txBody>
          <a:bodyPr wrap="square" lIns="0" tIns="0" rIns="0" bIns="0" rtlCol="0" anchor="ctr">
            <a:noAutofit/>
          </a:bodyPr>
          <a:lstStyle/>
          <a:p>
            <a:pPr algn="l">
              <a:lnSpc>
                <a:spcPct val="90000"/>
              </a:lnSpc>
              <a:spcAft>
                <a:spcPts val="600"/>
              </a:spcAft>
            </a:pPr>
            <a:r>
              <a:rPr lang="en-US" sz="700" i="1" dirty="0">
                <a:effectLst/>
              </a:rPr>
              <a:t>This project has received funding from the Innovative Medicines Initiative 2 Joint Undertaking under grant agreement No 853992. This Joint Undertaking receives support from the European Union’s Horizon 2020 research and innovation </a:t>
            </a:r>
            <a:r>
              <a:rPr lang="en-US" sz="700" i="1" dirty="0" err="1">
                <a:effectLst/>
              </a:rPr>
              <a:t>programme</a:t>
            </a:r>
            <a:r>
              <a:rPr lang="en-US" sz="700" i="1" dirty="0">
                <a:effectLst/>
              </a:rPr>
              <a:t> and EFPIA.</a:t>
            </a:r>
          </a:p>
          <a:p>
            <a:pPr algn="l">
              <a:lnSpc>
                <a:spcPct val="90000"/>
              </a:lnSpc>
              <a:spcAft>
                <a:spcPts val="600"/>
              </a:spcAft>
            </a:pPr>
            <a:r>
              <a:rPr lang="en-US" sz="700" i="1" dirty="0">
                <a:effectLst/>
              </a:rPr>
              <a:t>Disclaimer: Any information on this presentation solely reflects the author’s view and neither IMI nor the European Union or EFPIA are responsible for any use that may be made of the information contained herein.</a:t>
            </a:r>
            <a:endParaRPr lang="en-GB" sz="500" i="1" spc="0" baseline="0" dirty="0">
              <a:latin typeface="Arial" pitchFamily="34" charset="0"/>
              <a:cs typeface="Arial" pitchFamily="34" charset="0"/>
            </a:endParaRPr>
          </a:p>
        </p:txBody>
      </p:sp>
      <p:pic>
        <p:nvPicPr>
          <p:cNvPr id="1026" name="Picture 2" descr="D:\Go Viral\Pharmaledger\EFPIA IMI EU LOGO.png">
            <a:hlinkClick r:id="rId7"/>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17286" y="6284221"/>
            <a:ext cx="2743197" cy="395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374540"/>
      </p:ext>
    </p:extLst>
  </p:cSld>
  <p:clrMap bg1="lt1" tx1="dk1" bg2="lt2" tx2="dk2" accent1="accent1" accent2="accent2" accent3="accent3" accent4="accent4" accent5="accent5" accent6="accent6" hlink="hlink" folHlink="folHlink"/>
  <p:sldLayoutIdLst>
    <p:sldLayoutId id="214748370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D:\Go Viral\Pharmaledger\PHARMALEDGER BLUE GREE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1680" y="293302"/>
            <a:ext cx="2858400" cy="127584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3474720" y="0"/>
            <a:ext cx="45719" cy="14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BA7AE32-0252-42C2-A4D7-CC53819FDBF4}"/>
              </a:ext>
            </a:extLst>
          </p:cNvPr>
          <p:cNvSpPr txBox="1">
            <a:spLocks/>
          </p:cNvSpPr>
          <p:nvPr userDrawn="1"/>
        </p:nvSpPr>
        <p:spPr>
          <a:xfrm>
            <a:off x="240928" y="6551551"/>
            <a:ext cx="2939152" cy="137602"/>
          </a:xfrm>
          <a:prstGeom prst="rect">
            <a:avLst/>
          </a:prstGeom>
          <a:noFill/>
        </p:spPr>
        <p:txBody>
          <a:bodyPr wrap="none" lIns="0" tIns="0" rIns="0" bIns="0" rtlCol="0" anchor="ctr">
            <a:noAutofit/>
          </a:bodyPr>
          <a:lstStyle/>
          <a:p>
            <a:pPr algn="l">
              <a:lnSpc>
                <a:spcPct val="90000"/>
              </a:lnSpc>
              <a:spcAft>
                <a:spcPts val="600"/>
              </a:spcAft>
            </a:pPr>
            <a:r>
              <a:rPr lang="en-US" sz="800" spc="0" baseline="0">
                <a:solidFill>
                  <a:srgbClr val="00345B"/>
                </a:solidFill>
                <a:latin typeface="Arial" pitchFamily="34" charset="0"/>
                <a:cs typeface="Arial" pitchFamily="34" charset="0"/>
              </a:rPr>
              <a:t>Copyright © 2021 PharmaLedger - All Rights Reserved</a:t>
            </a:r>
            <a:endParaRPr lang="en-GB" sz="600" spc="0" baseline="0">
              <a:solidFill>
                <a:srgbClr val="00345B"/>
              </a:solidFill>
              <a:latin typeface="Arial" pitchFamily="34" charset="0"/>
              <a:cs typeface="Arial" pitchFamily="34" charset="0"/>
            </a:endParaRPr>
          </a:p>
        </p:txBody>
      </p:sp>
    </p:spTree>
    <p:extLst>
      <p:ext uri="{BB962C8B-B14F-4D97-AF65-F5344CB8AC3E}">
        <p14:creationId xmlns:p14="http://schemas.microsoft.com/office/powerpoint/2010/main" val="3046650003"/>
      </p:ext>
    </p:extLst>
  </p:cSld>
  <p:clrMap bg1="lt1" tx1="dk1" bg2="lt2" tx2="dk2" accent1="accent1" accent2="accent2" accent3="accent3" accent4="accent4" accent5="accent5" accent6="accent6" hlink="hlink" folHlink="folHlink"/>
  <p:sldLayoutIdLst>
    <p:sldLayoutId id="21474837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39808E-0597-44E2-B8AB-F482CCD9D153}"/>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r="42" b="186"/>
          <a:stretch/>
        </p:blipFill>
        <p:spPr>
          <a:xfrm>
            <a:off x="0" y="0"/>
            <a:ext cx="12192000" cy="685800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64137B35-CC6F-E542-ABB9-9FCAF706B0F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750"/>
          <a:stretch/>
        </p:blipFill>
        <p:spPr>
          <a:xfrm>
            <a:off x="0" y="0"/>
            <a:ext cx="10027920" cy="6858000"/>
          </a:xfrm>
          <a:prstGeom prst="rect">
            <a:avLst/>
          </a:prstGeom>
        </p:spPr>
      </p:pic>
      <p:pic>
        <p:nvPicPr>
          <p:cNvPr id="9" name="Graphic 10">
            <a:extLst>
              <a:ext uri="{FF2B5EF4-FFF2-40B4-BE49-F238E27FC236}">
                <a16:creationId xmlns:a16="http://schemas.microsoft.com/office/drawing/2014/main" id="{404E8AB4-5BB2-4F48-BB54-BDC88774BA04}"/>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239351" y="992794"/>
            <a:ext cx="7263528" cy="4150587"/>
          </a:xfrm>
          <a:prstGeom prst="rect">
            <a:avLst/>
          </a:prstGeom>
        </p:spPr>
      </p:pic>
      <p:pic>
        <p:nvPicPr>
          <p:cNvPr id="10" name="Picture 9">
            <a:extLst>
              <a:ext uri="{FF2B5EF4-FFF2-40B4-BE49-F238E27FC236}">
                <a16:creationId xmlns:a16="http://schemas.microsoft.com/office/drawing/2014/main" id="{C6E28AD5-0A66-4841-9D1A-759CF8EEBDC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54678" y="1816732"/>
            <a:ext cx="910186" cy="416514"/>
          </a:xfrm>
          <a:prstGeom prst="rect">
            <a:avLst/>
          </a:prstGeom>
        </p:spPr>
      </p:pic>
      <p:sp>
        <p:nvSpPr>
          <p:cNvPr id="12" name="Rectangle 11"/>
          <p:cNvSpPr/>
          <p:nvPr userDrawn="1"/>
        </p:nvSpPr>
        <p:spPr>
          <a:xfrm>
            <a:off x="243840" y="0"/>
            <a:ext cx="45719" cy="650240"/>
          </a:xfrm>
          <a:prstGeom prst="rect">
            <a:avLst/>
          </a:prstGeom>
          <a:solidFill>
            <a:srgbClr val="427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279288" y="4974590"/>
            <a:ext cx="3497263" cy="15589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0" name="Picture 2" descr="Soubor:Boehringer Ingelheim Logo.svg – Wikipedi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378366" y="3211368"/>
            <a:ext cx="1174878" cy="3625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86DA1E3-3F04-4AE3-B5BA-C157E16CCBF8}"/>
              </a:ext>
            </a:extLst>
          </p:cNvPr>
          <p:cNvSpPr txBox="1">
            <a:spLocks/>
          </p:cNvSpPr>
          <p:nvPr userDrawn="1"/>
        </p:nvSpPr>
        <p:spPr>
          <a:xfrm>
            <a:off x="243840" y="6284221"/>
            <a:ext cx="4974705" cy="415102"/>
          </a:xfrm>
          <a:prstGeom prst="rect">
            <a:avLst/>
          </a:prstGeom>
          <a:noFill/>
        </p:spPr>
        <p:txBody>
          <a:bodyPr wrap="square" lIns="0" tIns="0" rIns="0" bIns="0" rtlCol="0" anchor="ctr">
            <a:noAutofit/>
          </a:bodyPr>
          <a:lstStyle/>
          <a:p>
            <a:pPr algn="l">
              <a:lnSpc>
                <a:spcPct val="90000"/>
              </a:lnSpc>
              <a:spcAft>
                <a:spcPts val="600"/>
              </a:spcAft>
            </a:pPr>
            <a:r>
              <a:rPr lang="en-US" sz="700" i="1" dirty="0">
                <a:effectLst/>
              </a:rPr>
              <a:t>This project has received funding from the Innovative Medicines Initiative 2 Joint Undertaking under grant agreement No 853992. This Joint Undertaking receives support from the European Union’s Horizon 2020 research and innovation </a:t>
            </a:r>
            <a:r>
              <a:rPr lang="en-US" sz="700" i="1" dirty="0" err="1">
                <a:effectLst/>
              </a:rPr>
              <a:t>programme</a:t>
            </a:r>
            <a:r>
              <a:rPr lang="en-US" sz="700" i="1" dirty="0">
                <a:effectLst/>
              </a:rPr>
              <a:t> and EFPIA.</a:t>
            </a:r>
          </a:p>
          <a:p>
            <a:pPr algn="l">
              <a:lnSpc>
                <a:spcPct val="90000"/>
              </a:lnSpc>
              <a:spcAft>
                <a:spcPts val="600"/>
              </a:spcAft>
            </a:pPr>
            <a:r>
              <a:rPr lang="en-US" sz="700" i="1" dirty="0">
                <a:effectLst/>
              </a:rPr>
              <a:t>Disclaimer: Any information on this presentation solely reflects the author’s view and neither IMI nor the European Union or EFPIA are responsible for any use that may be made of the information contained herein.</a:t>
            </a:r>
            <a:endParaRPr lang="en-GB" sz="500" i="1" spc="0" baseline="0" dirty="0">
              <a:latin typeface="Arial" pitchFamily="34" charset="0"/>
              <a:cs typeface="Arial" pitchFamily="34" charset="0"/>
            </a:endParaRPr>
          </a:p>
        </p:txBody>
      </p:sp>
      <p:pic>
        <p:nvPicPr>
          <p:cNvPr id="14" name="Picture 2" descr="D:\Go Viral\Pharmaledger\EFPIA IMI EU LOGO.png">
            <a:hlinkClick r:id="rId10"/>
            <a:extLst>
              <a:ext uri="{FF2B5EF4-FFF2-40B4-BE49-F238E27FC236}">
                <a16:creationId xmlns:a16="http://schemas.microsoft.com/office/drawing/2014/main" id="{5E63FBC2-DB85-494D-AE2F-4D0FC742CD22}"/>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89559" y="5719065"/>
            <a:ext cx="2743197" cy="39587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EBA22CF-082F-4735-8F04-9D8985546962}"/>
              </a:ext>
            </a:extLst>
          </p:cNvPr>
          <p:cNvSpPr/>
          <p:nvPr userDrawn="1"/>
        </p:nvSpPr>
        <p:spPr>
          <a:xfrm>
            <a:off x="129311" y="3094182"/>
            <a:ext cx="1016000" cy="563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a:extLst>
              <a:ext uri="{FF2B5EF4-FFF2-40B4-BE49-F238E27FC236}">
                <a16:creationId xmlns:a16="http://schemas.microsoft.com/office/drawing/2014/main" id="{3B563AD7-E6CC-45CF-BF96-7002DC722EE7}"/>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72022" y="3207070"/>
            <a:ext cx="878403" cy="362560"/>
          </a:xfrm>
          <a:prstGeom prst="rect">
            <a:avLst/>
          </a:prstGeom>
        </p:spPr>
      </p:pic>
    </p:spTree>
    <p:extLst>
      <p:ext uri="{BB962C8B-B14F-4D97-AF65-F5344CB8AC3E}">
        <p14:creationId xmlns:p14="http://schemas.microsoft.com/office/powerpoint/2010/main" val="40444454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A picture containing drawing&#10;&#10;Description automatically generated">
            <a:extLst>
              <a:ext uri="{FF2B5EF4-FFF2-40B4-BE49-F238E27FC236}">
                <a16:creationId xmlns:a16="http://schemas.microsoft.com/office/drawing/2014/main" id="{9EA34C3E-6D9D-A34E-90BE-73F72F818A7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ectangle 16"/>
          <p:cNvSpPr/>
          <p:nvPr userDrawn="1"/>
        </p:nvSpPr>
        <p:spPr>
          <a:xfrm>
            <a:off x="243840" y="0"/>
            <a:ext cx="45719" cy="650240"/>
          </a:xfrm>
          <a:prstGeom prst="rect">
            <a:avLst/>
          </a:prstGeom>
          <a:solidFill>
            <a:srgbClr val="13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884942" y="5791200"/>
            <a:ext cx="2014450" cy="8979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a:extLst>
              <a:ext uri="{FF2B5EF4-FFF2-40B4-BE49-F238E27FC236}">
                <a16:creationId xmlns:a16="http://schemas.microsoft.com/office/drawing/2014/main" id="{7BA7AE32-0252-42C2-A4D7-CC53819FDBF4}"/>
              </a:ext>
            </a:extLst>
          </p:cNvPr>
          <p:cNvSpPr txBox="1">
            <a:spLocks/>
          </p:cNvSpPr>
          <p:nvPr userDrawn="1"/>
        </p:nvSpPr>
        <p:spPr>
          <a:xfrm>
            <a:off x="3130234" y="6284221"/>
            <a:ext cx="4789283" cy="415102"/>
          </a:xfrm>
          <a:prstGeom prst="rect">
            <a:avLst/>
          </a:prstGeom>
          <a:noFill/>
        </p:spPr>
        <p:txBody>
          <a:bodyPr wrap="square" lIns="0" tIns="0" rIns="0" bIns="0" rtlCol="0" anchor="ctr">
            <a:noAutofit/>
          </a:bodyPr>
          <a:lstStyle/>
          <a:p>
            <a:pPr algn="l">
              <a:lnSpc>
                <a:spcPct val="90000"/>
              </a:lnSpc>
              <a:spcAft>
                <a:spcPts val="600"/>
              </a:spcAft>
            </a:pPr>
            <a:r>
              <a:rPr lang="en-US" sz="700" i="1" dirty="0">
                <a:effectLst/>
              </a:rPr>
              <a:t>This project has received funding from the Innovative Medicines Initiative 2 Joint Undertaking under grant agreement No 853992. This Joint Undertaking receives support from the European Union’s Horizon 2020 research and innovation </a:t>
            </a:r>
            <a:r>
              <a:rPr lang="en-US" sz="700" i="1" dirty="0" err="1">
                <a:effectLst/>
              </a:rPr>
              <a:t>programme</a:t>
            </a:r>
            <a:r>
              <a:rPr lang="en-US" sz="700" i="1" dirty="0">
                <a:effectLst/>
              </a:rPr>
              <a:t> and EFPIA.</a:t>
            </a:r>
          </a:p>
          <a:p>
            <a:pPr algn="l">
              <a:lnSpc>
                <a:spcPct val="90000"/>
              </a:lnSpc>
              <a:spcAft>
                <a:spcPts val="600"/>
              </a:spcAft>
            </a:pPr>
            <a:r>
              <a:rPr lang="en-US" sz="700" i="1" dirty="0">
                <a:effectLst/>
              </a:rPr>
              <a:t>Disclaimer: Any information on this presentation solely reflects the author’s view and neither IMI nor the European Union or EFPIA are responsible for any use that may be made of the information contained herein.</a:t>
            </a:r>
            <a:endParaRPr lang="en-GB" sz="500" i="1" spc="0" baseline="0" dirty="0">
              <a:latin typeface="Arial" pitchFamily="34" charset="0"/>
              <a:cs typeface="Arial" pitchFamily="34" charset="0"/>
            </a:endParaRPr>
          </a:p>
        </p:txBody>
      </p:sp>
      <p:pic>
        <p:nvPicPr>
          <p:cNvPr id="14" name="Picture 2" descr="D:\Go Viral\Pharmaledger\EFPIA IMI EU LOGO.png">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17286" y="6284221"/>
            <a:ext cx="2743197" cy="395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819316"/>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reeform: Shape 19">
            <a:extLst>
              <a:ext uri="{FF2B5EF4-FFF2-40B4-BE49-F238E27FC236}">
                <a16:creationId xmlns:a16="http://schemas.microsoft.com/office/drawing/2014/main" id="{ABAE9F97-164E-4455-AFED-F21488962A7A}"/>
              </a:ext>
            </a:extLst>
          </p:cNvPr>
          <p:cNvSpPr/>
          <p:nvPr userDrawn="1"/>
        </p:nvSpPr>
        <p:spPr>
          <a:xfrm>
            <a:off x="-1" y="-1"/>
            <a:ext cx="12192088" cy="6858001"/>
          </a:xfrm>
          <a:custGeom>
            <a:avLst/>
            <a:gdLst>
              <a:gd name="connsiteX0" fmla="*/ 0 w 12192088"/>
              <a:gd name="connsiteY0" fmla="*/ 0 h 6858001"/>
              <a:gd name="connsiteX1" fmla="*/ 3962401 w 12192088"/>
              <a:gd name="connsiteY1" fmla="*/ 0 h 6858001"/>
              <a:gd name="connsiteX2" fmla="*/ 3962401 w 12192088"/>
              <a:gd name="connsiteY2" fmla="*/ 1 h 6858001"/>
              <a:gd name="connsiteX3" fmla="*/ 6278048 w 12192088"/>
              <a:gd name="connsiteY3" fmla="*/ 1 h 6858001"/>
              <a:gd name="connsiteX4" fmla="*/ 8573656 w 12192088"/>
              <a:gd name="connsiteY4" fmla="*/ 1 h 6858001"/>
              <a:gd name="connsiteX5" fmla="*/ 9750579 w 12192088"/>
              <a:gd name="connsiteY5" fmla="*/ 1 h 6858001"/>
              <a:gd name="connsiteX6" fmla="*/ 12192088 w 12192088"/>
              <a:gd name="connsiteY6" fmla="*/ 2441598 h 6858001"/>
              <a:gd name="connsiteX7" fmla="*/ 12191205 w 12192088"/>
              <a:gd name="connsiteY7" fmla="*/ 2507789 h 6858001"/>
              <a:gd name="connsiteX8" fmla="*/ 12192088 w 12192088"/>
              <a:gd name="connsiteY8" fmla="*/ 2507789 h 6858001"/>
              <a:gd name="connsiteX9" fmla="*/ 12192088 w 12192088"/>
              <a:gd name="connsiteY9" fmla="*/ 4772910 h 6858001"/>
              <a:gd name="connsiteX10" fmla="*/ 12192000 w 12192088"/>
              <a:gd name="connsiteY10" fmla="*/ 4772910 h 6858001"/>
              <a:gd name="connsiteX11" fmla="*/ 12192000 w 12192088"/>
              <a:gd name="connsiteY11" fmla="*/ 6858001 h 6858001"/>
              <a:gd name="connsiteX12" fmla="*/ 3962401 w 12192088"/>
              <a:gd name="connsiteY12" fmla="*/ 6858001 h 6858001"/>
              <a:gd name="connsiteX13" fmla="*/ 3781426 w 12192088"/>
              <a:gd name="connsiteY13" fmla="*/ 6858001 h 6858001"/>
              <a:gd name="connsiteX14" fmla="*/ 0 w 12192088"/>
              <a:gd name="connsiteY14"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88" h="6858001">
                <a:moveTo>
                  <a:pt x="0" y="0"/>
                </a:moveTo>
                <a:lnTo>
                  <a:pt x="3962401" y="0"/>
                </a:lnTo>
                <a:lnTo>
                  <a:pt x="3962401" y="1"/>
                </a:lnTo>
                <a:lnTo>
                  <a:pt x="6278048" y="1"/>
                </a:lnTo>
                <a:lnTo>
                  <a:pt x="8573656" y="1"/>
                </a:lnTo>
                <a:lnTo>
                  <a:pt x="9750579" y="1"/>
                </a:lnTo>
                <a:cubicBezTo>
                  <a:pt x="11098942" y="1"/>
                  <a:pt x="12192088" y="1093149"/>
                  <a:pt x="12192088" y="2441598"/>
                </a:cubicBezTo>
                <a:cubicBezTo>
                  <a:pt x="12192088" y="2463780"/>
                  <a:pt x="12191823" y="2485784"/>
                  <a:pt x="12191205" y="2507789"/>
                </a:cubicBezTo>
                <a:lnTo>
                  <a:pt x="12192088" y="2507789"/>
                </a:lnTo>
                <a:lnTo>
                  <a:pt x="12192088" y="4772910"/>
                </a:lnTo>
                <a:lnTo>
                  <a:pt x="12192000" y="4772910"/>
                </a:lnTo>
                <a:lnTo>
                  <a:pt x="12192000" y="6858001"/>
                </a:lnTo>
                <a:lnTo>
                  <a:pt x="3962401" y="6858001"/>
                </a:lnTo>
                <a:lnTo>
                  <a:pt x="3781426" y="6858001"/>
                </a:lnTo>
                <a:lnTo>
                  <a:pt x="0" y="6858001"/>
                </a:lnTo>
                <a:close/>
              </a:path>
            </a:pathLst>
          </a:custGeom>
          <a:solidFill>
            <a:srgbClr val="FFFFFF"/>
          </a:solidFill>
          <a:ln w="12704" cap="flat">
            <a:noFill/>
            <a:prstDash val="solid"/>
            <a:miter/>
          </a:ln>
          <a:effectLst>
            <a:outerShdw blurRad="1270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solidFill>
                <a:schemeClr val="tx1"/>
              </a:solidFill>
            </a:endParaRPr>
          </a:p>
        </p:txBody>
      </p:sp>
      <p:pic>
        <p:nvPicPr>
          <p:cNvPr id="9" name="Graphic 11">
            <a:extLst>
              <a:ext uri="{FF2B5EF4-FFF2-40B4-BE49-F238E27FC236}">
                <a16:creationId xmlns:a16="http://schemas.microsoft.com/office/drawing/2014/main" id="{F8482341-7A78-405D-8C33-0DA05C0824E2}"/>
              </a:ext>
            </a:extLst>
          </p:cNvPr>
          <p:cNvPicPr>
            <a:picLocks noChangeAspect="1"/>
          </p:cNvPicPr>
          <p:nvPr userDrawn="1"/>
        </p:nvPicPr>
        <p:blipFill rotWithShape="1">
          <a:blip r:embed="rId5" cstate="print">
            <a:extLst>
              <a:ext uri="{96DAC541-7B7A-43D3-8B79-37D633B846F1}">
                <asvg:svgBlip xmlns:asvg="http://schemas.microsoft.com/office/drawing/2016/SVG/main" xmlns="" r:embed="rId6"/>
              </a:ext>
            </a:extLst>
          </a:blip>
          <a:srcRect b="12618"/>
          <a:stretch/>
        </p:blipFill>
        <p:spPr>
          <a:xfrm>
            <a:off x="10353040" y="6022870"/>
            <a:ext cx="1602808" cy="666283"/>
          </a:xfrm>
          <a:prstGeom prst="rect">
            <a:avLst/>
          </a:prstGeom>
        </p:spPr>
      </p:pic>
      <p:sp>
        <p:nvSpPr>
          <p:cNvPr id="15" name="TextBox 14">
            <a:extLst>
              <a:ext uri="{FF2B5EF4-FFF2-40B4-BE49-F238E27FC236}">
                <a16:creationId xmlns:a16="http://schemas.microsoft.com/office/drawing/2014/main" id="{7BA7AE32-0252-42C2-A4D7-CC53819FDBF4}"/>
              </a:ext>
            </a:extLst>
          </p:cNvPr>
          <p:cNvSpPr txBox="1">
            <a:spLocks/>
          </p:cNvSpPr>
          <p:nvPr userDrawn="1"/>
        </p:nvSpPr>
        <p:spPr>
          <a:xfrm>
            <a:off x="240928" y="6551551"/>
            <a:ext cx="411395" cy="137602"/>
          </a:xfrm>
          <a:prstGeom prst="rect">
            <a:avLst/>
          </a:prstGeom>
          <a:noFill/>
        </p:spPr>
        <p:txBody>
          <a:bodyPr wrap="none" lIns="0" tIns="0" rIns="0" bIns="0" rtlCol="0" anchor="ctr">
            <a:noAutofit/>
          </a:bodyPr>
          <a:lstStyle/>
          <a:p>
            <a:pPr algn="l">
              <a:lnSpc>
                <a:spcPct val="90000"/>
              </a:lnSpc>
              <a:spcAft>
                <a:spcPts val="600"/>
              </a:spcAft>
            </a:pPr>
            <a:r>
              <a:rPr lang="en-US" sz="800" spc="0" baseline="0">
                <a:latin typeface="Arial" pitchFamily="34" charset="0"/>
                <a:cs typeface="Arial" pitchFamily="34" charset="0"/>
              </a:rPr>
              <a:t>Copyright © 2021 PharmaLedger - All Rights Reserved</a:t>
            </a:r>
            <a:endParaRPr lang="en-GB" sz="600" spc="0" baseline="0">
              <a:latin typeface="Arial" pitchFamily="34" charset="0"/>
              <a:cs typeface="Arial" pitchFamily="34" charset="0"/>
            </a:endParaRPr>
          </a:p>
        </p:txBody>
      </p:sp>
      <p:sp>
        <p:nvSpPr>
          <p:cNvPr id="5" name="Rectangle 4"/>
          <p:cNvSpPr/>
          <p:nvPr userDrawn="1"/>
        </p:nvSpPr>
        <p:spPr>
          <a:xfrm>
            <a:off x="243840" y="0"/>
            <a:ext cx="45719" cy="650240"/>
          </a:xfrm>
          <a:prstGeom prst="rect">
            <a:avLst/>
          </a:prstGeom>
          <a:solidFill>
            <a:srgbClr val="335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23037"/>
      </p:ext>
    </p:extLst>
  </p:cSld>
  <p:clrMap bg1="lt1" tx1="dk1" bg2="lt2" tx2="dk2" accent1="accent1" accent2="accent2" accent3="accent3" accent4="accent4" accent5="accent5" accent6="accent6" hlink="hlink" folHlink="folHlink"/>
  <p:sldLayoutIdLst>
    <p:sldLayoutId id="2147483752" r:id="rId1"/>
    <p:sldLayoutId id="214748375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2323" y="323508"/>
            <a:ext cx="2027877" cy="9039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TextBox 15">
            <a:extLst>
              <a:ext uri="{FF2B5EF4-FFF2-40B4-BE49-F238E27FC236}">
                <a16:creationId xmlns:a16="http://schemas.microsoft.com/office/drawing/2014/main" id="{7BA7AE32-0252-42C2-A4D7-CC53819FDBF4}"/>
              </a:ext>
            </a:extLst>
          </p:cNvPr>
          <p:cNvSpPr txBox="1">
            <a:spLocks/>
          </p:cNvSpPr>
          <p:nvPr userDrawn="1"/>
        </p:nvSpPr>
        <p:spPr>
          <a:xfrm>
            <a:off x="240928" y="6551551"/>
            <a:ext cx="411395" cy="137602"/>
          </a:xfrm>
          <a:prstGeom prst="rect">
            <a:avLst/>
          </a:prstGeom>
          <a:noFill/>
        </p:spPr>
        <p:txBody>
          <a:bodyPr wrap="none" lIns="0" tIns="0" rIns="0" bIns="0" rtlCol="0" anchor="ctr">
            <a:noAutofit/>
          </a:bodyPr>
          <a:lstStyle/>
          <a:p>
            <a:pPr algn="l">
              <a:lnSpc>
                <a:spcPct val="90000"/>
              </a:lnSpc>
              <a:spcAft>
                <a:spcPts val="600"/>
              </a:spcAft>
            </a:pPr>
            <a:r>
              <a:rPr lang="en-US" sz="800" spc="0" baseline="0">
                <a:solidFill>
                  <a:schemeClr val="bg1"/>
                </a:solidFill>
                <a:latin typeface="Arial" pitchFamily="34" charset="0"/>
                <a:cs typeface="Arial" pitchFamily="34" charset="0"/>
              </a:rPr>
              <a:t>Copyright © 2021 PharmaLedger - All Rights Reserved</a:t>
            </a:r>
            <a:endParaRPr lang="en-GB" sz="600" spc="0" baseline="0">
              <a:solidFill>
                <a:schemeClr val="bg1"/>
              </a:solidFill>
              <a:latin typeface="Arial" pitchFamily="34" charset="0"/>
              <a:cs typeface="Arial" pitchFamily="34" charset="0"/>
            </a:endParaRPr>
          </a:p>
        </p:txBody>
      </p:sp>
      <p:sp>
        <p:nvSpPr>
          <p:cNvPr id="20" name="Rectangle 19"/>
          <p:cNvSpPr/>
          <p:nvPr userDrawn="1"/>
        </p:nvSpPr>
        <p:spPr>
          <a:xfrm>
            <a:off x="3474720" y="0"/>
            <a:ext cx="45719" cy="14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599883"/>
      </p:ext>
    </p:extLst>
  </p:cSld>
  <p:clrMap bg1="lt1" tx1="dk1" bg2="lt2" tx2="dk2" accent1="accent1" accent2="accent2" accent3="accent3" accent4="accent4" accent5="accent5" accent6="accent6" hlink="hlink" folHlink="folHlink"/>
  <p:sldLayoutIdLst>
    <p:sldLayoutId id="21474837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0876" y="294640"/>
            <a:ext cx="2859204" cy="12745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TextBox 15">
            <a:extLst>
              <a:ext uri="{FF2B5EF4-FFF2-40B4-BE49-F238E27FC236}">
                <a16:creationId xmlns:a16="http://schemas.microsoft.com/office/drawing/2014/main" id="{7BA7AE32-0252-42C2-A4D7-CC53819FDBF4}"/>
              </a:ext>
            </a:extLst>
          </p:cNvPr>
          <p:cNvSpPr txBox="1">
            <a:spLocks/>
          </p:cNvSpPr>
          <p:nvPr userDrawn="1"/>
        </p:nvSpPr>
        <p:spPr>
          <a:xfrm>
            <a:off x="240928" y="6551551"/>
            <a:ext cx="411395" cy="137602"/>
          </a:xfrm>
          <a:prstGeom prst="rect">
            <a:avLst/>
          </a:prstGeom>
          <a:noFill/>
        </p:spPr>
        <p:txBody>
          <a:bodyPr wrap="none" lIns="0" tIns="0" rIns="0" bIns="0" rtlCol="0" anchor="ctr">
            <a:noAutofit/>
          </a:bodyPr>
          <a:lstStyle/>
          <a:p>
            <a:pPr algn="l">
              <a:lnSpc>
                <a:spcPct val="90000"/>
              </a:lnSpc>
              <a:spcAft>
                <a:spcPts val="600"/>
              </a:spcAft>
            </a:pPr>
            <a:r>
              <a:rPr lang="en-US" sz="800" spc="0" baseline="0">
                <a:solidFill>
                  <a:schemeClr val="bg1"/>
                </a:solidFill>
                <a:latin typeface="Arial" pitchFamily="34" charset="0"/>
                <a:cs typeface="Arial" pitchFamily="34" charset="0"/>
              </a:rPr>
              <a:t>Copyright © 2021 PharmaLedger - All Rights Reserved</a:t>
            </a:r>
            <a:endParaRPr lang="en-GB" sz="600" spc="0" baseline="0">
              <a:solidFill>
                <a:schemeClr val="bg1"/>
              </a:solidFill>
              <a:latin typeface="Arial" pitchFamily="34" charset="0"/>
              <a:cs typeface="Arial" pitchFamily="34" charset="0"/>
            </a:endParaRPr>
          </a:p>
        </p:txBody>
      </p:sp>
      <p:sp>
        <p:nvSpPr>
          <p:cNvPr id="6" name="Rectangle 5"/>
          <p:cNvSpPr/>
          <p:nvPr userDrawn="1"/>
        </p:nvSpPr>
        <p:spPr>
          <a:xfrm>
            <a:off x="3474720" y="0"/>
            <a:ext cx="45719" cy="14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456888"/>
      </p:ext>
    </p:extLst>
  </p:cSld>
  <p:clrMap bg1="lt1" tx1="dk1" bg2="lt2" tx2="dk2" accent1="accent1" accent2="accent2" accent3="accent3" accent4="accent4" accent5="accent5" accent6="accent6" hlink="hlink" folHlink="folHlink"/>
  <p:sldLayoutIdLst>
    <p:sldLayoutId id="21474837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reeform: Shape 19">
            <a:extLst>
              <a:ext uri="{FF2B5EF4-FFF2-40B4-BE49-F238E27FC236}">
                <a16:creationId xmlns:a16="http://schemas.microsoft.com/office/drawing/2014/main" id="{ABAE9F97-164E-4455-AFED-F21488962A7A}"/>
              </a:ext>
            </a:extLst>
          </p:cNvPr>
          <p:cNvSpPr/>
          <p:nvPr userDrawn="1"/>
        </p:nvSpPr>
        <p:spPr>
          <a:xfrm>
            <a:off x="-1" y="-1"/>
            <a:ext cx="12192088" cy="6858001"/>
          </a:xfrm>
          <a:custGeom>
            <a:avLst/>
            <a:gdLst>
              <a:gd name="connsiteX0" fmla="*/ 0 w 12192088"/>
              <a:gd name="connsiteY0" fmla="*/ 0 h 6858001"/>
              <a:gd name="connsiteX1" fmla="*/ 3962401 w 12192088"/>
              <a:gd name="connsiteY1" fmla="*/ 0 h 6858001"/>
              <a:gd name="connsiteX2" fmla="*/ 3962401 w 12192088"/>
              <a:gd name="connsiteY2" fmla="*/ 1 h 6858001"/>
              <a:gd name="connsiteX3" fmla="*/ 6278048 w 12192088"/>
              <a:gd name="connsiteY3" fmla="*/ 1 h 6858001"/>
              <a:gd name="connsiteX4" fmla="*/ 8573656 w 12192088"/>
              <a:gd name="connsiteY4" fmla="*/ 1 h 6858001"/>
              <a:gd name="connsiteX5" fmla="*/ 9750579 w 12192088"/>
              <a:gd name="connsiteY5" fmla="*/ 1 h 6858001"/>
              <a:gd name="connsiteX6" fmla="*/ 12192088 w 12192088"/>
              <a:gd name="connsiteY6" fmla="*/ 2441598 h 6858001"/>
              <a:gd name="connsiteX7" fmla="*/ 12191205 w 12192088"/>
              <a:gd name="connsiteY7" fmla="*/ 2507789 h 6858001"/>
              <a:gd name="connsiteX8" fmla="*/ 12192088 w 12192088"/>
              <a:gd name="connsiteY8" fmla="*/ 2507789 h 6858001"/>
              <a:gd name="connsiteX9" fmla="*/ 12192088 w 12192088"/>
              <a:gd name="connsiteY9" fmla="*/ 4772910 h 6858001"/>
              <a:gd name="connsiteX10" fmla="*/ 12192000 w 12192088"/>
              <a:gd name="connsiteY10" fmla="*/ 4772910 h 6858001"/>
              <a:gd name="connsiteX11" fmla="*/ 12192000 w 12192088"/>
              <a:gd name="connsiteY11" fmla="*/ 6858001 h 6858001"/>
              <a:gd name="connsiteX12" fmla="*/ 3962401 w 12192088"/>
              <a:gd name="connsiteY12" fmla="*/ 6858001 h 6858001"/>
              <a:gd name="connsiteX13" fmla="*/ 3781426 w 12192088"/>
              <a:gd name="connsiteY13" fmla="*/ 6858001 h 6858001"/>
              <a:gd name="connsiteX14" fmla="*/ 0 w 12192088"/>
              <a:gd name="connsiteY14"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88" h="6858001">
                <a:moveTo>
                  <a:pt x="0" y="0"/>
                </a:moveTo>
                <a:lnTo>
                  <a:pt x="3962401" y="0"/>
                </a:lnTo>
                <a:lnTo>
                  <a:pt x="3962401" y="1"/>
                </a:lnTo>
                <a:lnTo>
                  <a:pt x="6278048" y="1"/>
                </a:lnTo>
                <a:lnTo>
                  <a:pt x="8573656" y="1"/>
                </a:lnTo>
                <a:lnTo>
                  <a:pt x="9750579" y="1"/>
                </a:lnTo>
                <a:cubicBezTo>
                  <a:pt x="11098942" y="1"/>
                  <a:pt x="12192088" y="1093149"/>
                  <a:pt x="12192088" y="2441598"/>
                </a:cubicBezTo>
                <a:cubicBezTo>
                  <a:pt x="12192088" y="2463780"/>
                  <a:pt x="12191823" y="2485784"/>
                  <a:pt x="12191205" y="2507789"/>
                </a:cubicBezTo>
                <a:lnTo>
                  <a:pt x="12192088" y="2507789"/>
                </a:lnTo>
                <a:lnTo>
                  <a:pt x="12192088" y="4772910"/>
                </a:lnTo>
                <a:lnTo>
                  <a:pt x="12192000" y="4772910"/>
                </a:lnTo>
                <a:lnTo>
                  <a:pt x="12192000" y="6858001"/>
                </a:lnTo>
                <a:lnTo>
                  <a:pt x="3962401" y="6858001"/>
                </a:lnTo>
                <a:lnTo>
                  <a:pt x="3781426" y="6858001"/>
                </a:lnTo>
                <a:lnTo>
                  <a:pt x="0" y="6858001"/>
                </a:lnTo>
                <a:close/>
              </a:path>
            </a:pathLst>
          </a:custGeom>
          <a:solidFill>
            <a:srgbClr val="FFFFFF"/>
          </a:solidFill>
          <a:ln w="12704" cap="flat">
            <a:noFill/>
            <a:prstDash val="solid"/>
            <a:miter/>
          </a:ln>
          <a:effectLst>
            <a:outerShdw blurRad="1270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solidFill>
                <a:schemeClr val="tx1"/>
              </a:solidFill>
            </a:endParaRPr>
          </a:p>
        </p:txBody>
      </p:sp>
      <p:pic>
        <p:nvPicPr>
          <p:cNvPr id="9" name="Graphic 11">
            <a:extLst>
              <a:ext uri="{FF2B5EF4-FFF2-40B4-BE49-F238E27FC236}">
                <a16:creationId xmlns:a16="http://schemas.microsoft.com/office/drawing/2014/main" id="{F8482341-7A78-405D-8C33-0DA05C0824E2}"/>
              </a:ext>
            </a:extLst>
          </p:cNvPr>
          <p:cNvPicPr>
            <a:picLocks noChangeAspect="1"/>
          </p:cNvPicPr>
          <p:nvPr userDrawn="1"/>
        </p:nvPicPr>
        <p:blipFill rotWithShape="1">
          <a:blip r:embed="rId5" cstate="print">
            <a:extLst>
              <a:ext uri="{96DAC541-7B7A-43D3-8B79-37D633B846F1}">
                <asvg:svgBlip xmlns:asvg="http://schemas.microsoft.com/office/drawing/2016/SVG/main" xmlns="" r:embed="rId6"/>
              </a:ext>
            </a:extLst>
          </a:blip>
          <a:srcRect b="12618"/>
          <a:stretch/>
        </p:blipFill>
        <p:spPr>
          <a:xfrm>
            <a:off x="10353040" y="6022870"/>
            <a:ext cx="1602808" cy="666283"/>
          </a:xfrm>
          <a:prstGeom prst="rect">
            <a:avLst/>
          </a:prstGeom>
        </p:spPr>
      </p:pic>
      <p:sp>
        <p:nvSpPr>
          <p:cNvPr id="15" name="TextBox 14">
            <a:extLst>
              <a:ext uri="{FF2B5EF4-FFF2-40B4-BE49-F238E27FC236}">
                <a16:creationId xmlns:a16="http://schemas.microsoft.com/office/drawing/2014/main" id="{7BA7AE32-0252-42C2-A4D7-CC53819FDBF4}"/>
              </a:ext>
            </a:extLst>
          </p:cNvPr>
          <p:cNvSpPr txBox="1">
            <a:spLocks/>
          </p:cNvSpPr>
          <p:nvPr userDrawn="1"/>
        </p:nvSpPr>
        <p:spPr>
          <a:xfrm>
            <a:off x="240928" y="6551551"/>
            <a:ext cx="411395" cy="137602"/>
          </a:xfrm>
          <a:prstGeom prst="rect">
            <a:avLst/>
          </a:prstGeom>
          <a:noFill/>
        </p:spPr>
        <p:txBody>
          <a:bodyPr wrap="none" lIns="0" tIns="0" rIns="0" bIns="0" rtlCol="0" anchor="ctr">
            <a:noAutofit/>
          </a:bodyPr>
          <a:lstStyle/>
          <a:p>
            <a:pPr algn="l">
              <a:lnSpc>
                <a:spcPct val="90000"/>
              </a:lnSpc>
              <a:spcAft>
                <a:spcPts val="600"/>
              </a:spcAft>
            </a:pPr>
            <a:r>
              <a:rPr lang="en-US" sz="800" spc="0" baseline="0">
                <a:latin typeface="Arial" pitchFamily="34" charset="0"/>
                <a:cs typeface="Arial" pitchFamily="34" charset="0"/>
              </a:rPr>
              <a:t>Copyright © 2021 PharmaLedger - All Rights Reserved</a:t>
            </a:r>
            <a:endParaRPr lang="en-GB" sz="600" spc="0" baseline="0">
              <a:latin typeface="Arial" pitchFamily="34" charset="0"/>
              <a:cs typeface="Arial" pitchFamily="34" charset="0"/>
            </a:endParaRPr>
          </a:p>
        </p:txBody>
      </p:sp>
      <p:sp>
        <p:nvSpPr>
          <p:cNvPr id="5" name="Rectangle 4"/>
          <p:cNvSpPr/>
          <p:nvPr userDrawn="1"/>
        </p:nvSpPr>
        <p:spPr>
          <a:xfrm>
            <a:off x="243840" y="0"/>
            <a:ext cx="45719" cy="650240"/>
          </a:xfrm>
          <a:prstGeom prst="rect">
            <a:avLst/>
          </a:prstGeom>
          <a:solidFill>
            <a:srgbClr val="335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249412"/>
      </p:ext>
    </p:extLst>
  </p:cSld>
  <p:clrMap bg1="lt1" tx1="dk1" bg2="lt2" tx2="dk2" accent1="accent1" accent2="accent2" accent3="accent3" accent4="accent4" accent5="accent5" accent6="accent6" hlink="hlink" folHlink="folHlink"/>
  <p:sldLayoutIdLst>
    <p:sldLayoutId id="2147483710" r:id="rId1"/>
    <p:sldLayoutId id="214748371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reeform: Shape 19">
            <a:extLst>
              <a:ext uri="{FF2B5EF4-FFF2-40B4-BE49-F238E27FC236}">
                <a16:creationId xmlns:a16="http://schemas.microsoft.com/office/drawing/2014/main" id="{ABAE9F97-164E-4455-AFED-F21488962A7A}"/>
              </a:ext>
            </a:extLst>
          </p:cNvPr>
          <p:cNvSpPr/>
          <p:nvPr userDrawn="1"/>
        </p:nvSpPr>
        <p:spPr>
          <a:xfrm>
            <a:off x="-1" y="-1"/>
            <a:ext cx="12192088" cy="6858001"/>
          </a:xfrm>
          <a:custGeom>
            <a:avLst/>
            <a:gdLst>
              <a:gd name="connsiteX0" fmla="*/ 0 w 12192088"/>
              <a:gd name="connsiteY0" fmla="*/ 0 h 6858001"/>
              <a:gd name="connsiteX1" fmla="*/ 3962401 w 12192088"/>
              <a:gd name="connsiteY1" fmla="*/ 0 h 6858001"/>
              <a:gd name="connsiteX2" fmla="*/ 3962401 w 12192088"/>
              <a:gd name="connsiteY2" fmla="*/ 1 h 6858001"/>
              <a:gd name="connsiteX3" fmla="*/ 6278048 w 12192088"/>
              <a:gd name="connsiteY3" fmla="*/ 1 h 6858001"/>
              <a:gd name="connsiteX4" fmla="*/ 8573656 w 12192088"/>
              <a:gd name="connsiteY4" fmla="*/ 1 h 6858001"/>
              <a:gd name="connsiteX5" fmla="*/ 9750579 w 12192088"/>
              <a:gd name="connsiteY5" fmla="*/ 1 h 6858001"/>
              <a:gd name="connsiteX6" fmla="*/ 12192088 w 12192088"/>
              <a:gd name="connsiteY6" fmla="*/ 2441598 h 6858001"/>
              <a:gd name="connsiteX7" fmla="*/ 12191205 w 12192088"/>
              <a:gd name="connsiteY7" fmla="*/ 2507789 h 6858001"/>
              <a:gd name="connsiteX8" fmla="*/ 12192088 w 12192088"/>
              <a:gd name="connsiteY8" fmla="*/ 2507789 h 6858001"/>
              <a:gd name="connsiteX9" fmla="*/ 12192088 w 12192088"/>
              <a:gd name="connsiteY9" fmla="*/ 4772910 h 6858001"/>
              <a:gd name="connsiteX10" fmla="*/ 12192000 w 12192088"/>
              <a:gd name="connsiteY10" fmla="*/ 4772910 h 6858001"/>
              <a:gd name="connsiteX11" fmla="*/ 12192000 w 12192088"/>
              <a:gd name="connsiteY11" fmla="*/ 6858001 h 6858001"/>
              <a:gd name="connsiteX12" fmla="*/ 3962401 w 12192088"/>
              <a:gd name="connsiteY12" fmla="*/ 6858001 h 6858001"/>
              <a:gd name="connsiteX13" fmla="*/ 3781426 w 12192088"/>
              <a:gd name="connsiteY13" fmla="*/ 6858001 h 6858001"/>
              <a:gd name="connsiteX14" fmla="*/ 0 w 12192088"/>
              <a:gd name="connsiteY14"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88" h="6858001">
                <a:moveTo>
                  <a:pt x="0" y="0"/>
                </a:moveTo>
                <a:lnTo>
                  <a:pt x="3962401" y="0"/>
                </a:lnTo>
                <a:lnTo>
                  <a:pt x="3962401" y="1"/>
                </a:lnTo>
                <a:lnTo>
                  <a:pt x="6278048" y="1"/>
                </a:lnTo>
                <a:lnTo>
                  <a:pt x="8573656" y="1"/>
                </a:lnTo>
                <a:lnTo>
                  <a:pt x="9750579" y="1"/>
                </a:lnTo>
                <a:cubicBezTo>
                  <a:pt x="11098942" y="1"/>
                  <a:pt x="12192088" y="1093149"/>
                  <a:pt x="12192088" y="2441598"/>
                </a:cubicBezTo>
                <a:cubicBezTo>
                  <a:pt x="12192088" y="2463780"/>
                  <a:pt x="12191823" y="2485784"/>
                  <a:pt x="12191205" y="2507789"/>
                </a:cubicBezTo>
                <a:lnTo>
                  <a:pt x="12192088" y="2507789"/>
                </a:lnTo>
                <a:lnTo>
                  <a:pt x="12192088" y="4772910"/>
                </a:lnTo>
                <a:lnTo>
                  <a:pt x="12192000" y="4772910"/>
                </a:lnTo>
                <a:lnTo>
                  <a:pt x="12192000" y="6858001"/>
                </a:lnTo>
                <a:lnTo>
                  <a:pt x="3962401" y="6858001"/>
                </a:lnTo>
                <a:lnTo>
                  <a:pt x="3781426" y="6858001"/>
                </a:lnTo>
                <a:lnTo>
                  <a:pt x="0" y="6858001"/>
                </a:lnTo>
                <a:close/>
              </a:path>
            </a:pathLst>
          </a:custGeom>
          <a:solidFill>
            <a:srgbClr val="FFFFFF"/>
          </a:solidFill>
          <a:ln w="12704" cap="flat">
            <a:noFill/>
            <a:prstDash val="solid"/>
            <a:miter/>
          </a:ln>
          <a:effectLst>
            <a:outerShdw blurRad="1270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solidFill>
                <a:schemeClr val="tx1"/>
              </a:solidFill>
            </a:endParaRPr>
          </a:p>
        </p:txBody>
      </p:sp>
      <p:pic>
        <p:nvPicPr>
          <p:cNvPr id="9" name="Graphic 11">
            <a:extLst>
              <a:ext uri="{FF2B5EF4-FFF2-40B4-BE49-F238E27FC236}">
                <a16:creationId xmlns:a16="http://schemas.microsoft.com/office/drawing/2014/main" id="{F8482341-7A78-405D-8C33-0DA05C0824E2}"/>
              </a:ext>
            </a:extLst>
          </p:cNvPr>
          <p:cNvPicPr>
            <a:picLocks noChangeAspect="1"/>
          </p:cNvPicPr>
          <p:nvPr userDrawn="1"/>
        </p:nvPicPr>
        <p:blipFill rotWithShape="1">
          <a:blip r:embed="rId5" cstate="print">
            <a:extLst>
              <a:ext uri="{96DAC541-7B7A-43D3-8B79-37D633B846F1}">
                <asvg:svgBlip xmlns:asvg="http://schemas.microsoft.com/office/drawing/2016/SVG/main" xmlns="" r:embed="rId6"/>
              </a:ext>
            </a:extLst>
          </a:blip>
          <a:srcRect b="12618"/>
          <a:stretch/>
        </p:blipFill>
        <p:spPr>
          <a:xfrm>
            <a:off x="10353040" y="6022870"/>
            <a:ext cx="1602808" cy="666283"/>
          </a:xfrm>
          <a:prstGeom prst="rect">
            <a:avLst/>
          </a:prstGeom>
        </p:spPr>
      </p:pic>
      <p:sp>
        <p:nvSpPr>
          <p:cNvPr id="15" name="TextBox 14">
            <a:extLst>
              <a:ext uri="{FF2B5EF4-FFF2-40B4-BE49-F238E27FC236}">
                <a16:creationId xmlns:a16="http://schemas.microsoft.com/office/drawing/2014/main" id="{7BA7AE32-0252-42C2-A4D7-CC53819FDBF4}"/>
              </a:ext>
            </a:extLst>
          </p:cNvPr>
          <p:cNvSpPr txBox="1">
            <a:spLocks/>
          </p:cNvSpPr>
          <p:nvPr userDrawn="1"/>
        </p:nvSpPr>
        <p:spPr>
          <a:xfrm>
            <a:off x="240928" y="6551551"/>
            <a:ext cx="411395" cy="137602"/>
          </a:xfrm>
          <a:prstGeom prst="rect">
            <a:avLst/>
          </a:prstGeom>
          <a:noFill/>
        </p:spPr>
        <p:txBody>
          <a:bodyPr wrap="none" lIns="0" tIns="0" rIns="0" bIns="0" rtlCol="0" anchor="ctr">
            <a:noAutofit/>
          </a:bodyPr>
          <a:lstStyle/>
          <a:p>
            <a:pPr algn="l">
              <a:lnSpc>
                <a:spcPct val="90000"/>
              </a:lnSpc>
              <a:spcAft>
                <a:spcPts val="600"/>
              </a:spcAft>
            </a:pPr>
            <a:r>
              <a:rPr lang="en-US" sz="800">
                <a:latin typeface="Arial" pitchFamily="34" charset="0"/>
                <a:cs typeface="Arial" pitchFamily="34" charset="0"/>
              </a:rPr>
              <a:t>Copyright © 2021 PharmaLedger - All Rights Reserved</a:t>
            </a:r>
            <a:endParaRPr lang="en-GB" sz="600" spc="0" baseline="0">
              <a:latin typeface="Arial" pitchFamily="34" charset="0"/>
              <a:cs typeface="Arial" pitchFamily="34" charset="0"/>
            </a:endParaRPr>
          </a:p>
        </p:txBody>
      </p:sp>
      <p:sp>
        <p:nvSpPr>
          <p:cNvPr id="5" name="Rectangle 4"/>
          <p:cNvSpPr/>
          <p:nvPr userDrawn="1"/>
        </p:nvSpPr>
        <p:spPr>
          <a:xfrm>
            <a:off x="243840" y="0"/>
            <a:ext cx="45719" cy="650240"/>
          </a:xfrm>
          <a:prstGeom prst="rect">
            <a:avLst/>
          </a:prstGeom>
          <a:solidFill>
            <a:srgbClr val="339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327815"/>
      </p:ext>
    </p:extLst>
  </p:cSld>
  <p:clrMap bg1="lt1" tx1="dk1" bg2="lt2" tx2="dk2" accent1="accent1" accent2="accent2" accent3="accent3" accent4="accent4" accent5="accent5" accent6="accent6" hlink="hlink" folHlink="folHlink"/>
  <p:sldLayoutIdLst>
    <p:sldLayoutId id="2147483721" r:id="rId1"/>
    <p:sldLayoutId id="214748372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reeform: Shape 19">
            <a:extLst>
              <a:ext uri="{FF2B5EF4-FFF2-40B4-BE49-F238E27FC236}">
                <a16:creationId xmlns:a16="http://schemas.microsoft.com/office/drawing/2014/main" id="{ABAE9F97-164E-4455-AFED-F21488962A7A}"/>
              </a:ext>
            </a:extLst>
          </p:cNvPr>
          <p:cNvSpPr/>
          <p:nvPr userDrawn="1"/>
        </p:nvSpPr>
        <p:spPr>
          <a:xfrm>
            <a:off x="-1" y="-1"/>
            <a:ext cx="12192088" cy="6858001"/>
          </a:xfrm>
          <a:custGeom>
            <a:avLst/>
            <a:gdLst>
              <a:gd name="connsiteX0" fmla="*/ 0 w 12192088"/>
              <a:gd name="connsiteY0" fmla="*/ 0 h 6858001"/>
              <a:gd name="connsiteX1" fmla="*/ 3962401 w 12192088"/>
              <a:gd name="connsiteY1" fmla="*/ 0 h 6858001"/>
              <a:gd name="connsiteX2" fmla="*/ 3962401 w 12192088"/>
              <a:gd name="connsiteY2" fmla="*/ 1 h 6858001"/>
              <a:gd name="connsiteX3" fmla="*/ 6278048 w 12192088"/>
              <a:gd name="connsiteY3" fmla="*/ 1 h 6858001"/>
              <a:gd name="connsiteX4" fmla="*/ 8573656 w 12192088"/>
              <a:gd name="connsiteY4" fmla="*/ 1 h 6858001"/>
              <a:gd name="connsiteX5" fmla="*/ 9750579 w 12192088"/>
              <a:gd name="connsiteY5" fmla="*/ 1 h 6858001"/>
              <a:gd name="connsiteX6" fmla="*/ 12192088 w 12192088"/>
              <a:gd name="connsiteY6" fmla="*/ 2441598 h 6858001"/>
              <a:gd name="connsiteX7" fmla="*/ 12191205 w 12192088"/>
              <a:gd name="connsiteY7" fmla="*/ 2507789 h 6858001"/>
              <a:gd name="connsiteX8" fmla="*/ 12192088 w 12192088"/>
              <a:gd name="connsiteY8" fmla="*/ 2507789 h 6858001"/>
              <a:gd name="connsiteX9" fmla="*/ 12192088 w 12192088"/>
              <a:gd name="connsiteY9" fmla="*/ 4772910 h 6858001"/>
              <a:gd name="connsiteX10" fmla="*/ 12192000 w 12192088"/>
              <a:gd name="connsiteY10" fmla="*/ 4772910 h 6858001"/>
              <a:gd name="connsiteX11" fmla="*/ 12192000 w 12192088"/>
              <a:gd name="connsiteY11" fmla="*/ 6858001 h 6858001"/>
              <a:gd name="connsiteX12" fmla="*/ 3962401 w 12192088"/>
              <a:gd name="connsiteY12" fmla="*/ 6858001 h 6858001"/>
              <a:gd name="connsiteX13" fmla="*/ 3781426 w 12192088"/>
              <a:gd name="connsiteY13" fmla="*/ 6858001 h 6858001"/>
              <a:gd name="connsiteX14" fmla="*/ 0 w 12192088"/>
              <a:gd name="connsiteY14"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88" h="6858001">
                <a:moveTo>
                  <a:pt x="0" y="0"/>
                </a:moveTo>
                <a:lnTo>
                  <a:pt x="3962401" y="0"/>
                </a:lnTo>
                <a:lnTo>
                  <a:pt x="3962401" y="1"/>
                </a:lnTo>
                <a:lnTo>
                  <a:pt x="6278048" y="1"/>
                </a:lnTo>
                <a:lnTo>
                  <a:pt x="8573656" y="1"/>
                </a:lnTo>
                <a:lnTo>
                  <a:pt x="9750579" y="1"/>
                </a:lnTo>
                <a:cubicBezTo>
                  <a:pt x="11098942" y="1"/>
                  <a:pt x="12192088" y="1093149"/>
                  <a:pt x="12192088" y="2441598"/>
                </a:cubicBezTo>
                <a:cubicBezTo>
                  <a:pt x="12192088" y="2463780"/>
                  <a:pt x="12191823" y="2485784"/>
                  <a:pt x="12191205" y="2507789"/>
                </a:cubicBezTo>
                <a:lnTo>
                  <a:pt x="12192088" y="2507789"/>
                </a:lnTo>
                <a:lnTo>
                  <a:pt x="12192088" y="4772910"/>
                </a:lnTo>
                <a:lnTo>
                  <a:pt x="12192000" y="4772910"/>
                </a:lnTo>
                <a:lnTo>
                  <a:pt x="12192000" y="6858001"/>
                </a:lnTo>
                <a:lnTo>
                  <a:pt x="3962401" y="6858001"/>
                </a:lnTo>
                <a:lnTo>
                  <a:pt x="3781426" y="6858001"/>
                </a:lnTo>
                <a:lnTo>
                  <a:pt x="0" y="6858001"/>
                </a:lnTo>
                <a:close/>
              </a:path>
            </a:pathLst>
          </a:custGeom>
          <a:solidFill>
            <a:srgbClr val="FFFFFF"/>
          </a:solidFill>
          <a:ln w="12704" cap="flat">
            <a:noFill/>
            <a:prstDash val="solid"/>
            <a:miter/>
          </a:ln>
          <a:effectLst>
            <a:outerShdw blurRad="1270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solidFill>
                <a:schemeClr val="tx1"/>
              </a:solidFill>
            </a:endParaRPr>
          </a:p>
        </p:txBody>
      </p:sp>
      <p:pic>
        <p:nvPicPr>
          <p:cNvPr id="9" name="Graphic 11">
            <a:extLst>
              <a:ext uri="{FF2B5EF4-FFF2-40B4-BE49-F238E27FC236}">
                <a16:creationId xmlns:a16="http://schemas.microsoft.com/office/drawing/2014/main" id="{F8482341-7A78-405D-8C33-0DA05C0824E2}"/>
              </a:ext>
            </a:extLst>
          </p:cNvPr>
          <p:cNvPicPr>
            <a:picLocks noChangeAspect="1"/>
          </p:cNvPicPr>
          <p:nvPr userDrawn="1"/>
        </p:nvPicPr>
        <p:blipFill rotWithShape="1">
          <a:blip r:embed="rId5" cstate="print">
            <a:extLst>
              <a:ext uri="{96DAC541-7B7A-43D3-8B79-37D633B846F1}">
                <asvg:svgBlip xmlns:asvg="http://schemas.microsoft.com/office/drawing/2016/SVG/main" xmlns="" r:embed="rId6"/>
              </a:ext>
            </a:extLst>
          </a:blip>
          <a:srcRect b="12618"/>
          <a:stretch/>
        </p:blipFill>
        <p:spPr>
          <a:xfrm>
            <a:off x="10353040" y="6022870"/>
            <a:ext cx="1602808" cy="666283"/>
          </a:xfrm>
          <a:prstGeom prst="rect">
            <a:avLst/>
          </a:prstGeom>
        </p:spPr>
      </p:pic>
      <p:sp>
        <p:nvSpPr>
          <p:cNvPr id="15" name="TextBox 14">
            <a:extLst>
              <a:ext uri="{FF2B5EF4-FFF2-40B4-BE49-F238E27FC236}">
                <a16:creationId xmlns:a16="http://schemas.microsoft.com/office/drawing/2014/main" id="{7BA7AE32-0252-42C2-A4D7-CC53819FDBF4}"/>
              </a:ext>
            </a:extLst>
          </p:cNvPr>
          <p:cNvSpPr txBox="1">
            <a:spLocks/>
          </p:cNvSpPr>
          <p:nvPr userDrawn="1"/>
        </p:nvSpPr>
        <p:spPr>
          <a:xfrm>
            <a:off x="240928" y="6551551"/>
            <a:ext cx="411395" cy="137602"/>
          </a:xfrm>
          <a:prstGeom prst="rect">
            <a:avLst/>
          </a:prstGeom>
          <a:noFill/>
        </p:spPr>
        <p:txBody>
          <a:bodyPr wrap="none" lIns="0" tIns="0" rIns="0" bIns="0" rtlCol="0" anchor="ctr">
            <a:noAutofit/>
          </a:bodyPr>
          <a:lstStyle/>
          <a:p>
            <a:pPr algn="l">
              <a:lnSpc>
                <a:spcPct val="90000"/>
              </a:lnSpc>
              <a:spcAft>
                <a:spcPts val="600"/>
              </a:spcAft>
            </a:pPr>
            <a:r>
              <a:rPr lang="en-US" sz="800">
                <a:latin typeface="Arial" pitchFamily="34" charset="0"/>
                <a:cs typeface="Arial" pitchFamily="34" charset="0"/>
              </a:rPr>
              <a:t>Copyright © 2021 PharmaLedger - All Rights Reserved</a:t>
            </a:r>
            <a:endParaRPr lang="en-GB" sz="600" spc="0" baseline="0">
              <a:latin typeface="Arial" pitchFamily="34" charset="0"/>
              <a:cs typeface="Arial" pitchFamily="34" charset="0"/>
            </a:endParaRPr>
          </a:p>
        </p:txBody>
      </p:sp>
      <p:sp>
        <p:nvSpPr>
          <p:cNvPr id="5" name="Rectangle 4"/>
          <p:cNvSpPr/>
          <p:nvPr userDrawn="1"/>
        </p:nvSpPr>
        <p:spPr>
          <a:xfrm>
            <a:off x="243840" y="0"/>
            <a:ext cx="45719" cy="650240"/>
          </a:xfrm>
          <a:prstGeom prst="rect">
            <a:avLst/>
          </a:prstGeom>
          <a:solidFill>
            <a:srgbClr val="339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132024"/>
      </p:ext>
    </p:extLst>
  </p:cSld>
  <p:clrMap bg1="lt1" tx1="dk1" bg2="lt2" tx2="dk2" accent1="accent1" accent2="accent2" accent3="accent3" accent4="accent4" accent5="accent5" accent6="accent6" hlink="hlink" folHlink="folHlink"/>
  <p:sldLayoutIdLst>
    <p:sldLayoutId id="2147483731" r:id="rId1"/>
    <p:sldLayoutId id="214748373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reeform: Shape 19">
            <a:extLst>
              <a:ext uri="{FF2B5EF4-FFF2-40B4-BE49-F238E27FC236}">
                <a16:creationId xmlns:a16="http://schemas.microsoft.com/office/drawing/2014/main" id="{ABAE9F97-164E-4455-AFED-F21488962A7A}"/>
              </a:ext>
            </a:extLst>
          </p:cNvPr>
          <p:cNvSpPr/>
          <p:nvPr userDrawn="1"/>
        </p:nvSpPr>
        <p:spPr>
          <a:xfrm>
            <a:off x="-1" y="-1"/>
            <a:ext cx="12192088" cy="6858001"/>
          </a:xfrm>
          <a:custGeom>
            <a:avLst/>
            <a:gdLst>
              <a:gd name="connsiteX0" fmla="*/ 0 w 12192088"/>
              <a:gd name="connsiteY0" fmla="*/ 0 h 6858001"/>
              <a:gd name="connsiteX1" fmla="*/ 3962401 w 12192088"/>
              <a:gd name="connsiteY1" fmla="*/ 0 h 6858001"/>
              <a:gd name="connsiteX2" fmla="*/ 3962401 w 12192088"/>
              <a:gd name="connsiteY2" fmla="*/ 1 h 6858001"/>
              <a:gd name="connsiteX3" fmla="*/ 6278048 w 12192088"/>
              <a:gd name="connsiteY3" fmla="*/ 1 h 6858001"/>
              <a:gd name="connsiteX4" fmla="*/ 8573656 w 12192088"/>
              <a:gd name="connsiteY4" fmla="*/ 1 h 6858001"/>
              <a:gd name="connsiteX5" fmla="*/ 9750579 w 12192088"/>
              <a:gd name="connsiteY5" fmla="*/ 1 h 6858001"/>
              <a:gd name="connsiteX6" fmla="*/ 12192088 w 12192088"/>
              <a:gd name="connsiteY6" fmla="*/ 2441598 h 6858001"/>
              <a:gd name="connsiteX7" fmla="*/ 12191205 w 12192088"/>
              <a:gd name="connsiteY7" fmla="*/ 2507789 h 6858001"/>
              <a:gd name="connsiteX8" fmla="*/ 12192088 w 12192088"/>
              <a:gd name="connsiteY8" fmla="*/ 2507789 h 6858001"/>
              <a:gd name="connsiteX9" fmla="*/ 12192088 w 12192088"/>
              <a:gd name="connsiteY9" fmla="*/ 4772910 h 6858001"/>
              <a:gd name="connsiteX10" fmla="*/ 12192000 w 12192088"/>
              <a:gd name="connsiteY10" fmla="*/ 4772910 h 6858001"/>
              <a:gd name="connsiteX11" fmla="*/ 12192000 w 12192088"/>
              <a:gd name="connsiteY11" fmla="*/ 6858001 h 6858001"/>
              <a:gd name="connsiteX12" fmla="*/ 3962401 w 12192088"/>
              <a:gd name="connsiteY12" fmla="*/ 6858001 h 6858001"/>
              <a:gd name="connsiteX13" fmla="*/ 3781426 w 12192088"/>
              <a:gd name="connsiteY13" fmla="*/ 6858001 h 6858001"/>
              <a:gd name="connsiteX14" fmla="*/ 0 w 12192088"/>
              <a:gd name="connsiteY14"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88" h="6858001">
                <a:moveTo>
                  <a:pt x="0" y="0"/>
                </a:moveTo>
                <a:lnTo>
                  <a:pt x="3962401" y="0"/>
                </a:lnTo>
                <a:lnTo>
                  <a:pt x="3962401" y="1"/>
                </a:lnTo>
                <a:lnTo>
                  <a:pt x="6278048" y="1"/>
                </a:lnTo>
                <a:lnTo>
                  <a:pt x="8573656" y="1"/>
                </a:lnTo>
                <a:lnTo>
                  <a:pt x="9750579" y="1"/>
                </a:lnTo>
                <a:cubicBezTo>
                  <a:pt x="11098942" y="1"/>
                  <a:pt x="12192088" y="1093149"/>
                  <a:pt x="12192088" y="2441598"/>
                </a:cubicBezTo>
                <a:cubicBezTo>
                  <a:pt x="12192088" y="2463780"/>
                  <a:pt x="12191823" y="2485784"/>
                  <a:pt x="12191205" y="2507789"/>
                </a:cubicBezTo>
                <a:lnTo>
                  <a:pt x="12192088" y="2507789"/>
                </a:lnTo>
                <a:lnTo>
                  <a:pt x="12192088" y="4772910"/>
                </a:lnTo>
                <a:lnTo>
                  <a:pt x="12192000" y="4772910"/>
                </a:lnTo>
                <a:lnTo>
                  <a:pt x="12192000" y="6858001"/>
                </a:lnTo>
                <a:lnTo>
                  <a:pt x="3962401" y="6858001"/>
                </a:lnTo>
                <a:lnTo>
                  <a:pt x="3781426" y="6858001"/>
                </a:lnTo>
                <a:lnTo>
                  <a:pt x="0" y="6858001"/>
                </a:lnTo>
                <a:close/>
              </a:path>
            </a:pathLst>
          </a:custGeom>
          <a:solidFill>
            <a:srgbClr val="FFFFFF"/>
          </a:solidFill>
          <a:ln w="12704" cap="flat">
            <a:noFill/>
            <a:prstDash val="solid"/>
            <a:miter/>
          </a:ln>
          <a:effectLst>
            <a:outerShdw blurRad="1270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solidFill>
                <a:schemeClr val="tx1"/>
              </a:solidFill>
            </a:endParaRPr>
          </a:p>
        </p:txBody>
      </p:sp>
      <p:pic>
        <p:nvPicPr>
          <p:cNvPr id="9" name="Graphic 11">
            <a:extLst>
              <a:ext uri="{FF2B5EF4-FFF2-40B4-BE49-F238E27FC236}">
                <a16:creationId xmlns:a16="http://schemas.microsoft.com/office/drawing/2014/main" id="{F8482341-7A78-405D-8C33-0DA05C0824E2}"/>
              </a:ext>
            </a:extLst>
          </p:cNvPr>
          <p:cNvPicPr>
            <a:picLocks noChangeAspect="1"/>
          </p:cNvPicPr>
          <p:nvPr userDrawn="1"/>
        </p:nvPicPr>
        <p:blipFill rotWithShape="1">
          <a:blip r:embed="rId5" cstate="print">
            <a:extLst>
              <a:ext uri="{96DAC541-7B7A-43D3-8B79-37D633B846F1}">
                <asvg:svgBlip xmlns:asvg="http://schemas.microsoft.com/office/drawing/2016/SVG/main" xmlns="" r:embed="rId6"/>
              </a:ext>
            </a:extLst>
          </a:blip>
          <a:srcRect b="12618"/>
          <a:stretch/>
        </p:blipFill>
        <p:spPr>
          <a:xfrm>
            <a:off x="10353040" y="6022870"/>
            <a:ext cx="1602808" cy="666283"/>
          </a:xfrm>
          <a:prstGeom prst="rect">
            <a:avLst/>
          </a:prstGeom>
        </p:spPr>
      </p:pic>
      <p:sp>
        <p:nvSpPr>
          <p:cNvPr id="15" name="TextBox 14">
            <a:extLst>
              <a:ext uri="{FF2B5EF4-FFF2-40B4-BE49-F238E27FC236}">
                <a16:creationId xmlns:a16="http://schemas.microsoft.com/office/drawing/2014/main" id="{7BA7AE32-0252-42C2-A4D7-CC53819FDBF4}"/>
              </a:ext>
            </a:extLst>
          </p:cNvPr>
          <p:cNvSpPr txBox="1">
            <a:spLocks/>
          </p:cNvSpPr>
          <p:nvPr userDrawn="1"/>
        </p:nvSpPr>
        <p:spPr>
          <a:xfrm>
            <a:off x="240928" y="6551551"/>
            <a:ext cx="411395" cy="137602"/>
          </a:xfrm>
          <a:prstGeom prst="rect">
            <a:avLst/>
          </a:prstGeom>
          <a:noFill/>
        </p:spPr>
        <p:txBody>
          <a:bodyPr wrap="none" lIns="0" tIns="0" rIns="0" bIns="0" rtlCol="0" anchor="ctr">
            <a:noAutofit/>
          </a:bodyPr>
          <a:lstStyle/>
          <a:p>
            <a:pPr algn="l">
              <a:lnSpc>
                <a:spcPct val="90000"/>
              </a:lnSpc>
              <a:spcAft>
                <a:spcPts val="600"/>
              </a:spcAft>
            </a:pPr>
            <a:r>
              <a:rPr lang="en-US" sz="800">
                <a:latin typeface="Arial" pitchFamily="34" charset="0"/>
                <a:cs typeface="Arial" pitchFamily="34" charset="0"/>
              </a:rPr>
              <a:t>Copyright © 2021 PharmaLedger - All Rights Reserved</a:t>
            </a:r>
            <a:endParaRPr lang="en-GB" sz="600" spc="0" baseline="0">
              <a:latin typeface="Arial" pitchFamily="34" charset="0"/>
              <a:cs typeface="Arial" pitchFamily="34" charset="0"/>
            </a:endParaRPr>
          </a:p>
        </p:txBody>
      </p:sp>
      <p:sp>
        <p:nvSpPr>
          <p:cNvPr id="5" name="Rectangle 4"/>
          <p:cNvSpPr/>
          <p:nvPr userDrawn="1"/>
        </p:nvSpPr>
        <p:spPr>
          <a:xfrm>
            <a:off x="243840" y="0"/>
            <a:ext cx="45719" cy="650240"/>
          </a:xfrm>
          <a:prstGeom prst="rect">
            <a:avLst/>
          </a:prstGeom>
          <a:solidFill>
            <a:srgbClr val="04E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756782"/>
      </p:ext>
    </p:extLst>
  </p:cSld>
  <p:clrMap bg1="lt1" tx1="dk1" bg2="lt2" tx2="dk2" accent1="accent1" accent2="accent2" accent3="accent3" accent4="accent4" accent5="accent5" accent6="accent6" hlink="hlink" folHlink="folHlink"/>
  <p:sldLayoutIdLst>
    <p:sldLayoutId id="2147483726" r:id="rId1"/>
    <p:sldLayoutId id="214748372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3.svg"/><Relationship Id="rId3" Type="http://schemas.openxmlformats.org/officeDocument/2006/relationships/image" Target="../media/image116.png"/><Relationship Id="rId7" Type="http://schemas.openxmlformats.org/officeDocument/2006/relationships/image" Target="../media/image118.png"/><Relationship Id="rId12" Type="http://schemas.openxmlformats.org/officeDocument/2006/relationships/image" Target="../media/image127.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21.svg"/><Relationship Id="rId11" Type="http://schemas.openxmlformats.org/officeDocument/2006/relationships/image" Target="../media/image120.png"/><Relationship Id="rId5" Type="http://schemas.openxmlformats.org/officeDocument/2006/relationships/image" Target="../media/image117.png"/><Relationship Id="rId10" Type="http://schemas.openxmlformats.org/officeDocument/2006/relationships/image" Target="../media/image125.svg"/><Relationship Id="rId4" Type="http://schemas.openxmlformats.org/officeDocument/2006/relationships/image" Target="../media/image119.svg"/><Relationship Id="rId9" Type="http://schemas.openxmlformats.org/officeDocument/2006/relationships/image" Target="../media/image119.png"/></Relationships>
</file>

<file path=ppt/slides/_rels/slide1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3.emf"/><Relationship Id="rId7" Type="http://schemas.openxmlformats.org/officeDocument/2006/relationships/diagramLayout" Target="../diagrams/layout1.xml"/><Relationship Id="rId2" Type="http://schemas.openxmlformats.org/officeDocument/2006/relationships/image" Target="../media/image122.png"/><Relationship Id="rId1" Type="http://schemas.openxmlformats.org/officeDocument/2006/relationships/slideLayout" Target="../slideLayouts/slideLayout4.xml"/><Relationship Id="rId6" Type="http://schemas.openxmlformats.org/officeDocument/2006/relationships/diagramData" Target="../diagrams/data1.xml"/><Relationship Id="rId5" Type="http://schemas.openxmlformats.org/officeDocument/2006/relationships/image" Target="../media/image125.emf"/><Relationship Id="rId10" Type="http://schemas.microsoft.com/office/2007/relationships/diagramDrawing" Target="../diagrams/drawing1.xml"/><Relationship Id="rId4" Type="http://schemas.openxmlformats.org/officeDocument/2006/relationships/image" Target="../media/image124.emf"/><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image" Target="../media/image129.emf"/><Relationship Id="rId4" Type="http://schemas.openxmlformats.org/officeDocument/2006/relationships/image" Target="../media/image128.emf"/></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9" Type="http://schemas.openxmlformats.org/officeDocument/2006/relationships/image" Target="../media/image53.emf"/><Relationship Id="rId21" Type="http://schemas.openxmlformats.org/officeDocument/2006/relationships/image" Target="../media/image35.png"/><Relationship Id="rId34" Type="http://schemas.openxmlformats.org/officeDocument/2006/relationships/image" Target="../media/image48.emf"/><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emf"/><Relationship Id="rId38" Type="http://schemas.openxmlformats.org/officeDocument/2006/relationships/image" Target="../media/image52.emf"/><Relationship Id="rId2" Type="http://schemas.openxmlformats.org/officeDocument/2006/relationships/notesSlide" Target="../notesSlides/notesSlide2.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37" Type="http://schemas.openxmlformats.org/officeDocument/2006/relationships/image" Target="../media/image51.emf"/><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36" Type="http://schemas.openxmlformats.org/officeDocument/2006/relationships/image" Target="../media/image50.emf"/><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emf"/><Relationship Id="rId8" Type="http://schemas.openxmlformats.org/officeDocument/2006/relationships/image" Target="../media/image22.png"/><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39" Type="http://schemas.openxmlformats.org/officeDocument/2006/relationships/image" Target="../media/image90.png"/><Relationship Id="rId21" Type="http://schemas.openxmlformats.org/officeDocument/2006/relationships/image" Target="../media/image72.png"/><Relationship Id="rId34" Type="http://schemas.openxmlformats.org/officeDocument/2006/relationships/image" Target="../media/image85.png"/><Relationship Id="rId42" Type="http://schemas.openxmlformats.org/officeDocument/2006/relationships/image" Target="../media/image93.png"/><Relationship Id="rId7" Type="http://schemas.openxmlformats.org/officeDocument/2006/relationships/image" Target="../media/image58.png"/><Relationship Id="rId2" Type="http://schemas.openxmlformats.org/officeDocument/2006/relationships/notesSlide" Target="../notesSlides/notesSlide3.xml"/><Relationship Id="rId16" Type="http://schemas.openxmlformats.org/officeDocument/2006/relationships/image" Target="../media/image67.png"/><Relationship Id="rId20" Type="http://schemas.openxmlformats.org/officeDocument/2006/relationships/image" Target="../media/image71.png"/><Relationship Id="rId29" Type="http://schemas.openxmlformats.org/officeDocument/2006/relationships/image" Target="../media/image80.png"/><Relationship Id="rId41" Type="http://schemas.openxmlformats.org/officeDocument/2006/relationships/image" Target="../media/image92.png"/><Relationship Id="rId1" Type="http://schemas.openxmlformats.org/officeDocument/2006/relationships/slideLayout" Target="../slideLayouts/slideLayout6.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png"/><Relationship Id="rId32" Type="http://schemas.openxmlformats.org/officeDocument/2006/relationships/image" Target="../media/image83.png"/><Relationship Id="rId37" Type="http://schemas.openxmlformats.org/officeDocument/2006/relationships/image" Target="../media/image88.png"/><Relationship Id="rId40" Type="http://schemas.openxmlformats.org/officeDocument/2006/relationships/image" Target="../media/image91.pn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9.jpeg"/><Relationship Id="rId36" Type="http://schemas.openxmlformats.org/officeDocument/2006/relationships/image" Target="../media/image87.png"/><Relationship Id="rId10" Type="http://schemas.openxmlformats.org/officeDocument/2006/relationships/image" Target="../media/image61.png"/><Relationship Id="rId19" Type="http://schemas.openxmlformats.org/officeDocument/2006/relationships/image" Target="../media/image70.png"/><Relationship Id="rId31" Type="http://schemas.openxmlformats.org/officeDocument/2006/relationships/image" Target="../media/image82.png"/><Relationship Id="rId44" Type="http://schemas.openxmlformats.org/officeDocument/2006/relationships/image" Target="../media/image95.png"/><Relationship Id="rId4" Type="http://schemas.openxmlformats.org/officeDocument/2006/relationships/image" Target="../media/image55.emf"/><Relationship Id="rId9" Type="http://schemas.openxmlformats.org/officeDocument/2006/relationships/image" Target="../media/image60.png"/><Relationship Id="rId14" Type="http://schemas.openxmlformats.org/officeDocument/2006/relationships/image" Target="../media/image65.emf"/><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png"/><Relationship Id="rId35" Type="http://schemas.openxmlformats.org/officeDocument/2006/relationships/image" Target="../media/image86.png"/><Relationship Id="rId43" Type="http://schemas.openxmlformats.org/officeDocument/2006/relationships/image" Target="../media/image94.png"/><Relationship Id="rId8" Type="http://schemas.openxmlformats.org/officeDocument/2006/relationships/image" Target="../media/image59.png"/><Relationship Id="rId3" Type="http://schemas.openxmlformats.org/officeDocument/2006/relationships/image" Target="../media/image54.emf"/><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33" Type="http://schemas.openxmlformats.org/officeDocument/2006/relationships/image" Target="../media/image84.png"/><Relationship Id="rId38" Type="http://schemas.openxmlformats.org/officeDocument/2006/relationships/image" Target="../media/image89.png"/></Relationships>
</file>

<file path=ppt/slides/_rels/slide4.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9.png"/><Relationship Id="rId5" Type="http://schemas.openxmlformats.org/officeDocument/2006/relationships/image" Target="../media/image98.emf"/><Relationship Id="rId4" Type="http://schemas.openxmlformats.org/officeDocument/2006/relationships/image" Target="../media/image97.emf"/></Relationships>
</file>

<file path=ppt/slides/_rels/slide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emf"/></Relationships>
</file>

<file path=ppt/slides/_rels/slide7.xml.rels><?xml version="1.0" encoding="UTF-8" standalone="yes"?>
<Relationships xmlns="http://schemas.openxmlformats.org/package/2006/relationships"><Relationship Id="rId8" Type="http://schemas.openxmlformats.org/officeDocument/2006/relationships/image" Target="../media/image110.emf"/><Relationship Id="rId3" Type="http://schemas.openxmlformats.org/officeDocument/2006/relationships/image" Target="../media/image105.png"/><Relationship Id="rId7" Type="http://schemas.openxmlformats.org/officeDocument/2006/relationships/image" Target="../media/image109.emf"/><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08.emf"/><Relationship Id="rId11" Type="http://schemas.openxmlformats.org/officeDocument/2006/relationships/image" Target="../media/image112.emf"/><Relationship Id="rId5" Type="http://schemas.openxmlformats.org/officeDocument/2006/relationships/image" Target="../media/image107.emf"/><Relationship Id="rId10" Type="http://schemas.openxmlformats.org/officeDocument/2006/relationships/image" Target="../media/image96.emf"/><Relationship Id="rId4" Type="http://schemas.openxmlformats.org/officeDocument/2006/relationships/image" Target="../media/image106.emf"/><Relationship Id="rId9" Type="http://schemas.openxmlformats.org/officeDocument/2006/relationships/image" Target="../media/image111.emf"/></Relationships>
</file>

<file path=ppt/slides/_rels/slide8.xml.rels><?xml version="1.0" encoding="UTF-8" standalone="yes"?>
<Relationships xmlns="http://schemas.openxmlformats.org/package/2006/relationships"><Relationship Id="rId8" Type="http://schemas.openxmlformats.org/officeDocument/2006/relationships/image" Target="../media/image110.emf"/><Relationship Id="rId3" Type="http://schemas.openxmlformats.org/officeDocument/2006/relationships/image" Target="../media/image96.emf"/><Relationship Id="rId7" Type="http://schemas.openxmlformats.org/officeDocument/2006/relationships/image" Target="../media/image108.emf"/><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07.emf"/><Relationship Id="rId5" Type="http://schemas.openxmlformats.org/officeDocument/2006/relationships/image" Target="../media/image112.emf"/><Relationship Id="rId10" Type="http://schemas.openxmlformats.org/officeDocument/2006/relationships/image" Target="../media/image113.emf"/><Relationship Id="rId4" Type="http://schemas.openxmlformats.org/officeDocument/2006/relationships/image" Target="../media/image111.emf"/><Relationship Id="rId9" Type="http://schemas.openxmlformats.org/officeDocument/2006/relationships/image" Target="../media/image106.emf"/></Relationships>
</file>

<file path=ppt/slides/_rels/slide9.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197" y="2496331"/>
            <a:ext cx="10363200" cy="1434832"/>
          </a:xfrm>
        </p:spPr>
        <p:txBody>
          <a:bodyPr/>
          <a:lstStyle/>
          <a:p>
            <a:r>
              <a:rPr lang="en-US" sz="4400" dirty="0"/>
              <a:t>Privacy-Enhancement </a:t>
            </a:r>
            <a:r>
              <a:rPr lang="en-US" sz="4400" b="0" dirty="0"/>
              <a:t>with Blockchain</a:t>
            </a:r>
          </a:p>
        </p:txBody>
      </p:sp>
      <p:sp>
        <p:nvSpPr>
          <p:cNvPr id="3" name="Subtitle 2"/>
          <p:cNvSpPr>
            <a:spLocks noGrp="1"/>
          </p:cNvSpPr>
          <p:nvPr>
            <p:ph type="subTitle" idx="1"/>
          </p:nvPr>
        </p:nvSpPr>
        <p:spPr>
          <a:xfrm>
            <a:off x="265060" y="4152823"/>
            <a:ext cx="10826612" cy="608357"/>
          </a:xfrm>
        </p:spPr>
        <p:txBody>
          <a:bodyPr/>
          <a:lstStyle/>
          <a:p>
            <a:r>
              <a:rPr lang="en-US" sz="2400" spc="300" dirty="0"/>
              <a:t>5th Annual #</a:t>
            </a:r>
            <a:r>
              <a:rPr lang="en-US" sz="2400" b="1" spc="300" dirty="0"/>
              <a:t>ConV2X</a:t>
            </a:r>
            <a:r>
              <a:rPr lang="en-US" sz="2400" spc="300" dirty="0"/>
              <a:t> Symposium - 2021</a:t>
            </a:r>
          </a:p>
        </p:txBody>
      </p:sp>
      <p:cxnSp>
        <p:nvCxnSpPr>
          <p:cNvPr id="5" name="Straight Connector 4"/>
          <p:cNvCxnSpPr/>
          <p:nvPr/>
        </p:nvCxnSpPr>
        <p:spPr>
          <a:xfrm>
            <a:off x="320040" y="3977640"/>
            <a:ext cx="9006840" cy="0"/>
          </a:xfrm>
          <a:prstGeom prst="line">
            <a:avLst/>
          </a:prstGeom>
          <a:ln>
            <a:solidFill>
              <a:srgbClr val="04E6DB"/>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2D9BD3B-25CB-4D0D-91F7-9A678EC394AC}"/>
              </a:ext>
            </a:extLst>
          </p:cNvPr>
          <p:cNvSpPr txBox="1"/>
          <p:nvPr/>
        </p:nvSpPr>
        <p:spPr>
          <a:xfrm>
            <a:off x="185197" y="5081704"/>
            <a:ext cx="7678315" cy="914400"/>
          </a:xfrm>
          <a:prstGeom prst="rect">
            <a:avLst/>
          </a:prstGeom>
          <a:noFill/>
        </p:spPr>
        <p:txBody>
          <a:bodyPr wrap="none" rtlCol="0">
            <a:noAutofit/>
          </a:bodyPr>
          <a:lstStyle/>
          <a:p>
            <a:pPr>
              <a:lnSpc>
                <a:spcPct val="90000"/>
              </a:lnSpc>
              <a:spcAft>
                <a:spcPts val="600"/>
              </a:spcAft>
            </a:pPr>
            <a:r>
              <a:rPr lang="en-US" dirty="0">
                <a:latin typeface="Segoe UI Light" panose="020B0502040204020203" pitchFamily="34" charset="0"/>
                <a:cs typeface="Segoe UI Light" panose="020B0502040204020203" pitchFamily="34" charset="0"/>
              </a:rPr>
              <a:t>Halid Kayhan | Co-lead for Regulatory, Legal and Data Privacy Framework</a:t>
            </a:r>
          </a:p>
        </p:txBody>
      </p:sp>
    </p:spTree>
    <p:extLst>
      <p:ext uri="{BB962C8B-B14F-4D97-AF65-F5344CB8AC3E}">
        <p14:creationId xmlns:p14="http://schemas.microsoft.com/office/powerpoint/2010/main" val="6720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4F77200-0631-4807-A727-77DA9463B2C1}"/>
              </a:ext>
            </a:extLst>
          </p:cNvPr>
          <p:cNvSpPr>
            <a:spLocks noGrp="1"/>
          </p:cNvSpPr>
          <p:nvPr>
            <p:ph type="subTitle" idx="1"/>
          </p:nvPr>
        </p:nvSpPr>
        <p:spPr>
          <a:xfrm>
            <a:off x="4087368" y="167641"/>
            <a:ext cx="7754112" cy="1046964"/>
          </a:xfrm>
        </p:spPr>
        <p:style>
          <a:lnRef idx="0">
            <a:schemeClr val="accent5"/>
          </a:lnRef>
          <a:fillRef idx="3">
            <a:schemeClr val="accent5"/>
          </a:fillRef>
          <a:effectRef idx="3">
            <a:schemeClr val="accent5"/>
          </a:effectRef>
          <a:fontRef idx="minor">
            <a:schemeClr val="lt1"/>
          </a:fontRef>
        </p:style>
        <p:txBody>
          <a:bodyPr/>
          <a:lstStyle/>
          <a:p>
            <a:pPr algn="ctr"/>
            <a:r>
              <a:rPr lang="en-US" b="1" dirty="0"/>
              <a:t>Legal, Ethical &amp; Regulatory Framework </a:t>
            </a:r>
            <a:r>
              <a:rPr lang="en-US" dirty="0"/>
              <a:t>for </a:t>
            </a:r>
            <a:r>
              <a:rPr lang="en-US" dirty="0" err="1"/>
              <a:t>PharmaLedger</a:t>
            </a:r>
            <a:endParaRPr lang="en-US" dirty="0"/>
          </a:p>
        </p:txBody>
      </p:sp>
      <p:sp>
        <p:nvSpPr>
          <p:cNvPr id="50" name="Rectangle 49">
            <a:extLst>
              <a:ext uri="{FF2B5EF4-FFF2-40B4-BE49-F238E27FC236}">
                <a16:creationId xmlns:a16="http://schemas.microsoft.com/office/drawing/2014/main" id="{1545E41D-6BCA-46BD-9FCD-627699D58C99}"/>
              </a:ext>
            </a:extLst>
          </p:cNvPr>
          <p:cNvSpPr/>
          <p:nvPr/>
        </p:nvSpPr>
        <p:spPr>
          <a:xfrm>
            <a:off x="9918066" y="7059507"/>
            <a:ext cx="2400934" cy="112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A08039CE-0F02-4C89-B36F-0D7038E1074E}"/>
              </a:ext>
            </a:extLst>
          </p:cNvPr>
          <p:cNvSpPr/>
          <p:nvPr/>
        </p:nvSpPr>
        <p:spPr>
          <a:xfrm>
            <a:off x="6927059" y="3022064"/>
            <a:ext cx="4539816" cy="286232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en-US" kern="0" dirty="0">
                <a:solidFill>
                  <a:schemeClr val="bg1"/>
                </a:solidFill>
                <a:latin typeface="Segoe UI Light" panose="020B0502040204020203" pitchFamily="34" charset="0"/>
                <a:cs typeface="Segoe UI Light" panose="020B0502040204020203" pitchFamily="34" charset="0"/>
              </a:rPr>
              <a:t>Special attention to EU Data Protection and Privacy Legislation</a:t>
            </a:r>
          </a:p>
          <a:p>
            <a:pPr marL="285750" indent="-285750">
              <a:buFont typeface="Arial" panose="020B0604020202020204" pitchFamily="34" charset="0"/>
              <a:buChar char="•"/>
              <a:defRPr/>
            </a:pPr>
            <a:endParaRPr lang="en-US" kern="0" dirty="0">
              <a:solidFill>
                <a:schemeClr val="bg1"/>
              </a:solidFill>
              <a:latin typeface="Segoe UI Light" panose="020B0502040204020203" pitchFamily="34" charset="0"/>
              <a:cs typeface="Segoe UI Light" panose="020B0502040204020203" pitchFamily="34" charset="0"/>
            </a:endParaRPr>
          </a:p>
          <a:p>
            <a:pPr marL="285750" indent="-285750">
              <a:buFont typeface="Arial" panose="020B0604020202020204" pitchFamily="34" charset="0"/>
              <a:buChar char="•"/>
              <a:defRPr/>
            </a:pPr>
            <a:endParaRPr lang="en-US" kern="0" dirty="0">
              <a:solidFill>
                <a:schemeClr val="bg1"/>
              </a:solidFill>
              <a:latin typeface="Segoe UI Light" panose="020B0502040204020203" pitchFamily="34" charset="0"/>
              <a:cs typeface="Segoe UI Light" panose="020B0502040204020203" pitchFamily="34" charset="0"/>
            </a:endParaRPr>
          </a:p>
          <a:p>
            <a:pPr marL="285750" indent="-285750">
              <a:buFont typeface="Arial" panose="020B0604020202020204" pitchFamily="34" charset="0"/>
              <a:buChar char="•"/>
              <a:defRPr/>
            </a:pPr>
            <a:r>
              <a:rPr lang="en-US" kern="0" dirty="0">
                <a:solidFill>
                  <a:schemeClr val="bg1"/>
                </a:solidFill>
                <a:latin typeface="Segoe UI Light" panose="020B0502040204020203" pitchFamily="34" charset="0"/>
                <a:cs typeface="Segoe UI Light" panose="020B0502040204020203" pitchFamily="34" charset="0"/>
              </a:rPr>
              <a:t>Legal and regulatory framework for Clinical Trials</a:t>
            </a:r>
          </a:p>
          <a:p>
            <a:pPr marL="285750" indent="-285750">
              <a:buFont typeface="Arial" panose="020B0604020202020204" pitchFamily="34" charset="0"/>
              <a:buChar char="•"/>
              <a:defRPr/>
            </a:pPr>
            <a:endParaRPr lang="en-US" kern="0" dirty="0">
              <a:solidFill>
                <a:schemeClr val="bg1"/>
              </a:solidFill>
              <a:latin typeface="Segoe UI Light" panose="020B0502040204020203" pitchFamily="34" charset="0"/>
              <a:cs typeface="Segoe UI Light" panose="020B0502040204020203" pitchFamily="34" charset="0"/>
            </a:endParaRPr>
          </a:p>
          <a:p>
            <a:pPr marL="285750" indent="-285750">
              <a:buFont typeface="Arial" panose="020B0604020202020204" pitchFamily="34" charset="0"/>
              <a:buChar char="•"/>
              <a:defRPr/>
            </a:pPr>
            <a:endParaRPr lang="en-US" kern="0" dirty="0">
              <a:solidFill>
                <a:schemeClr val="bg1"/>
              </a:solidFill>
              <a:latin typeface="Segoe UI Light" panose="020B0502040204020203" pitchFamily="34" charset="0"/>
              <a:cs typeface="Segoe UI Light" panose="020B0502040204020203" pitchFamily="34" charset="0"/>
            </a:endParaRPr>
          </a:p>
          <a:p>
            <a:pPr marL="285750" indent="-285750">
              <a:buFont typeface="Arial" panose="020B0604020202020204" pitchFamily="34" charset="0"/>
              <a:buChar char="•"/>
              <a:defRPr/>
            </a:pPr>
            <a:r>
              <a:rPr lang="en-US" kern="0" dirty="0">
                <a:solidFill>
                  <a:schemeClr val="bg1"/>
                </a:solidFill>
                <a:latin typeface="Segoe UI Light" panose="020B0502040204020203" pitchFamily="34" charset="0"/>
                <a:cs typeface="Segoe UI Light" panose="020B0502040204020203" pitchFamily="34" charset="0"/>
              </a:rPr>
              <a:t>Legal and regulatory framework on Pharmaceutical Supply Chain </a:t>
            </a:r>
          </a:p>
        </p:txBody>
      </p:sp>
      <p:sp>
        <p:nvSpPr>
          <p:cNvPr id="55" name="Rounded Rectangle 23">
            <a:extLst>
              <a:ext uri="{FF2B5EF4-FFF2-40B4-BE49-F238E27FC236}">
                <a16:creationId xmlns:a16="http://schemas.microsoft.com/office/drawing/2014/main" id="{1E457C5F-ED6C-43CA-926C-FD13CE267176}"/>
              </a:ext>
            </a:extLst>
          </p:cNvPr>
          <p:cNvSpPr/>
          <p:nvPr/>
        </p:nvSpPr>
        <p:spPr>
          <a:xfrm>
            <a:off x="1647860" y="2110978"/>
            <a:ext cx="2997843" cy="593881"/>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r>
              <a:rPr lang="en-US" b="1" dirty="0">
                <a:solidFill>
                  <a:schemeClr val="bg1"/>
                </a:solidFill>
                <a:latin typeface="Arial" pitchFamily="34" charset="0"/>
                <a:cs typeface="Arial" pitchFamily="34" charset="0"/>
              </a:rPr>
              <a:t>OBJECTIVES</a:t>
            </a:r>
            <a:endParaRPr lang="en-US" sz="1200" b="1" dirty="0">
              <a:solidFill>
                <a:schemeClr val="bg1"/>
              </a:solidFill>
              <a:latin typeface="Arial" pitchFamily="34" charset="0"/>
              <a:cs typeface="Arial" pitchFamily="34" charset="0"/>
            </a:endParaRPr>
          </a:p>
        </p:txBody>
      </p:sp>
      <p:sp>
        <p:nvSpPr>
          <p:cNvPr id="58" name="Rectangle 57">
            <a:extLst>
              <a:ext uri="{FF2B5EF4-FFF2-40B4-BE49-F238E27FC236}">
                <a16:creationId xmlns:a16="http://schemas.microsoft.com/office/drawing/2014/main" id="{1B66DE1F-02DF-421B-980E-1D625DB4537D}"/>
              </a:ext>
            </a:extLst>
          </p:cNvPr>
          <p:cNvSpPr/>
          <p:nvPr/>
        </p:nvSpPr>
        <p:spPr>
          <a:xfrm>
            <a:off x="543143" y="2823997"/>
            <a:ext cx="1079317" cy="99277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B1E8FB5D-1CA2-475B-9095-19B571DAE526}"/>
              </a:ext>
            </a:extLst>
          </p:cNvPr>
          <p:cNvSpPr/>
          <p:nvPr/>
        </p:nvSpPr>
        <p:spPr>
          <a:xfrm>
            <a:off x="543142" y="3956837"/>
            <a:ext cx="1079317" cy="99277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F6FC4568-8F4F-45A6-81FA-F2528EDA9BCD}"/>
              </a:ext>
            </a:extLst>
          </p:cNvPr>
          <p:cNvSpPr/>
          <p:nvPr/>
        </p:nvSpPr>
        <p:spPr>
          <a:xfrm>
            <a:off x="543141" y="5089677"/>
            <a:ext cx="1079317" cy="99277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64" name="Subtitle 1">
            <a:extLst>
              <a:ext uri="{FF2B5EF4-FFF2-40B4-BE49-F238E27FC236}">
                <a16:creationId xmlns:a16="http://schemas.microsoft.com/office/drawing/2014/main" id="{9C3C7308-C301-4744-9651-25A5BF69A700}"/>
              </a:ext>
            </a:extLst>
          </p:cNvPr>
          <p:cNvSpPr txBox="1">
            <a:spLocks/>
          </p:cNvSpPr>
          <p:nvPr/>
        </p:nvSpPr>
        <p:spPr>
          <a:xfrm>
            <a:off x="1647860" y="2775376"/>
            <a:ext cx="4315290" cy="104139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600">
                <a:solidFill>
                  <a:srgbClr val="335D7C"/>
                </a:solidFill>
                <a:latin typeface="Arial" pitchFamily="34" charset="0"/>
                <a:ea typeface="+mn-ea"/>
                <a:cs typeface="Arial"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Provide </a:t>
            </a:r>
            <a:r>
              <a:rPr kumimoji="0" lang="en-US" sz="1800" i="0"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legal,</a:t>
            </a:r>
            <a:r>
              <a:rPr kumimoji="0" lang="en-US" sz="1800" i="0" u="none" strike="noStrike" kern="1200" cap="none" spc="0" normalizeH="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 ethical, regulatory framework by</a:t>
            </a:r>
            <a:r>
              <a:rPr kumimoji="0" lang="en-US" sz="1800" b="1" i="0"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 analyzing</a:t>
            </a:r>
            <a:r>
              <a:rPr kumimoji="0" lang="en-US" sz="1800" b="0" i="0"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 the EU legislation, case law, doctrine</a:t>
            </a:r>
          </a:p>
        </p:txBody>
      </p:sp>
      <p:pic>
        <p:nvPicPr>
          <p:cNvPr id="65" name="Graphic 64" descr="Magnifying glass">
            <a:extLst>
              <a:ext uri="{FF2B5EF4-FFF2-40B4-BE49-F238E27FC236}">
                <a16:creationId xmlns:a16="http://schemas.microsoft.com/office/drawing/2014/main" id="{E0C28A9A-78C7-4D78-9E6D-641BA6E46C3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flipH="1">
            <a:off x="631501" y="3089087"/>
            <a:ext cx="608130" cy="608130"/>
          </a:xfrm>
          <a:prstGeom prst="rect">
            <a:avLst/>
          </a:prstGeom>
        </p:spPr>
      </p:pic>
      <p:pic>
        <p:nvPicPr>
          <p:cNvPr id="66" name="Graphic 65" descr="Books">
            <a:extLst>
              <a:ext uri="{FF2B5EF4-FFF2-40B4-BE49-F238E27FC236}">
                <a16:creationId xmlns:a16="http://schemas.microsoft.com/office/drawing/2014/main" id="{C1322DED-0343-402C-899C-0261F2FE55D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56800" y="2969528"/>
            <a:ext cx="608131" cy="608131"/>
          </a:xfrm>
          <a:prstGeom prst="rect">
            <a:avLst/>
          </a:prstGeom>
        </p:spPr>
      </p:pic>
      <p:sp>
        <p:nvSpPr>
          <p:cNvPr id="67" name="Subtitle 1">
            <a:extLst>
              <a:ext uri="{FF2B5EF4-FFF2-40B4-BE49-F238E27FC236}">
                <a16:creationId xmlns:a16="http://schemas.microsoft.com/office/drawing/2014/main" id="{D2DA9C34-640B-4B92-AC6D-B31DB13D226A}"/>
              </a:ext>
            </a:extLst>
          </p:cNvPr>
          <p:cNvSpPr txBox="1">
            <a:spLocks/>
          </p:cNvSpPr>
          <p:nvPr/>
        </p:nvSpPr>
        <p:spPr>
          <a:xfrm>
            <a:off x="1647860" y="3956837"/>
            <a:ext cx="4217869" cy="104139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600">
                <a:solidFill>
                  <a:srgbClr val="335D7C"/>
                </a:solidFill>
                <a:latin typeface="Arial" pitchFamily="34" charset="0"/>
                <a:ea typeface="+mn-ea"/>
                <a:cs typeface="Arial"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Assess </a:t>
            </a:r>
            <a:r>
              <a:rPr kumimoji="0" lang="en-US" sz="1800" b="0" i="0"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the ethical and legal implications of the PharmaLedger blockchain-based solutions</a:t>
            </a:r>
          </a:p>
        </p:txBody>
      </p:sp>
      <p:sp>
        <p:nvSpPr>
          <p:cNvPr id="68" name="Subtitle 1">
            <a:extLst>
              <a:ext uri="{FF2B5EF4-FFF2-40B4-BE49-F238E27FC236}">
                <a16:creationId xmlns:a16="http://schemas.microsoft.com/office/drawing/2014/main" id="{0E82EC26-95F1-4EAD-863D-6F73F06A7A49}"/>
              </a:ext>
            </a:extLst>
          </p:cNvPr>
          <p:cNvSpPr txBox="1">
            <a:spLocks/>
          </p:cNvSpPr>
          <p:nvPr/>
        </p:nvSpPr>
        <p:spPr>
          <a:xfrm>
            <a:off x="1647860" y="5041056"/>
            <a:ext cx="4315290" cy="104139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600">
                <a:solidFill>
                  <a:srgbClr val="335D7C"/>
                </a:solidFill>
                <a:latin typeface="Arial" pitchFamily="34" charset="0"/>
                <a:ea typeface="+mn-ea"/>
                <a:cs typeface="Arial"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Provide </a:t>
            </a:r>
            <a:r>
              <a:rPr kumimoji="0" lang="en-US" sz="1800" b="0" i="0"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recommendations to law and policy makers for improving the regulatory framework</a:t>
            </a:r>
          </a:p>
        </p:txBody>
      </p:sp>
      <p:pic>
        <p:nvPicPr>
          <p:cNvPr id="69" name="Graphic 68" descr="Workflow">
            <a:extLst>
              <a:ext uri="{FF2B5EF4-FFF2-40B4-BE49-F238E27FC236}">
                <a16:creationId xmlns:a16="http://schemas.microsoft.com/office/drawing/2014/main" id="{E4457D3F-E422-47D7-92B3-D1AA434E0B4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06922" y="4092553"/>
            <a:ext cx="758009" cy="758009"/>
          </a:xfrm>
          <a:prstGeom prst="rect">
            <a:avLst/>
          </a:prstGeom>
        </p:spPr>
      </p:pic>
      <p:pic>
        <p:nvPicPr>
          <p:cNvPr id="70" name="Graphic 69" descr="Thumbs up sign">
            <a:extLst>
              <a:ext uri="{FF2B5EF4-FFF2-40B4-BE49-F238E27FC236}">
                <a16:creationId xmlns:a16="http://schemas.microsoft.com/office/drawing/2014/main" id="{F31E375A-D29C-4DA9-BC02-9DAABAEE5F0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89504" y="5145554"/>
            <a:ext cx="811721" cy="811721"/>
          </a:xfrm>
          <a:prstGeom prst="rect">
            <a:avLst/>
          </a:prstGeom>
        </p:spPr>
      </p:pic>
      <p:pic>
        <p:nvPicPr>
          <p:cNvPr id="71" name="Graphic 70" descr="Checkmark">
            <a:extLst>
              <a:ext uri="{FF2B5EF4-FFF2-40B4-BE49-F238E27FC236}">
                <a16:creationId xmlns:a16="http://schemas.microsoft.com/office/drawing/2014/main" id="{6C313DFD-5C59-4A2D-BEA6-007205CBA242}"/>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053303" y="5513134"/>
            <a:ext cx="285566" cy="285566"/>
          </a:xfrm>
          <a:prstGeom prst="rect">
            <a:avLst/>
          </a:prstGeom>
        </p:spPr>
      </p:pic>
      <p:grpSp>
        <p:nvGrpSpPr>
          <p:cNvPr id="72" name="Group 71">
            <a:extLst>
              <a:ext uri="{FF2B5EF4-FFF2-40B4-BE49-F238E27FC236}">
                <a16:creationId xmlns:a16="http://schemas.microsoft.com/office/drawing/2014/main" id="{080A68AE-98AF-4D7A-A351-EBBA55DCC901}"/>
              </a:ext>
            </a:extLst>
          </p:cNvPr>
          <p:cNvGrpSpPr/>
          <p:nvPr/>
        </p:nvGrpSpPr>
        <p:grpSpPr>
          <a:xfrm>
            <a:off x="7679176" y="2044467"/>
            <a:ext cx="3037627" cy="660392"/>
            <a:chOff x="-868680" y="843946"/>
            <a:chExt cx="3513689" cy="660392"/>
          </a:xfrm>
          <a:solidFill>
            <a:srgbClr val="00B050"/>
          </a:solidFill>
        </p:grpSpPr>
        <p:sp>
          <p:nvSpPr>
            <p:cNvPr id="73" name="Rounded Rectangle 14">
              <a:extLst>
                <a:ext uri="{FF2B5EF4-FFF2-40B4-BE49-F238E27FC236}">
                  <a16:creationId xmlns:a16="http://schemas.microsoft.com/office/drawing/2014/main" id="{407695AD-9085-49D2-B0B1-D3AC7F982237}"/>
                </a:ext>
              </a:extLst>
            </p:cNvPr>
            <p:cNvSpPr/>
            <p:nvPr/>
          </p:nvSpPr>
          <p:spPr>
            <a:xfrm>
              <a:off x="-868680" y="843946"/>
              <a:ext cx="3513689" cy="66039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Google Shape;395;p36">
              <a:extLst>
                <a:ext uri="{FF2B5EF4-FFF2-40B4-BE49-F238E27FC236}">
                  <a16:creationId xmlns:a16="http://schemas.microsoft.com/office/drawing/2014/main" id="{78085824-9E84-4ACB-BB0D-CB929F15053B}"/>
                </a:ext>
              </a:extLst>
            </p:cNvPr>
            <p:cNvSpPr txBox="1">
              <a:spLocks/>
            </p:cNvSpPr>
            <p:nvPr/>
          </p:nvSpPr>
          <p:spPr>
            <a:xfrm>
              <a:off x="-339004" y="968584"/>
              <a:ext cx="2451974" cy="387200"/>
            </a:xfrm>
            <a:prstGeom prst="rect">
              <a:avLst/>
            </a:prstGeom>
            <a:grpFill/>
            <a:ln>
              <a:noFill/>
            </a:ln>
          </p:spPr>
          <p:txBody>
            <a:bodyPr spcFirstLastPara="1" vert="horz" wrap="square" lIns="91433" tIns="45700" rIns="91433" bIns="457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2396">
                <a:lnSpc>
                  <a:spcPct val="115000"/>
                </a:lnSpc>
                <a:spcBef>
                  <a:spcPts val="0"/>
                </a:spcBef>
                <a:buSzPts val="1800"/>
              </a:pPr>
              <a:r>
                <a:rPr lang="en-US" sz="1600" b="1" spc="600" dirty="0">
                  <a:solidFill>
                    <a:schemeClr val="bg1"/>
                  </a:solidFill>
                  <a:latin typeface="Arial" pitchFamily="34" charset="0"/>
                  <a:cs typeface="Arial" pitchFamily="34" charset="0"/>
                </a:rPr>
                <a:t>FOCUS ON</a:t>
              </a:r>
              <a:endParaRPr lang="en-US" sz="1400" spc="600"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132923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607E9D-C062-4DAB-8E80-E76E7AEA4DEA}"/>
              </a:ext>
            </a:extLst>
          </p:cNvPr>
          <p:cNvSpPr>
            <a:spLocks noGrp="1"/>
          </p:cNvSpPr>
          <p:nvPr>
            <p:ph type="subTitle" idx="1"/>
          </p:nvPr>
        </p:nvSpPr>
        <p:spPr/>
        <p:txBody>
          <a:bodyPr/>
          <a:lstStyle/>
          <a:p>
            <a:endParaRPr lang="nl-BE"/>
          </a:p>
        </p:txBody>
      </p:sp>
      <p:sp>
        <p:nvSpPr>
          <p:cNvPr id="3" name="Content Placeholder 2">
            <a:extLst>
              <a:ext uri="{FF2B5EF4-FFF2-40B4-BE49-F238E27FC236}">
                <a16:creationId xmlns:a16="http://schemas.microsoft.com/office/drawing/2014/main" id="{71E00C5E-F5ED-4005-B2FF-DECDECF3F399}"/>
              </a:ext>
            </a:extLst>
          </p:cNvPr>
          <p:cNvSpPr>
            <a:spLocks noGrp="1"/>
          </p:cNvSpPr>
          <p:nvPr>
            <p:ph sz="quarter" idx="13"/>
          </p:nvPr>
        </p:nvSpPr>
        <p:spPr/>
        <p:txBody>
          <a:bodyPr/>
          <a:lstStyle/>
          <a:p>
            <a:endParaRPr lang="nl-BE"/>
          </a:p>
        </p:txBody>
      </p:sp>
      <p:pic>
        <p:nvPicPr>
          <p:cNvPr id="5" name="Picture 4">
            <a:extLst>
              <a:ext uri="{FF2B5EF4-FFF2-40B4-BE49-F238E27FC236}">
                <a16:creationId xmlns:a16="http://schemas.microsoft.com/office/drawing/2014/main" id="{7CC4C661-EF7A-48BA-94AF-61D76AFF31DB}"/>
              </a:ext>
            </a:extLst>
          </p:cNvPr>
          <p:cNvPicPr>
            <a:picLocks noChangeAspect="1"/>
          </p:cNvPicPr>
          <p:nvPr/>
        </p:nvPicPr>
        <p:blipFill rotWithShape="1">
          <a:blip r:embed="rId2"/>
          <a:srcRect l="10517" t="16275" r="11898" b="5492"/>
          <a:stretch/>
        </p:blipFill>
        <p:spPr>
          <a:xfrm>
            <a:off x="0" y="0"/>
            <a:ext cx="12192000" cy="6915164"/>
          </a:xfrm>
          <a:prstGeom prst="rect">
            <a:avLst/>
          </a:prstGeom>
        </p:spPr>
      </p:pic>
    </p:spTree>
    <p:extLst>
      <p:ext uri="{BB962C8B-B14F-4D97-AF65-F5344CB8AC3E}">
        <p14:creationId xmlns:p14="http://schemas.microsoft.com/office/powerpoint/2010/main" val="394372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5021C29-0B57-46EC-92CF-771949D40565}"/>
              </a:ext>
            </a:extLst>
          </p:cNvPr>
          <p:cNvSpPr>
            <a:spLocks noGrp="1"/>
          </p:cNvSpPr>
          <p:nvPr>
            <p:ph type="subTitle" idx="1"/>
          </p:nvPr>
        </p:nvSpPr>
        <p:spPr>
          <a:xfrm>
            <a:off x="375918" y="1"/>
            <a:ext cx="11206481" cy="690880"/>
          </a:xfrm>
        </p:spPr>
        <p:txBody>
          <a:bodyPr/>
          <a:lstStyle/>
          <a:p>
            <a:r>
              <a:rPr lang="en-US" dirty="0"/>
              <a:t>Privacy &amp; Blockchain – Oxymorons?</a:t>
            </a:r>
            <a:endParaRPr lang="nl-BE" dirty="0"/>
          </a:p>
        </p:txBody>
      </p:sp>
      <p:sp>
        <p:nvSpPr>
          <p:cNvPr id="7" name="TextBox 6">
            <a:extLst>
              <a:ext uri="{FF2B5EF4-FFF2-40B4-BE49-F238E27FC236}">
                <a16:creationId xmlns:a16="http://schemas.microsoft.com/office/drawing/2014/main" id="{8512F4BB-C668-442A-B523-C5B1267F6C4A}"/>
              </a:ext>
            </a:extLst>
          </p:cNvPr>
          <p:cNvSpPr txBox="1"/>
          <p:nvPr/>
        </p:nvSpPr>
        <p:spPr>
          <a:xfrm>
            <a:off x="651908" y="1642346"/>
            <a:ext cx="5397500" cy="1631216"/>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a:solidFill>
                  <a:srgbClr val="335D7C"/>
                </a:solidFill>
                <a:latin typeface="Arial" pitchFamily="34" charset="0"/>
                <a:cs typeface="Arial" pitchFamily="34" charset="0"/>
              </a:rPr>
              <a:t>Two terms generally seen in conflict with each other – particularly in the EU</a:t>
            </a:r>
          </a:p>
          <a:p>
            <a:pPr marL="800100" lvl="1" indent="-342900">
              <a:buFont typeface="Arial" panose="020B0604020202020204" pitchFamily="34" charset="0"/>
              <a:buChar char="•"/>
            </a:pPr>
            <a:r>
              <a:rPr lang="en-US" sz="2000" dirty="0">
                <a:solidFill>
                  <a:srgbClr val="335D7C"/>
                </a:solidFill>
                <a:latin typeface="Arial" pitchFamily="34" charset="0"/>
                <a:cs typeface="Arial" pitchFamily="34" charset="0"/>
              </a:rPr>
              <a:t>Decentralized nature </a:t>
            </a:r>
          </a:p>
          <a:p>
            <a:pPr marL="800100" lvl="1" indent="-342900">
              <a:buFont typeface="Arial" panose="020B0604020202020204" pitchFamily="34" charset="0"/>
              <a:buChar char="•"/>
            </a:pPr>
            <a:r>
              <a:rPr lang="en-US" sz="2000" dirty="0">
                <a:solidFill>
                  <a:srgbClr val="335D7C"/>
                </a:solidFill>
                <a:latin typeface="Arial" pitchFamily="34" charset="0"/>
                <a:cs typeface="Arial" pitchFamily="34" charset="0"/>
              </a:rPr>
              <a:t>Immutability</a:t>
            </a:r>
          </a:p>
          <a:p>
            <a:pPr marL="800100" lvl="1" indent="-342900">
              <a:buFont typeface="Arial" panose="020B0604020202020204" pitchFamily="34" charset="0"/>
              <a:buChar char="•"/>
            </a:pPr>
            <a:r>
              <a:rPr lang="en-US" sz="2000" dirty="0">
                <a:solidFill>
                  <a:srgbClr val="335D7C"/>
                </a:solidFill>
                <a:latin typeface="Arial" pitchFamily="34" charset="0"/>
                <a:cs typeface="Arial" pitchFamily="34" charset="0"/>
              </a:rPr>
              <a:t>Lack of regulatory guidance</a:t>
            </a:r>
          </a:p>
        </p:txBody>
      </p:sp>
      <p:pic>
        <p:nvPicPr>
          <p:cNvPr id="16" name="Picture 15">
            <a:extLst>
              <a:ext uri="{FF2B5EF4-FFF2-40B4-BE49-F238E27FC236}">
                <a16:creationId xmlns:a16="http://schemas.microsoft.com/office/drawing/2014/main" id="{E09FE80C-F681-4D40-8C66-69C0549AEC4D}"/>
              </a:ext>
            </a:extLst>
          </p:cNvPr>
          <p:cNvPicPr>
            <a:picLocks noChangeAspect="1"/>
          </p:cNvPicPr>
          <p:nvPr/>
        </p:nvPicPr>
        <p:blipFill rotWithShape="1">
          <a:blip r:embed="rId2"/>
          <a:srcRect l="28362" t="16552" r="22413" b="3448"/>
          <a:stretch/>
        </p:blipFill>
        <p:spPr>
          <a:xfrm>
            <a:off x="7954099" y="1090444"/>
            <a:ext cx="2121005" cy="1938992"/>
          </a:xfrm>
          <a:prstGeom prst="rect">
            <a:avLst/>
          </a:prstGeom>
        </p:spPr>
      </p:pic>
      <p:sp>
        <p:nvSpPr>
          <p:cNvPr id="23" name="Content Placeholder 22">
            <a:extLst>
              <a:ext uri="{FF2B5EF4-FFF2-40B4-BE49-F238E27FC236}">
                <a16:creationId xmlns:a16="http://schemas.microsoft.com/office/drawing/2014/main" id="{B4822A56-D8D3-45E1-85F4-8F4FE68222CD}"/>
              </a:ext>
            </a:extLst>
          </p:cNvPr>
          <p:cNvSpPr>
            <a:spLocks noGrp="1"/>
          </p:cNvSpPr>
          <p:nvPr>
            <p:ph sz="quarter" idx="14"/>
          </p:nvPr>
        </p:nvSpPr>
        <p:spPr>
          <a:xfrm>
            <a:off x="6205220" y="3522846"/>
            <a:ext cx="5377179" cy="2817295"/>
          </a:xfrm>
        </p:spPr>
        <p:txBody>
          <a:bodyPr/>
          <a:lstStyle/>
          <a:p>
            <a:pPr algn="ctr"/>
            <a:r>
              <a:rPr lang="en-US" sz="2000" dirty="0" err="1">
                <a:solidFill>
                  <a:srgbClr val="335D7C"/>
                </a:solidFill>
              </a:rPr>
              <a:t>PharmaLedger</a:t>
            </a:r>
            <a:r>
              <a:rPr lang="en-US" sz="2000" b="0" dirty="0">
                <a:solidFill>
                  <a:srgbClr val="335D7C"/>
                </a:solidFill>
              </a:rPr>
              <a:t> as a </a:t>
            </a:r>
            <a:r>
              <a:rPr lang="en-US" sz="2000" dirty="0">
                <a:solidFill>
                  <a:srgbClr val="335D7C"/>
                </a:solidFill>
              </a:rPr>
              <a:t>blueprint</a:t>
            </a:r>
            <a:r>
              <a:rPr lang="en-US" sz="2000" b="0" dirty="0">
                <a:solidFill>
                  <a:srgbClr val="335D7C"/>
                </a:solidFill>
              </a:rPr>
              <a:t> to use blockchain to achieve the purposes of GDPR</a:t>
            </a:r>
            <a:endParaRPr lang="nl-BE" sz="2000" b="0" dirty="0"/>
          </a:p>
          <a:p>
            <a:endParaRPr lang="nl-BE" sz="2800" dirty="0"/>
          </a:p>
        </p:txBody>
      </p:sp>
      <p:pic>
        <p:nvPicPr>
          <p:cNvPr id="24" name="Picture 23">
            <a:extLst>
              <a:ext uri="{FF2B5EF4-FFF2-40B4-BE49-F238E27FC236}">
                <a16:creationId xmlns:a16="http://schemas.microsoft.com/office/drawing/2014/main" id="{4B073A75-25D3-4B77-B0F4-72C978800E83}"/>
              </a:ext>
            </a:extLst>
          </p:cNvPr>
          <p:cNvPicPr>
            <a:picLocks noChangeAspect="1"/>
          </p:cNvPicPr>
          <p:nvPr/>
        </p:nvPicPr>
        <p:blipFill>
          <a:blip r:embed="rId3"/>
          <a:stretch>
            <a:fillRect/>
          </a:stretch>
        </p:blipFill>
        <p:spPr>
          <a:xfrm>
            <a:off x="8043956" y="4392047"/>
            <a:ext cx="1941292" cy="1937315"/>
          </a:xfrm>
          <a:prstGeom prst="rect">
            <a:avLst/>
          </a:prstGeom>
        </p:spPr>
      </p:pic>
      <p:pic>
        <p:nvPicPr>
          <p:cNvPr id="26" name="Picture 25">
            <a:extLst>
              <a:ext uri="{FF2B5EF4-FFF2-40B4-BE49-F238E27FC236}">
                <a16:creationId xmlns:a16="http://schemas.microsoft.com/office/drawing/2014/main" id="{1A7CD835-1B95-44B5-BD8F-DEEEBBA5BCFB}"/>
              </a:ext>
            </a:extLst>
          </p:cNvPr>
          <p:cNvPicPr>
            <a:picLocks noChangeAspect="1"/>
          </p:cNvPicPr>
          <p:nvPr/>
        </p:nvPicPr>
        <p:blipFill>
          <a:blip r:embed="rId4"/>
          <a:stretch>
            <a:fillRect/>
          </a:stretch>
        </p:blipFill>
        <p:spPr>
          <a:xfrm>
            <a:off x="6713570" y="4818664"/>
            <a:ext cx="1051112" cy="1051112"/>
          </a:xfrm>
          <a:prstGeom prst="rect">
            <a:avLst/>
          </a:prstGeom>
        </p:spPr>
      </p:pic>
      <p:pic>
        <p:nvPicPr>
          <p:cNvPr id="27" name="Picture 26">
            <a:extLst>
              <a:ext uri="{FF2B5EF4-FFF2-40B4-BE49-F238E27FC236}">
                <a16:creationId xmlns:a16="http://schemas.microsoft.com/office/drawing/2014/main" id="{24373945-A12D-4E4C-B7C9-44332892EE60}"/>
              </a:ext>
            </a:extLst>
          </p:cNvPr>
          <p:cNvPicPr>
            <a:picLocks noChangeAspect="1"/>
          </p:cNvPicPr>
          <p:nvPr/>
        </p:nvPicPr>
        <p:blipFill>
          <a:blip r:embed="rId5"/>
          <a:stretch>
            <a:fillRect/>
          </a:stretch>
        </p:blipFill>
        <p:spPr>
          <a:xfrm>
            <a:off x="10378484" y="4818665"/>
            <a:ext cx="1285606" cy="1051112"/>
          </a:xfrm>
          <a:prstGeom prst="rect">
            <a:avLst/>
          </a:prstGeom>
        </p:spPr>
      </p:pic>
      <p:graphicFrame>
        <p:nvGraphicFramePr>
          <p:cNvPr id="31" name="Diagram 30">
            <a:extLst>
              <a:ext uri="{FF2B5EF4-FFF2-40B4-BE49-F238E27FC236}">
                <a16:creationId xmlns:a16="http://schemas.microsoft.com/office/drawing/2014/main" id="{6D126CD2-DE31-40EC-949A-AC367B218AFA}"/>
              </a:ext>
            </a:extLst>
          </p:cNvPr>
          <p:cNvGraphicFramePr/>
          <p:nvPr>
            <p:extLst>
              <p:ext uri="{D42A27DB-BD31-4B8C-83A1-F6EECF244321}">
                <p14:modId xmlns:p14="http://schemas.microsoft.com/office/powerpoint/2010/main" val="19102720"/>
              </p:ext>
            </p:extLst>
          </p:nvPr>
        </p:nvGraphicFramePr>
        <p:xfrm>
          <a:off x="330997" y="4037918"/>
          <a:ext cx="5765003" cy="15614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2" name="Content Placeholder 3">
            <a:extLst>
              <a:ext uri="{FF2B5EF4-FFF2-40B4-BE49-F238E27FC236}">
                <a16:creationId xmlns:a16="http://schemas.microsoft.com/office/drawing/2014/main" id="{B349829C-0F54-4174-96AA-7F3CC1142AA9}"/>
              </a:ext>
            </a:extLst>
          </p:cNvPr>
          <p:cNvSpPr txBox="1">
            <a:spLocks/>
          </p:cNvSpPr>
          <p:nvPr/>
        </p:nvSpPr>
        <p:spPr>
          <a:xfrm>
            <a:off x="513080" y="772561"/>
            <a:ext cx="5582920" cy="1287379"/>
          </a:xfrm>
          <a:prstGeom prst="rect">
            <a:avLst/>
          </a:prstGeom>
        </p:spPr>
        <p:txBody>
          <a:bodyPr/>
          <a:lstStyle>
            <a:lvl1pPr marL="0" indent="0" algn="l" defTabSz="914400" rtl="0" eaLnBrk="1" latinLnBrk="0" hangingPunct="1">
              <a:spcBef>
                <a:spcPct val="20000"/>
              </a:spcBef>
              <a:buFont typeface="Arial" pitchFamily="34" charset="0"/>
              <a:buNone/>
              <a:defRPr sz="2400" b="1" kern="1200">
                <a:solidFill>
                  <a:srgbClr val="335D7C"/>
                </a:solidFill>
                <a:latin typeface="Arial" pitchFamily="34" charset="0"/>
                <a:ea typeface="+mn-ea"/>
                <a:cs typeface="Arial" pitchFamily="34" charset="0"/>
              </a:defRPr>
            </a:lvl1pPr>
            <a:lvl2pPr marL="742950" indent="-285750" algn="l" defTabSz="914400" rtl="0" eaLnBrk="1" latinLnBrk="0" hangingPunct="1">
              <a:spcBef>
                <a:spcPct val="20000"/>
              </a:spcBef>
              <a:buClr>
                <a:srgbClr val="4DFCF3"/>
              </a:buClr>
              <a:buFont typeface="Arial" pitchFamily="34" charset="0"/>
              <a:buChar char="–"/>
              <a:defRPr sz="2400" kern="1200">
                <a:solidFill>
                  <a:srgbClr val="00345B"/>
                </a:solidFill>
                <a:latin typeface="Arial" pitchFamily="34" charset="0"/>
                <a:ea typeface="+mn-ea"/>
                <a:cs typeface="Arial" pitchFamily="34" charset="0"/>
              </a:defRPr>
            </a:lvl2pPr>
            <a:lvl3pPr marL="1143000" indent="-228600" algn="l" defTabSz="914400" rtl="0" eaLnBrk="1" latinLnBrk="0" hangingPunct="1">
              <a:spcBef>
                <a:spcPct val="20000"/>
              </a:spcBef>
              <a:buClr>
                <a:srgbClr val="4DFCF3"/>
              </a:buClr>
              <a:buFont typeface="Arial" pitchFamily="34" charset="0"/>
              <a:buChar char="•"/>
              <a:defRPr sz="2000" kern="1200">
                <a:solidFill>
                  <a:srgbClr val="00345B"/>
                </a:solidFill>
                <a:latin typeface="Arial" pitchFamily="34" charset="0"/>
                <a:ea typeface="+mn-ea"/>
                <a:cs typeface="Arial" pitchFamily="34" charset="0"/>
              </a:defRPr>
            </a:lvl3pPr>
            <a:lvl4pPr marL="1600200" indent="-228600" algn="l" defTabSz="914400" rtl="0" eaLnBrk="1" latinLnBrk="0" hangingPunct="1">
              <a:spcBef>
                <a:spcPct val="20000"/>
              </a:spcBef>
              <a:buClr>
                <a:srgbClr val="4DFCF3"/>
              </a:buClr>
              <a:buFont typeface="Arial" pitchFamily="34" charset="0"/>
              <a:buChar char="–"/>
              <a:defRPr sz="1800" kern="1200">
                <a:solidFill>
                  <a:srgbClr val="00345B"/>
                </a:solidFill>
                <a:latin typeface="Arial" pitchFamily="34" charset="0"/>
                <a:ea typeface="+mn-ea"/>
                <a:cs typeface="Arial" pitchFamily="34" charset="0"/>
              </a:defRPr>
            </a:lvl4pPr>
            <a:lvl5pPr marL="2057400" indent="-228600" algn="l" defTabSz="914400" rtl="0" eaLnBrk="1" latinLnBrk="0" hangingPunct="1">
              <a:spcBef>
                <a:spcPct val="20000"/>
              </a:spcBef>
              <a:buClr>
                <a:srgbClr val="4DFCF3"/>
              </a:buClr>
              <a:buFont typeface="Arial" pitchFamily="34" charset="0"/>
              <a:buChar char="»"/>
              <a:defRPr sz="1800" kern="1200">
                <a:solidFill>
                  <a:srgbClr val="0034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1800" b="0" dirty="0"/>
              <a:t>Blockchain – </a:t>
            </a:r>
            <a:r>
              <a:rPr lang="en-US" sz="1800" dirty="0"/>
              <a:t>shared &amp; synchronized database</a:t>
            </a:r>
            <a:r>
              <a:rPr lang="en-US" sz="1800" b="0" dirty="0"/>
              <a:t>, maintained by a </a:t>
            </a:r>
            <a:r>
              <a:rPr lang="en-US" sz="1800" dirty="0"/>
              <a:t>consensus algorithm</a:t>
            </a:r>
          </a:p>
          <a:p>
            <a:pPr marL="342900" indent="-342900">
              <a:buFont typeface="Arial" panose="020B0604020202020204" pitchFamily="34" charset="0"/>
              <a:buChar char="•"/>
            </a:pPr>
            <a:endParaRPr lang="nl-BE" sz="1800" dirty="0"/>
          </a:p>
        </p:txBody>
      </p:sp>
    </p:spTree>
    <p:extLst>
      <p:ext uri="{BB962C8B-B14F-4D97-AF65-F5344CB8AC3E}">
        <p14:creationId xmlns:p14="http://schemas.microsoft.com/office/powerpoint/2010/main" val="122013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5021C29-0B57-46EC-92CF-771949D40565}"/>
              </a:ext>
            </a:extLst>
          </p:cNvPr>
          <p:cNvSpPr>
            <a:spLocks noGrp="1"/>
          </p:cNvSpPr>
          <p:nvPr>
            <p:ph type="subTitle" idx="1"/>
          </p:nvPr>
        </p:nvSpPr>
        <p:spPr>
          <a:xfrm>
            <a:off x="375918" y="1"/>
            <a:ext cx="11206481" cy="690880"/>
          </a:xfrm>
        </p:spPr>
        <p:txBody>
          <a:bodyPr/>
          <a:lstStyle/>
          <a:p>
            <a:r>
              <a:rPr lang="en-US" dirty="0"/>
              <a:t>Privacy-Enhancement with Blockchain</a:t>
            </a:r>
            <a:endParaRPr lang="nl-BE" dirty="0"/>
          </a:p>
        </p:txBody>
      </p:sp>
      <p:sp>
        <p:nvSpPr>
          <p:cNvPr id="3" name="Content Placeholder 2">
            <a:extLst>
              <a:ext uri="{FF2B5EF4-FFF2-40B4-BE49-F238E27FC236}">
                <a16:creationId xmlns:a16="http://schemas.microsoft.com/office/drawing/2014/main" id="{3A13229D-AE6A-4851-88A8-0E38881636F4}"/>
              </a:ext>
            </a:extLst>
          </p:cNvPr>
          <p:cNvSpPr>
            <a:spLocks noGrp="1"/>
          </p:cNvSpPr>
          <p:nvPr>
            <p:ph sz="quarter" idx="13"/>
          </p:nvPr>
        </p:nvSpPr>
        <p:spPr>
          <a:xfrm>
            <a:off x="366275" y="5371050"/>
            <a:ext cx="5582920" cy="493101"/>
          </a:xfrm>
        </p:spPr>
        <p:txBody>
          <a:bodyPr/>
          <a:lstStyle/>
          <a:p>
            <a:pPr algn="ctr"/>
            <a:r>
              <a:rPr lang="en-US" dirty="0"/>
              <a:t>Privacy by Design </a:t>
            </a:r>
            <a:endParaRPr lang="nl-BE" dirty="0"/>
          </a:p>
        </p:txBody>
      </p:sp>
      <p:sp>
        <p:nvSpPr>
          <p:cNvPr id="4" name="Content Placeholder 3">
            <a:extLst>
              <a:ext uri="{FF2B5EF4-FFF2-40B4-BE49-F238E27FC236}">
                <a16:creationId xmlns:a16="http://schemas.microsoft.com/office/drawing/2014/main" id="{0AFCEAFD-86B3-4488-8ECE-8D34AA945AB4}"/>
              </a:ext>
            </a:extLst>
          </p:cNvPr>
          <p:cNvSpPr>
            <a:spLocks noGrp="1"/>
          </p:cNvSpPr>
          <p:nvPr>
            <p:ph sz="quarter" idx="14"/>
          </p:nvPr>
        </p:nvSpPr>
        <p:spPr>
          <a:xfrm>
            <a:off x="5999479" y="783990"/>
            <a:ext cx="5582920" cy="5486400"/>
          </a:xfrm>
        </p:spPr>
        <p:txBody>
          <a:bodyPr/>
          <a:lstStyle/>
          <a:p>
            <a:pPr marL="342900" indent="-342900">
              <a:buFont typeface="Arial" panose="020B0604020202020204" pitchFamily="34" charset="0"/>
              <a:buChar char="•"/>
            </a:pPr>
            <a:r>
              <a:rPr lang="en-US" sz="1800" dirty="0"/>
              <a:t>Hash values </a:t>
            </a:r>
            <a:r>
              <a:rPr lang="en-US" sz="1800" b="0" dirty="0"/>
              <a:t>for blockchain anchoring</a:t>
            </a:r>
            <a:endParaRPr lang="en-US" sz="1800" dirty="0"/>
          </a:p>
          <a:p>
            <a:pPr marL="342900" indent="-342900">
              <a:buFont typeface="Arial" panose="020B0604020202020204" pitchFamily="34" charset="0"/>
              <a:buChar char="•"/>
            </a:pPr>
            <a:r>
              <a:rPr lang="en-US" sz="1800" dirty="0" err="1"/>
              <a:t>OpenDSUs</a:t>
            </a:r>
            <a:r>
              <a:rPr lang="en-US" sz="1800" dirty="0"/>
              <a:t> </a:t>
            </a:r>
            <a:r>
              <a:rPr lang="en-US" sz="1800" b="0" dirty="0"/>
              <a:t>– storing data off-chain</a:t>
            </a:r>
          </a:p>
          <a:p>
            <a:pPr marL="342900" indent="-342900">
              <a:buFont typeface="Arial" panose="020B0604020202020204" pitchFamily="34" charset="0"/>
              <a:buChar char="•"/>
            </a:pPr>
            <a:r>
              <a:rPr lang="nl-BE" sz="1800" dirty="0" err="1"/>
              <a:t>Encryption</a:t>
            </a:r>
            <a:r>
              <a:rPr lang="nl-BE" sz="1800" b="0" dirty="0"/>
              <a:t> in transit &amp; at rest</a:t>
            </a:r>
          </a:p>
          <a:p>
            <a:pPr marL="342900" indent="-342900">
              <a:buFont typeface="Arial" panose="020B0604020202020204" pitchFamily="34" charset="0"/>
              <a:buChar char="•"/>
            </a:pPr>
            <a:r>
              <a:rPr lang="nl-BE" sz="1800" dirty="0" err="1"/>
              <a:t>Governance</a:t>
            </a:r>
            <a:r>
              <a:rPr lang="nl-BE" sz="1800" dirty="0"/>
              <a:t> model </a:t>
            </a:r>
          </a:p>
          <a:p>
            <a:pPr marL="342900" indent="-342900">
              <a:buFont typeface="Arial" panose="020B0604020202020204" pitchFamily="34" charset="0"/>
              <a:buChar char="•"/>
            </a:pPr>
            <a:r>
              <a:rPr lang="nl-BE" sz="1800" b="0" dirty="0"/>
              <a:t>Special focus on </a:t>
            </a:r>
            <a:r>
              <a:rPr lang="nl-BE" sz="1800" b="0" dirty="0" err="1"/>
              <a:t>certain</a:t>
            </a:r>
            <a:r>
              <a:rPr lang="nl-BE" sz="1800" b="0" dirty="0"/>
              <a:t> </a:t>
            </a:r>
            <a:r>
              <a:rPr lang="nl-BE" sz="1800" b="0" dirty="0" err="1"/>
              <a:t>rights</a:t>
            </a:r>
            <a:r>
              <a:rPr lang="nl-BE" sz="1800" b="0" dirty="0"/>
              <a:t> of data subject:</a:t>
            </a:r>
          </a:p>
          <a:p>
            <a:pPr marL="1085850" lvl="1" indent="-342900">
              <a:buFont typeface="Arial" panose="020B0604020202020204" pitchFamily="34" charset="0"/>
              <a:buChar char="•"/>
            </a:pPr>
            <a:r>
              <a:rPr lang="nl-BE" sz="1800" dirty="0"/>
              <a:t>E.g., right </a:t>
            </a:r>
            <a:r>
              <a:rPr lang="nl-BE" sz="1800" dirty="0" err="1"/>
              <a:t>to</a:t>
            </a:r>
            <a:r>
              <a:rPr lang="nl-BE" sz="1800" dirty="0"/>
              <a:t> </a:t>
            </a:r>
            <a:r>
              <a:rPr lang="nl-BE" sz="1800" dirty="0" err="1"/>
              <a:t>erasure</a:t>
            </a:r>
            <a:endParaRPr lang="nl-BE" sz="1800" dirty="0"/>
          </a:p>
          <a:p>
            <a:pPr marL="342900" indent="-342900">
              <a:buFont typeface="Arial" panose="020B0604020202020204" pitchFamily="34" charset="0"/>
              <a:buChar char="•"/>
            </a:pPr>
            <a:r>
              <a:rPr lang="nl-BE" sz="1800" dirty="0" err="1"/>
              <a:t>Self</a:t>
            </a:r>
            <a:r>
              <a:rPr lang="nl-BE" sz="1800" dirty="0"/>
              <a:t> Sovereign </a:t>
            </a:r>
            <a:r>
              <a:rPr lang="nl-BE" sz="1800" dirty="0" err="1"/>
              <a:t>Identities</a:t>
            </a:r>
            <a:r>
              <a:rPr lang="nl-BE" sz="1800" dirty="0"/>
              <a:t> (SSI)</a:t>
            </a:r>
          </a:p>
          <a:p>
            <a:pPr marL="1085850" lvl="1" indent="-342900">
              <a:buFont typeface="Arial" panose="020B0604020202020204" pitchFamily="34" charset="0"/>
              <a:buChar char="•"/>
            </a:pPr>
            <a:r>
              <a:rPr lang="nl-BE" sz="1800" dirty="0" err="1"/>
              <a:t>PharmaLedger</a:t>
            </a:r>
            <a:r>
              <a:rPr lang="nl-BE" sz="1800" dirty="0"/>
              <a:t> Identity Management </a:t>
            </a:r>
            <a:r>
              <a:rPr lang="nl-BE" sz="1800" dirty="0" err="1"/>
              <a:t>Task</a:t>
            </a:r>
            <a:r>
              <a:rPr lang="nl-BE" sz="1800" dirty="0"/>
              <a:t> Force (IMTF)</a:t>
            </a:r>
          </a:p>
        </p:txBody>
      </p:sp>
      <p:graphicFrame>
        <p:nvGraphicFramePr>
          <p:cNvPr id="5" name="Chart 4">
            <a:extLst>
              <a:ext uri="{FF2B5EF4-FFF2-40B4-BE49-F238E27FC236}">
                <a16:creationId xmlns:a16="http://schemas.microsoft.com/office/drawing/2014/main" id="{5B683996-2897-45A5-9675-003C31456445}"/>
              </a:ext>
            </a:extLst>
          </p:cNvPr>
          <p:cNvGraphicFramePr/>
          <p:nvPr>
            <p:extLst>
              <p:ext uri="{D42A27DB-BD31-4B8C-83A1-F6EECF244321}">
                <p14:modId xmlns:p14="http://schemas.microsoft.com/office/powerpoint/2010/main" val="3329241405"/>
              </p:ext>
            </p:extLst>
          </p:nvPr>
        </p:nvGraphicFramePr>
        <p:xfrm>
          <a:off x="1095355" y="1884886"/>
          <a:ext cx="4124759" cy="3532934"/>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 Same Side Corner Rectangle 47">
            <a:extLst>
              <a:ext uri="{FF2B5EF4-FFF2-40B4-BE49-F238E27FC236}">
                <a16:creationId xmlns:a16="http://schemas.microsoft.com/office/drawing/2014/main" id="{AD91E2AD-6BCD-4E0A-B489-14A39FB3A275}"/>
              </a:ext>
            </a:extLst>
          </p:cNvPr>
          <p:cNvSpPr/>
          <p:nvPr/>
        </p:nvSpPr>
        <p:spPr>
          <a:xfrm>
            <a:off x="5949195" y="4034695"/>
            <a:ext cx="6115805" cy="1969564"/>
          </a:xfrm>
          <a:prstGeom prst="round2SameRect">
            <a:avLst>
              <a:gd name="adj1" fmla="val 5475"/>
              <a:gd name="adj2" fmla="val 0"/>
            </a:avLst>
          </a:prstGeom>
          <a:solidFill>
            <a:srgbClr val="03C1B8"/>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endParaRPr lang="en-US" sz="1200" b="1" dirty="0">
              <a:latin typeface="Arial" pitchFamily="34" charset="0"/>
              <a:cs typeface="Arial" pitchFamily="34" charset="0"/>
            </a:endParaRPr>
          </a:p>
        </p:txBody>
      </p:sp>
      <p:sp>
        <p:nvSpPr>
          <p:cNvPr id="10" name="Google Shape;418;p36">
            <a:extLst>
              <a:ext uri="{FF2B5EF4-FFF2-40B4-BE49-F238E27FC236}">
                <a16:creationId xmlns:a16="http://schemas.microsoft.com/office/drawing/2014/main" id="{BE9080B5-F9B9-43B0-BFB9-3C89B58BB0BE}"/>
              </a:ext>
            </a:extLst>
          </p:cNvPr>
          <p:cNvSpPr txBox="1"/>
          <p:nvPr/>
        </p:nvSpPr>
        <p:spPr>
          <a:xfrm>
            <a:off x="7667487" y="4373095"/>
            <a:ext cx="4242396" cy="1562266"/>
          </a:xfrm>
          <a:prstGeom prst="rect">
            <a:avLst/>
          </a:prstGeom>
          <a:noFill/>
          <a:ln>
            <a:noFill/>
          </a:ln>
        </p:spPr>
        <p:txBody>
          <a:bodyPr spcFirstLastPara="1" wrap="square" lIns="121900" tIns="121900" rIns="121900" bIns="1219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spcAft>
                <a:spcPts val="1800"/>
              </a:spcAft>
              <a:buFont typeface="Arial" panose="020B0604020202020204" pitchFamily="34" charset="0"/>
              <a:buChar char="•"/>
            </a:pPr>
            <a:r>
              <a:rPr lang="en-US" sz="1050" spc="-5" dirty="0">
                <a:solidFill>
                  <a:schemeClr val="bg1"/>
                </a:solidFill>
                <a:latin typeface="Arial" pitchFamily="34" charset="0"/>
                <a:cs typeface="Arial" pitchFamily="34" charset="0"/>
              </a:rPr>
              <a:t>Zero-knowledge proof for verifying attributes &amp; opportunity to issue abstract verifiable claims</a:t>
            </a:r>
          </a:p>
          <a:p>
            <a:pPr marL="171450" indent="-171450">
              <a:spcAft>
                <a:spcPts val="1800"/>
              </a:spcAft>
              <a:buFont typeface="Arial" panose="020B0604020202020204" pitchFamily="34" charset="0"/>
              <a:buChar char="•"/>
            </a:pPr>
            <a:r>
              <a:rPr lang="en-US" sz="1050" spc="-5" dirty="0">
                <a:solidFill>
                  <a:schemeClr val="bg1"/>
                </a:solidFill>
                <a:latin typeface="Arial" pitchFamily="34" charset="0"/>
                <a:cs typeface="Arial" pitchFamily="34" charset="0"/>
              </a:rPr>
              <a:t>Possible to limit attributes in verifiable claims to the minimum necessary</a:t>
            </a:r>
          </a:p>
          <a:p>
            <a:pPr marL="171450" indent="-171450">
              <a:spcAft>
                <a:spcPts val="1800"/>
              </a:spcAft>
              <a:buFont typeface="Arial" panose="020B0604020202020204" pitchFamily="34" charset="0"/>
              <a:buChar char="•"/>
            </a:pPr>
            <a:r>
              <a:rPr lang="en-US" sz="1050" spc="-5" dirty="0">
                <a:solidFill>
                  <a:schemeClr val="bg1"/>
                </a:solidFill>
                <a:latin typeface="Arial" pitchFamily="34" charset="0"/>
                <a:cs typeface="Arial" pitchFamily="34" charset="0"/>
              </a:rPr>
              <a:t>Exchange verifiable claims off-chain via encrypted channels</a:t>
            </a:r>
          </a:p>
        </p:txBody>
      </p:sp>
      <p:sp>
        <p:nvSpPr>
          <p:cNvPr id="11" name="Pentagon 49">
            <a:extLst>
              <a:ext uri="{FF2B5EF4-FFF2-40B4-BE49-F238E27FC236}">
                <a16:creationId xmlns:a16="http://schemas.microsoft.com/office/drawing/2014/main" id="{6AE6996C-BB46-4CBD-A69A-8182E12DC9CE}"/>
              </a:ext>
            </a:extLst>
          </p:cNvPr>
          <p:cNvSpPr/>
          <p:nvPr/>
        </p:nvSpPr>
        <p:spPr>
          <a:xfrm>
            <a:off x="6326962" y="4377013"/>
            <a:ext cx="1228846" cy="47799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00345B"/>
                </a:solidFill>
                <a:latin typeface="Arial" pitchFamily="34" charset="0"/>
                <a:cs typeface="Arial" pitchFamily="34" charset="0"/>
              </a:rPr>
              <a:t>Anonymity</a:t>
            </a:r>
          </a:p>
        </p:txBody>
      </p:sp>
      <p:sp>
        <p:nvSpPr>
          <p:cNvPr id="12" name="Pentagon 50">
            <a:extLst>
              <a:ext uri="{FF2B5EF4-FFF2-40B4-BE49-F238E27FC236}">
                <a16:creationId xmlns:a16="http://schemas.microsoft.com/office/drawing/2014/main" id="{43D60A20-C69B-40BB-BD9D-2E831EC5DE5F}"/>
              </a:ext>
            </a:extLst>
          </p:cNvPr>
          <p:cNvSpPr/>
          <p:nvPr/>
        </p:nvSpPr>
        <p:spPr>
          <a:xfrm>
            <a:off x="6326962" y="4914195"/>
            <a:ext cx="1228846" cy="45685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900" b="1" dirty="0">
                <a:solidFill>
                  <a:srgbClr val="00345B"/>
                </a:solidFill>
                <a:latin typeface="Arial" pitchFamily="34" charset="0"/>
                <a:cs typeface="Arial" pitchFamily="34" charset="0"/>
              </a:rPr>
              <a:t>Data minimalization</a:t>
            </a:r>
          </a:p>
        </p:txBody>
      </p:sp>
      <p:sp>
        <p:nvSpPr>
          <p:cNvPr id="13" name="Pentagon 51">
            <a:extLst>
              <a:ext uri="{FF2B5EF4-FFF2-40B4-BE49-F238E27FC236}">
                <a16:creationId xmlns:a16="http://schemas.microsoft.com/office/drawing/2014/main" id="{79056D7A-A007-451F-9F97-854B083871AC}"/>
              </a:ext>
            </a:extLst>
          </p:cNvPr>
          <p:cNvSpPr/>
          <p:nvPr/>
        </p:nvSpPr>
        <p:spPr>
          <a:xfrm>
            <a:off x="6326962" y="5478506"/>
            <a:ext cx="1228846" cy="45685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900" b="1" dirty="0">
                <a:solidFill>
                  <a:srgbClr val="00345B"/>
                </a:solidFill>
                <a:latin typeface="Arial" pitchFamily="34" charset="0"/>
                <a:cs typeface="Arial" pitchFamily="34" charset="0"/>
              </a:rPr>
              <a:t>Data security</a:t>
            </a:r>
          </a:p>
        </p:txBody>
      </p:sp>
      <p:sp>
        <p:nvSpPr>
          <p:cNvPr id="15" name="Google Shape;401;p36">
            <a:extLst>
              <a:ext uri="{FF2B5EF4-FFF2-40B4-BE49-F238E27FC236}">
                <a16:creationId xmlns:a16="http://schemas.microsoft.com/office/drawing/2014/main" id="{CC5CC9E3-49FA-4EA1-9964-313DA936A7D8}"/>
              </a:ext>
            </a:extLst>
          </p:cNvPr>
          <p:cNvSpPr/>
          <p:nvPr/>
        </p:nvSpPr>
        <p:spPr>
          <a:xfrm>
            <a:off x="6395570" y="4034695"/>
            <a:ext cx="4481076" cy="338400"/>
          </a:xfrm>
          <a:prstGeom prst="rect">
            <a:avLst/>
          </a:prstGeom>
          <a:noFill/>
          <a:ln>
            <a:noFill/>
          </a:ln>
        </p:spPr>
        <p:txBody>
          <a:bodyPr spcFirstLastPara="1" wrap="square" lIns="121900" tIns="60933" rIns="121900" bIns="60933"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1400" b="1" spc="300" dirty="0">
                <a:solidFill>
                  <a:schemeClr val="bg1"/>
                </a:solidFill>
                <a:latin typeface="Arial"/>
                <a:ea typeface="Arial"/>
                <a:cs typeface="Arial"/>
                <a:sym typeface="Arial"/>
              </a:rPr>
              <a:t>Enhanced Privacy with SSI</a:t>
            </a:r>
            <a:endParaRPr sz="2400" spc="300" dirty="0">
              <a:solidFill>
                <a:schemeClr val="bg1"/>
              </a:solidFill>
            </a:endParaRPr>
          </a:p>
        </p:txBody>
      </p:sp>
      <p:pic>
        <p:nvPicPr>
          <p:cNvPr id="17" name="Picture 16">
            <a:extLst>
              <a:ext uri="{FF2B5EF4-FFF2-40B4-BE49-F238E27FC236}">
                <a16:creationId xmlns:a16="http://schemas.microsoft.com/office/drawing/2014/main" id="{52AE93AA-8CD5-471E-A0B9-943690E75A26}"/>
              </a:ext>
            </a:extLst>
          </p:cNvPr>
          <p:cNvPicPr>
            <a:picLocks noChangeAspect="1"/>
          </p:cNvPicPr>
          <p:nvPr/>
        </p:nvPicPr>
        <p:blipFill>
          <a:blip r:embed="rId3">
            <a:lum bright="-20000" contrast="-20000"/>
            <a:duotone>
              <a:prstClr val="black"/>
              <a:schemeClr val="accent5">
                <a:tint val="45000"/>
                <a:satMod val="400000"/>
              </a:schemeClr>
            </a:duotone>
          </a:blip>
          <a:stretch>
            <a:fillRect/>
          </a:stretch>
        </p:blipFill>
        <p:spPr>
          <a:xfrm>
            <a:off x="2876990" y="835468"/>
            <a:ext cx="561488" cy="562978"/>
          </a:xfrm>
          <a:prstGeom prst="rect">
            <a:avLst/>
          </a:prstGeom>
          <a:solidFill>
            <a:schemeClr val="bg1"/>
          </a:solidFill>
        </p:spPr>
      </p:pic>
      <p:pic>
        <p:nvPicPr>
          <p:cNvPr id="18" name="Picture 17">
            <a:extLst>
              <a:ext uri="{FF2B5EF4-FFF2-40B4-BE49-F238E27FC236}">
                <a16:creationId xmlns:a16="http://schemas.microsoft.com/office/drawing/2014/main" id="{5680732B-BD8B-45DC-9330-BAE30DE519ED}"/>
              </a:ext>
            </a:extLst>
          </p:cNvPr>
          <p:cNvPicPr>
            <a:picLocks noChangeAspect="1"/>
          </p:cNvPicPr>
          <p:nvPr/>
        </p:nvPicPr>
        <p:blipFill>
          <a:blip r:embed="rId4">
            <a:duotone>
              <a:prstClr val="black"/>
              <a:schemeClr val="accent5">
                <a:tint val="45000"/>
                <a:satMod val="400000"/>
              </a:schemeClr>
            </a:duotone>
            <a:lum bright="-20000" contrast="-20000"/>
          </a:blip>
          <a:stretch>
            <a:fillRect/>
          </a:stretch>
        </p:blipFill>
        <p:spPr>
          <a:xfrm>
            <a:off x="4576186" y="753228"/>
            <a:ext cx="643928" cy="645218"/>
          </a:xfrm>
          <a:prstGeom prst="rect">
            <a:avLst/>
          </a:prstGeom>
          <a:solidFill>
            <a:schemeClr val="bg1"/>
          </a:solidFill>
        </p:spPr>
      </p:pic>
      <p:pic>
        <p:nvPicPr>
          <p:cNvPr id="19" name="Picture 18">
            <a:extLst>
              <a:ext uri="{FF2B5EF4-FFF2-40B4-BE49-F238E27FC236}">
                <a16:creationId xmlns:a16="http://schemas.microsoft.com/office/drawing/2014/main" id="{D483F538-FD5C-4E22-B4A3-9E99AC83EDA1}"/>
              </a:ext>
            </a:extLst>
          </p:cNvPr>
          <p:cNvPicPr>
            <a:picLocks noChangeAspect="1"/>
          </p:cNvPicPr>
          <p:nvPr/>
        </p:nvPicPr>
        <p:blipFill>
          <a:blip r:embed="rId5">
            <a:duotone>
              <a:prstClr val="black"/>
              <a:schemeClr val="accent5">
                <a:tint val="45000"/>
                <a:satMod val="400000"/>
              </a:schemeClr>
            </a:duotone>
            <a:lum bright="-20000" contrast="-20000"/>
          </a:blip>
          <a:stretch>
            <a:fillRect/>
          </a:stretch>
        </p:blipFill>
        <p:spPr>
          <a:xfrm>
            <a:off x="1379194" y="783990"/>
            <a:ext cx="360088" cy="584813"/>
          </a:xfrm>
          <a:prstGeom prst="rect">
            <a:avLst/>
          </a:prstGeom>
          <a:solidFill>
            <a:schemeClr val="bg1"/>
          </a:solidFill>
        </p:spPr>
      </p:pic>
    </p:spTree>
    <p:extLst>
      <p:ext uri="{BB962C8B-B14F-4D97-AF65-F5344CB8AC3E}">
        <p14:creationId xmlns:p14="http://schemas.microsoft.com/office/powerpoint/2010/main" val="221664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a:extLst>
              <a:ext uri="{FF2B5EF4-FFF2-40B4-BE49-F238E27FC236}">
                <a16:creationId xmlns:a16="http://schemas.microsoft.com/office/drawing/2014/main" id="{616ACED9-A815-4EB5-983D-91AD41158DCC}"/>
              </a:ext>
            </a:extLst>
          </p:cNvPr>
          <p:cNvSpPr>
            <a:spLocks noGrp="1"/>
          </p:cNvSpPr>
          <p:nvPr>
            <p:ph type="subTitle" idx="1"/>
          </p:nvPr>
        </p:nvSpPr>
        <p:spPr>
          <a:xfrm>
            <a:off x="196596" y="2690368"/>
            <a:ext cx="11798808" cy="1927352"/>
          </a:xfrm>
        </p:spPr>
        <p:txBody>
          <a:bodyPr/>
          <a:lstStyle/>
          <a:p>
            <a:pPr algn="ctr"/>
            <a:r>
              <a:rPr lang="en-US" sz="2800" b="1" dirty="0"/>
              <a:t>FOLLOW US </a:t>
            </a:r>
          </a:p>
          <a:p>
            <a:pPr algn="ctr"/>
            <a:r>
              <a:rPr lang="en-US" sz="2400" dirty="0"/>
              <a:t>for further information and the latest developments!</a:t>
            </a:r>
            <a:endParaRPr lang="nl-BE" sz="2400" dirty="0"/>
          </a:p>
        </p:txBody>
      </p:sp>
      <p:pic>
        <p:nvPicPr>
          <p:cNvPr id="103" name="Content Placeholder 5" descr="Background pattern&#10;&#10;Description automatically generated">
            <a:extLst>
              <a:ext uri="{FF2B5EF4-FFF2-40B4-BE49-F238E27FC236}">
                <a16:creationId xmlns:a16="http://schemas.microsoft.com/office/drawing/2014/main" id="{8F4900EB-6A0E-402B-95E0-B2CB0BDC1A67}"/>
              </a:ext>
            </a:extLst>
          </p:cNvPr>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t="7528" r="68950" b="75896"/>
          <a:stretch/>
        </p:blipFill>
        <p:spPr>
          <a:xfrm>
            <a:off x="3731894" y="128015"/>
            <a:ext cx="4470274" cy="1342354"/>
          </a:xfrm>
        </p:spPr>
      </p:pic>
    </p:spTree>
    <p:extLst>
      <p:ext uri="{BB962C8B-B14F-4D97-AF65-F5344CB8AC3E}">
        <p14:creationId xmlns:p14="http://schemas.microsoft.com/office/powerpoint/2010/main" val="374121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92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7B1A446-E412-4B8E-9B6F-81BEC83B4C65}"/>
              </a:ext>
            </a:extLst>
          </p:cNvPr>
          <p:cNvGrpSpPr/>
          <p:nvPr/>
        </p:nvGrpSpPr>
        <p:grpSpPr>
          <a:xfrm>
            <a:off x="7327283" y="0"/>
            <a:ext cx="4859122" cy="6858000"/>
            <a:chOff x="7347357" y="0"/>
            <a:chExt cx="4844643" cy="6858000"/>
          </a:xfrm>
        </p:grpSpPr>
        <p:sp>
          <p:nvSpPr>
            <p:cNvPr id="32" name="Rectangle 31">
              <a:extLst>
                <a:ext uri="{FF2B5EF4-FFF2-40B4-BE49-F238E27FC236}">
                  <a16:creationId xmlns:a16="http://schemas.microsoft.com/office/drawing/2014/main" id="{A9F48867-4AB2-4F8F-8ABB-E76B43AA6710}"/>
                </a:ext>
              </a:extLst>
            </p:cNvPr>
            <p:cNvSpPr/>
            <p:nvPr/>
          </p:nvSpPr>
          <p:spPr>
            <a:xfrm>
              <a:off x="7347357" y="0"/>
              <a:ext cx="48446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descr="D:\Go Viral\Pharmaledger\PharmaLedger-generic-positive.png">
              <a:extLst>
                <a:ext uri="{FF2B5EF4-FFF2-40B4-BE49-F238E27FC236}">
                  <a16:creationId xmlns:a16="http://schemas.microsoft.com/office/drawing/2014/main" id="{6C3226AC-0023-480C-9093-05010D857A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3751" y="5841765"/>
              <a:ext cx="1886075" cy="84079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4" name="Straight Connector 33">
            <a:extLst>
              <a:ext uri="{FF2B5EF4-FFF2-40B4-BE49-F238E27FC236}">
                <a16:creationId xmlns:a16="http://schemas.microsoft.com/office/drawing/2014/main" id="{6C8AD990-7D73-444F-973F-5060F30A4AC7}"/>
              </a:ext>
            </a:extLst>
          </p:cNvPr>
          <p:cNvCxnSpPr/>
          <p:nvPr/>
        </p:nvCxnSpPr>
        <p:spPr>
          <a:xfrm>
            <a:off x="9439962" y="436320"/>
            <a:ext cx="0" cy="5354767"/>
          </a:xfrm>
          <a:prstGeom prst="line">
            <a:avLst/>
          </a:prstGeom>
          <a:ln>
            <a:solidFill>
              <a:srgbClr val="4271AF"/>
            </a:solidFill>
          </a:ln>
        </p:spPr>
        <p:style>
          <a:lnRef idx="1">
            <a:schemeClr val="accent1"/>
          </a:lnRef>
          <a:fillRef idx="0">
            <a:schemeClr val="accent1"/>
          </a:fillRef>
          <a:effectRef idx="0">
            <a:schemeClr val="accent1"/>
          </a:effectRef>
          <a:fontRef idx="minor">
            <a:schemeClr val="tx1"/>
          </a:fontRef>
        </p:style>
      </p:cxnSp>
      <p:pic>
        <p:nvPicPr>
          <p:cNvPr id="40" name="Picture 2" descr="Soubor:Boehringer Ingelheim Logo.svg – Wikipedie">
            <a:extLst>
              <a:ext uri="{FF2B5EF4-FFF2-40B4-BE49-F238E27FC236}">
                <a16:creationId xmlns:a16="http://schemas.microsoft.com/office/drawing/2014/main" id="{4F73E64C-93E3-4188-AD48-91BDA841DD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0739" y="3523116"/>
            <a:ext cx="771271" cy="2380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BD2BCFF0-1E88-4FAE-BE3A-B1F32D978D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8071" y="138218"/>
            <a:ext cx="1145374" cy="41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5">
            <a:extLst>
              <a:ext uri="{FF2B5EF4-FFF2-40B4-BE49-F238E27FC236}">
                <a16:creationId xmlns:a16="http://schemas.microsoft.com/office/drawing/2014/main" id="{23D5AEF3-AF5C-485F-B644-54B48124BC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7056" y="63833"/>
            <a:ext cx="666190" cy="55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a:extLst>
              <a:ext uri="{FF2B5EF4-FFF2-40B4-BE49-F238E27FC236}">
                <a16:creationId xmlns:a16="http://schemas.microsoft.com/office/drawing/2014/main" id="{E3B96DD5-3ADD-459C-8982-25163E9AF4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7301" y="564029"/>
            <a:ext cx="719838" cy="21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7">
            <a:extLst>
              <a:ext uri="{FF2B5EF4-FFF2-40B4-BE49-F238E27FC236}">
                <a16:creationId xmlns:a16="http://schemas.microsoft.com/office/drawing/2014/main" id="{836BFB34-E488-4325-ABC8-2654DAB7AA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45266" y="619731"/>
            <a:ext cx="360455" cy="50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8">
            <a:extLst>
              <a:ext uri="{FF2B5EF4-FFF2-40B4-BE49-F238E27FC236}">
                <a16:creationId xmlns:a16="http://schemas.microsoft.com/office/drawing/2014/main" id="{50331F39-76A6-4262-81D2-DC4EA36631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00508" y="873824"/>
            <a:ext cx="653424" cy="24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9">
            <a:extLst>
              <a:ext uri="{FF2B5EF4-FFF2-40B4-BE49-F238E27FC236}">
                <a16:creationId xmlns:a16="http://schemas.microsoft.com/office/drawing/2014/main" id="{F7336A83-8E11-4ECE-9FC7-769567E464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27937" y="1144769"/>
            <a:ext cx="921433" cy="30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0">
            <a:extLst>
              <a:ext uri="{FF2B5EF4-FFF2-40B4-BE49-F238E27FC236}">
                <a16:creationId xmlns:a16="http://schemas.microsoft.com/office/drawing/2014/main" id="{9C0F5CD8-2118-4105-9429-194F3C8E38B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91018" y="1234575"/>
            <a:ext cx="642712" cy="26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11">
            <a:extLst>
              <a:ext uri="{FF2B5EF4-FFF2-40B4-BE49-F238E27FC236}">
                <a16:creationId xmlns:a16="http://schemas.microsoft.com/office/drawing/2014/main" id="{CEF99EF1-FC15-49C3-935B-F814C45E3D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46844" y="1500383"/>
            <a:ext cx="1047156" cy="36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2">
            <a:extLst>
              <a:ext uri="{FF2B5EF4-FFF2-40B4-BE49-F238E27FC236}">
                <a16:creationId xmlns:a16="http://schemas.microsoft.com/office/drawing/2014/main" id="{72C3BD6B-E8C7-4399-A78D-DB276D1F55A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91018" y="1595787"/>
            <a:ext cx="642712" cy="16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13">
            <a:extLst>
              <a:ext uri="{FF2B5EF4-FFF2-40B4-BE49-F238E27FC236}">
                <a16:creationId xmlns:a16="http://schemas.microsoft.com/office/drawing/2014/main" id="{8289CDCA-F0F4-45BB-B7B0-2A520024FD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59191" y="1829904"/>
            <a:ext cx="730549" cy="21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14">
            <a:extLst>
              <a:ext uri="{FF2B5EF4-FFF2-40B4-BE49-F238E27FC236}">
                <a16:creationId xmlns:a16="http://schemas.microsoft.com/office/drawing/2014/main" id="{27F54B49-8E0D-47C3-ACD2-C684645656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82497" y="1835260"/>
            <a:ext cx="473465" cy="41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5">
            <a:extLst>
              <a:ext uri="{FF2B5EF4-FFF2-40B4-BE49-F238E27FC236}">
                <a16:creationId xmlns:a16="http://schemas.microsoft.com/office/drawing/2014/main" id="{E6920F80-006F-49F3-87E3-33431E2D5C2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71632" y="2091734"/>
            <a:ext cx="400624" cy="39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16">
            <a:extLst>
              <a:ext uri="{FF2B5EF4-FFF2-40B4-BE49-F238E27FC236}">
                <a16:creationId xmlns:a16="http://schemas.microsoft.com/office/drawing/2014/main" id="{7750898F-EBDE-4A28-BF0A-8077F558A57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818404" y="2265883"/>
            <a:ext cx="694129" cy="28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7">
            <a:extLst>
              <a:ext uri="{FF2B5EF4-FFF2-40B4-BE49-F238E27FC236}">
                <a16:creationId xmlns:a16="http://schemas.microsoft.com/office/drawing/2014/main" id="{2AB8188F-528C-4EF2-85BB-473BBCE9194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056464" y="2505971"/>
            <a:ext cx="653424" cy="31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8">
            <a:extLst>
              <a:ext uri="{FF2B5EF4-FFF2-40B4-BE49-F238E27FC236}">
                <a16:creationId xmlns:a16="http://schemas.microsoft.com/office/drawing/2014/main" id="{66F318CF-7DE3-4F9C-983C-4913FC4E90C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839071" y="2566043"/>
            <a:ext cx="576299" cy="42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19">
            <a:extLst>
              <a:ext uri="{FF2B5EF4-FFF2-40B4-BE49-F238E27FC236}">
                <a16:creationId xmlns:a16="http://schemas.microsoft.com/office/drawing/2014/main" id="{40B417C8-DEC3-4228-8262-FD324490F4A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117615" y="2857530"/>
            <a:ext cx="550590" cy="3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20">
            <a:extLst>
              <a:ext uri="{FF2B5EF4-FFF2-40B4-BE49-F238E27FC236}">
                <a16:creationId xmlns:a16="http://schemas.microsoft.com/office/drawing/2014/main" id="{3F203C6D-3027-42C4-B7AB-FD55A64E75F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821403" y="3059579"/>
            <a:ext cx="602007" cy="3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1">
            <a:extLst>
              <a:ext uri="{FF2B5EF4-FFF2-40B4-BE49-F238E27FC236}">
                <a16:creationId xmlns:a16="http://schemas.microsoft.com/office/drawing/2014/main" id="{85E42163-62D5-4DD2-B336-84042EFC063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898732" y="3256260"/>
            <a:ext cx="1171864" cy="29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22">
            <a:extLst>
              <a:ext uri="{FF2B5EF4-FFF2-40B4-BE49-F238E27FC236}">
                <a16:creationId xmlns:a16="http://schemas.microsoft.com/office/drawing/2014/main" id="{614E1D94-3ADE-4555-B8E3-8D19F80131B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979339" y="3578381"/>
            <a:ext cx="698471" cy="25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23">
            <a:extLst>
              <a:ext uri="{FF2B5EF4-FFF2-40B4-BE49-F238E27FC236}">
                <a16:creationId xmlns:a16="http://schemas.microsoft.com/office/drawing/2014/main" id="{63A8028C-8721-42DB-8686-4E24A020FE9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011039" y="3880735"/>
            <a:ext cx="344922" cy="3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24">
            <a:extLst>
              <a:ext uri="{FF2B5EF4-FFF2-40B4-BE49-F238E27FC236}">
                <a16:creationId xmlns:a16="http://schemas.microsoft.com/office/drawing/2014/main" id="{481C2DBC-B53C-4BA9-B5A2-754FA961FE9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909263" y="3887079"/>
            <a:ext cx="914030" cy="27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25">
            <a:extLst>
              <a:ext uri="{FF2B5EF4-FFF2-40B4-BE49-F238E27FC236}">
                <a16:creationId xmlns:a16="http://schemas.microsoft.com/office/drawing/2014/main" id="{DAE21EC3-0794-4EA9-81CA-29A30F65E1E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942830" y="4297199"/>
            <a:ext cx="354250" cy="64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26">
            <a:extLst>
              <a:ext uri="{FF2B5EF4-FFF2-40B4-BE49-F238E27FC236}">
                <a16:creationId xmlns:a16="http://schemas.microsoft.com/office/drawing/2014/main" id="{EE618557-B6D8-4C58-8345-32B55EB124E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946844" y="4315752"/>
            <a:ext cx="1078208" cy="227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7">
            <a:extLst>
              <a:ext uri="{FF2B5EF4-FFF2-40B4-BE49-F238E27FC236}">
                <a16:creationId xmlns:a16="http://schemas.microsoft.com/office/drawing/2014/main" id="{AE79E649-A643-4908-9150-2B5216582474}"/>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738379" y="4890876"/>
            <a:ext cx="695351" cy="40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8">
            <a:extLst>
              <a:ext uri="{FF2B5EF4-FFF2-40B4-BE49-F238E27FC236}">
                <a16:creationId xmlns:a16="http://schemas.microsoft.com/office/drawing/2014/main" id="{14BA257D-6BB8-482E-954E-9A6716E9C5B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005793" y="4644886"/>
            <a:ext cx="576299" cy="26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29">
            <a:extLst>
              <a:ext uri="{FF2B5EF4-FFF2-40B4-BE49-F238E27FC236}">
                <a16:creationId xmlns:a16="http://schemas.microsoft.com/office/drawing/2014/main" id="{B2CA1F33-98E3-40C2-AF3A-4B60145C19B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836779" y="5389460"/>
            <a:ext cx="606292" cy="32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30">
            <a:extLst>
              <a:ext uri="{FF2B5EF4-FFF2-40B4-BE49-F238E27FC236}">
                <a16:creationId xmlns:a16="http://schemas.microsoft.com/office/drawing/2014/main" id="{145499D2-7124-4224-BDE5-097FEF71C821}"/>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983965" y="4950112"/>
            <a:ext cx="576299" cy="35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72">
            <a:extLst>
              <a:ext uri="{FF2B5EF4-FFF2-40B4-BE49-F238E27FC236}">
                <a16:creationId xmlns:a16="http://schemas.microsoft.com/office/drawing/2014/main" id="{E5A2362E-757F-4722-B29A-98D2FEDD0887}"/>
              </a:ext>
            </a:extLst>
          </p:cNvPr>
          <p:cNvPicPr>
            <a:picLocks noChangeAspect="1"/>
          </p:cNvPicPr>
          <p:nvPr/>
        </p:nvPicPr>
        <p:blipFill rotWithShape="1">
          <a:blip r:embed="rId32">
            <a:extLst>
              <a:ext uri="{28A0092B-C50C-407E-A947-70E740481C1C}">
                <a14:useLocalDpi xmlns:a14="http://schemas.microsoft.com/office/drawing/2010/main" val="0"/>
              </a:ext>
            </a:extLst>
          </a:blip>
          <a:srcRect r="43823" b="21485"/>
          <a:stretch/>
        </p:blipFill>
        <p:spPr>
          <a:xfrm>
            <a:off x="10869339" y="5426971"/>
            <a:ext cx="941257" cy="281901"/>
          </a:xfrm>
          <a:prstGeom prst="rect">
            <a:avLst/>
          </a:prstGeom>
        </p:spPr>
      </p:pic>
      <p:sp>
        <p:nvSpPr>
          <p:cNvPr id="28" name="Rounded Rectangle 27"/>
          <p:cNvSpPr/>
          <p:nvPr/>
        </p:nvSpPr>
        <p:spPr>
          <a:xfrm>
            <a:off x="-3269916" y="1005840"/>
            <a:ext cx="7874000" cy="1098195"/>
          </a:xfrm>
          <a:prstGeom prst="roundRect">
            <a:avLst>
              <a:gd name="adj" fmla="val 50000"/>
            </a:avLst>
          </a:prstGeom>
          <a:solidFill>
            <a:srgbClr val="00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3269916" y="2161185"/>
            <a:ext cx="7874000" cy="1098195"/>
          </a:xfrm>
          <a:prstGeom prst="roundRect">
            <a:avLst>
              <a:gd name="adj" fmla="val 50000"/>
            </a:avLst>
          </a:prstGeom>
          <a:solidFill>
            <a:srgbClr val="134E9E"/>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endParaRPr lang="en-US"/>
          </a:p>
        </p:txBody>
      </p:sp>
      <p:sp>
        <p:nvSpPr>
          <p:cNvPr id="46" name="Rounded Rectangle 45"/>
          <p:cNvSpPr/>
          <p:nvPr/>
        </p:nvSpPr>
        <p:spPr>
          <a:xfrm>
            <a:off x="-3269916" y="3331286"/>
            <a:ext cx="7874000" cy="1098195"/>
          </a:xfrm>
          <a:prstGeom prst="roundRect">
            <a:avLst>
              <a:gd name="adj" fmla="val 50000"/>
            </a:avLst>
          </a:prstGeom>
          <a:solidFill>
            <a:srgbClr val="008798"/>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endParaRPr lang="en-US"/>
          </a:p>
        </p:txBody>
      </p:sp>
      <p:sp>
        <p:nvSpPr>
          <p:cNvPr id="47" name="Rounded Rectangle 46"/>
          <p:cNvSpPr/>
          <p:nvPr/>
        </p:nvSpPr>
        <p:spPr>
          <a:xfrm>
            <a:off x="-3269916" y="4509491"/>
            <a:ext cx="7874000" cy="1098195"/>
          </a:xfrm>
          <a:prstGeom prst="roundRect">
            <a:avLst>
              <a:gd name="adj" fmla="val 50000"/>
            </a:avLst>
          </a:prstGeom>
          <a:solidFill>
            <a:srgbClr val="4DFCF3"/>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endParaRPr lang="en-US"/>
          </a:p>
        </p:txBody>
      </p:sp>
      <p:sp>
        <p:nvSpPr>
          <p:cNvPr id="2" name="Subtitle 1"/>
          <p:cNvSpPr>
            <a:spLocks noGrp="1"/>
          </p:cNvSpPr>
          <p:nvPr>
            <p:ph type="subTitle" idx="1"/>
          </p:nvPr>
        </p:nvSpPr>
        <p:spPr>
          <a:xfrm>
            <a:off x="365760" y="0"/>
            <a:ext cx="8483600" cy="690880"/>
          </a:xfrm>
        </p:spPr>
        <p:txBody>
          <a:bodyPr/>
          <a:lstStyle/>
          <a:p>
            <a:pPr>
              <a:spcBef>
                <a:spcPts val="0"/>
              </a:spcBef>
            </a:pPr>
            <a:r>
              <a:rPr lang="en-GB" dirty="0"/>
              <a:t>PHARMALEDGER </a:t>
            </a:r>
            <a:r>
              <a:rPr lang="en-GB" b="1" dirty="0"/>
              <a:t>IN A NUTSHELL</a:t>
            </a:r>
          </a:p>
        </p:txBody>
      </p:sp>
      <p:graphicFrame>
        <p:nvGraphicFramePr>
          <p:cNvPr id="49" name="Table 48"/>
          <p:cNvGraphicFramePr>
            <a:graphicFrameLocks noGrp="1"/>
          </p:cNvGraphicFramePr>
          <p:nvPr>
            <p:extLst>
              <p:ext uri="{D42A27DB-BD31-4B8C-83A1-F6EECF244321}">
                <p14:modId xmlns:p14="http://schemas.microsoft.com/office/powerpoint/2010/main" val="3941567183"/>
              </p:ext>
            </p:extLst>
          </p:nvPr>
        </p:nvGraphicFramePr>
        <p:xfrm>
          <a:off x="4780130" y="1576668"/>
          <a:ext cx="4554069" cy="4052750"/>
        </p:xfrm>
        <a:graphic>
          <a:graphicData uri="http://schemas.openxmlformats.org/drawingml/2006/table">
            <a:tbl>
              <a:tblPr firstRow="1" bandRow="1">
                <a:tableStyleId>{5C22544A-7EE6-4342-B048-85BDC9FD1C3A}</a:tableStyleId>
              </a:tblPr>
              <a:tblGrid>
                <a:gridCol w="1518023">
                  <a:extLst>
                    <a:ext uri="{9D8B030D-6E8A-4147-A177-3AD203B41FA5}">
                      <a16:colId xmlns:a16="http://schemas.microsoft.com/office/drawing/2014/main" val="20000"/>
                    </a:ext>
                  </a:extLst>
                </a:gridCol>
                <a:gridCol w="1518023">
                  <a:extLst>
                    <a:ext uri="{9D8B030D-6E8A-4147-A177-3AD203B41FA5}">
                      <a16:colId xmlns:a16="http://schemas.microsoft.com/office/drawing/2014/main" val="20001"/>
                    </a:ext>
                  </a:extLst>
                </a:gridCol>
                <a:gridCol w="1518023">
                  <a:extLst>
                    <a:ext uri="{9D8B030D-6E8A-4147-A177-3AD203B41FA5}">
                      <a16:colId xmlns:a16="http://schemas.microsoft.com/office/drawing/2014/main" val="2380796883"/>
                    </a:ext>
                  </a:extLst>
                </a:gridCol>
              </a:tblGrid>
              <a:tr h="20263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srgbClr val="134E9E"/>
                          </a:solidFill>
                          <a:effectLst/>
                          <a:uLnTx/>
                          <a:uFillTx/>
                          <a:latin typeface="Arial"/>
                          <a:ea typeface="Calibri" panose="020F0502020204030204" pitchFamily="34" charset="0"/>
                          <a:cs typeface="Arial"/>
                        </a:rPr>
                        <a:t>Duration</a:t>
                      </a:r>
                      <a:endParaRPr kumimoji="0" lang="de-CH" sz="1600" b="0" i="0" u="none" strike="noStrike" kern="1200" cap="none" spc="0" normalizeH="0" baseline="0" noProof="0" dirty="0">
                        <a:ln>
                          <a:noFill/>
                        </a:ln>
                        <a:solidFill>
                          <a:srgbClr val="134E9E"/>
                        </a:solidFill>
                        <a:effectLst/>
                        <a:uLnTx/>
                        <a:uFillTx/>
                        <a:latin typeface="Arial"/>
                        <a:ea typeface="Calibri" panose="020F0502020204030204" pitchFamily="34" charset="0"/>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339DAA"/>
                          </a:solidFill>
                          <a:effectLst/>
                          <a:uLnTx/>
                          <a:uFillTx/>
                          <a:latin typeface="Arial"/>
                          <a:ea typeface="Calibri" panose="020F0502020204030204" pitchFamily="34" charset="0"/>
                          <a:cs typeface="Arial"/>
                        </a:rPr>
                        <a:t>3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400" b="0" i="0" u="none" strike="noStrike" kern="1200" cap="none" spc="0" normalizeH="0" baseline="0" noProof="0" dirty="0">
                          <a:ln>
                            <a:noFill/>
                          </a:ln>
                          <a:solidFill>
                            <a:srgbClr val="339DAA"/>
                          </a:solidFill>
                          <a:effectLst/>
                          <a:uLnTx/>
                          <a:uFillTx/>
                          <a:latin typeface="Arial"/>
                          <a:ea typeface="Calibri" panose="020F0502020204030204" pitchFamily="34" charset="0"/>
                          <a:cs typeface="Arial"/>
                        </a:rPr>
                        <a:t>Jan 20 </a:t>
                      </a:r>
                      <a:r>
                        <a:rPr kumimoji="0" lang="x-none" sz="1400" b="0" i="0" u="none" strike="noStrike" kern="1200" cap="none" spc="0" normalizeH="0" baseline="0" noProof="0">
                          <a:ln>
                            <a:noFill/>
                          </a:ln>
                          <a:solidFill>
                            <a:srgbClr val="339DAA"/>
                          </a:solidFill>
                          <a:effectLst/>
                          <a:uLnTx/>
                          <a:uFillTx/>
                          <a:latin typeface="Arial"/>
                          <a:ea typeface="Calibri" panose="020F0502020204030204" pitchFamily="34" charset="0"/>
                          <a:cs typeface="Arial"/>
                        </a:rPr>
                        <a:t>–</a:t>
                      </a:r>
                      <a:r>
                        <a:rPr kumimoji="0" lang="de-CH" sz="1400" b="0" i="0" u="none" strike="noStrike" kern="1200" cap="none" spc="0" normalizeH="0" baseline="0" noProof="0" dirty="0">
                          <a:ln>
                            <a:noFill/>
                          </a:ln>
                          <a:solidFill>
                            <a:srgbClr val="339DAA"/>
                          </a:solidFill>
                          <a:effectLst/>
                          <a:uLnTx/>
                          <a:uFillTx/>
                          <a:latin typeface="Arial"/>
                          <a:ea typeface="Calibri" panose="020F0502020204030204" pitchFamily="34" charset="0"/>
                          <a:cs typeface="Arial"/>
                        </a:rPr>
                        <a:t> Dec 22</a:t>
                      </a:r>
                      <a:endParaRPr kumimoji="0" lang="en-US" sz="1400" b="0" i="0" u="none" strike="noStrike" kern="1200" cap="none" spc="0" normalizeH="0" baseline="0" noProof="0" dirty="0">
                        <a:ln>
                          <a:noFill/>
                        </a:ln>
                        <a:solidFill>
                          <a:srgbClr val="339DAA"/>
                        </a:solidFill>
                        <a:effectLst/>
                        <a:uLnTx/>
                        <a:uFillTx/>
                        <a:latin typeface="Arial"/>
                        <a:ea typeface="Calibri" panose="020F0502020204030204" pitchFamily="34" charset="0"/>
                        <a:cs typeface="Arial"/>
                      </a:endParaRPr>
                    </a:p>
                  </a:txBody>
                  <a:tcPr anchor="b">
                    <a:lnL w="12700" cmpd="sng">
                      <a:noFill/>
                    </a:lnL>
                    <a:lnR w="12700" cap="flat" cmpd="sng" algn="ctr">
                      <a:solidFill>
                        <a:srgbClr val="339DAA"/>
                      </a:solidFill>
                      <a:prstDash val="solid"/>
                      <a:round/>
                      <a:headEnd type="none" w="med" len="med"/>
                      <a:tailEnd type="none" w="med" len="med"/>
                    </a:lnR>
                    <a:lnT w="12700" cmpd="sng">
                      <a:noFill/>
                    </a:lnT>
                    <a:lnB w="12700" cap="flat" cmpd="sng" algn="ctr">
                      <a:solidFill>
                        <a:srgbClr val="339D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srgbClr val="134E9E"/>
                          </a:solidFill>
                          <a:effectLst/>
                          <a:uLnTx/>
                          <a:uFillTx/>
                          <a:latin typeface="Arial"/>
                          <a:ea typeface="Calibri" panose="020F0502020204030204" pitchFamily="34" charset="0"/>
                          <a:cs typeface="Arial"/>
                        </a:rPr>
                        <a:t>Consortium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339DAA"/>
                          </a:solidFill>
                          <a:effectLst/>
                          <a:uLnTx/>
                          <a:uFillTx/>
                          <a:latin typeface="Arial"/>
                          <a:ea typeface="Calibri" panose="020F0502020204030204" pitchFamily="34" charset="0"/>
                          <a:cs typeface="Arial"/>
                        </a:rPr>
                        <a:t>29 partners</a:t>
                      </a:r>
                    </a:p>
                    <a:p>
                      <a:pPr marL="0" marR="0" lvl="0" indent="0" algn="ctr" rtl="0" eaLnBrk="1" fontAlgn="auto" latinLnBrk="0" hangingPunct="1">
                        <a:lnSpc>
                          <a:spcPct val="100000"/>
                        </a:lnSpc>
                        <a:spcBef>
                          <a:spcPts val="0"/>
                        </a:spcBef>
                        <a:spcAft>
                          <a:spcPts val="0"/>
                        </a:spcAft>
                        <a:buClrTx/>
                        <a:buSzTx/>
                        <a:buFontTx/>
                        <a:buNone/>
                      </a:pPr>
                      <a:endParaRPr kumimoji="0" lang="de-CH" sz="1400" b="0" i="0" u="none" strike="noStrike" kern="1200" cap="none" spc="0" normalizeH="0" baseline="0" noProof="0" dirty="0">
                        <a:ln>
                          <a:noFill/>
                        </a:ln>
                        <a:solidFill>
                          <a:srgbClr val="339DAA"/>
                        </a:solidFill>
                        <a:effectLst/>
                        <a:uLnTx/>
                        <a:uFillTx/>
                        <a:latin typeface="Arial" pitchFamily="34" charset="0"/>
                        <a:ea typeface="Calibri" panose="020F0502020204030204" pitchFamily="34" charset="0"/>
                        <a:cs typeface="Arial" pitchFamily="34" charset="0"/>
                      </a:endParaRPr>
                    </a:p>
                  </a:txBody>
                  <a:tcPr anchor="b">
                    <a:lnL w="12700" cap="flat" cmpd="sng" algn="ctr">
                      <a:solidFill>
                        <a:srgbClr val="339DAA"/>
                      </a:solidFill>
                      <a:prstDash val="solid"/>
                      <a:round/>
                      <a:headEnd type="none" w="med" len="med"/>
                      <a:tailEnd type="none" w="med" len="med"/>
                    </a:lnL>
                    <a:lnR w="12700" cap="flat" cmpd="sng" algn="ctr">
                      <a:solidFill>
                        <a:srgbClr val="339DAA"/>
                      </a:solidFill>
                      <a:prstDash val="solid"/>
                      <a:round/>
                      <a:headEnd type="none" w="med" len="med"/>
                      <a:tailEnd type="none" w="med" len="med"/>
                    </a:lnR>
                    <a:lnT w="12700" cmpd="sng">
                      <a:noFill/>
                    </a:lnT>
                    <a:lnB w="12700" cap="flat" cmpd="sng" algn="ctr">
                      <a:solidFill>
                        <a:srgbClr val="339DA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de-CH" sz="1400" b="1" i="0" u="none" strike="noStrike" kern="1200" cap="none" spc="0" normalizeH="0" baseline="0" noProof="0" dirty="0">
                          <a:ln>
                            <a:noFill/>
                          </a:ln>
                          <a:solidFill>
                            <a:srgbClr val="134E9E"/>
                          </a:solidFill>
                          <a:effectLst/>
                          <a:uLnTx/>
                          <a:uFillTx/>
                          <a:latin typeface="Arial"/>
                          <a:ea typeface="Calibri" panose="020F0502020204030204" pitchFamily="34" charset="0"/>
                          <a:cs typeface="Arial"/>
                        </a:rPr>
                        <a:t>EEAB</a:t>
                      </a:r>
                    </a:p>
                    <a:p>
                      <a:pPr marL="0" marR="0" lvl="0" indent="0" algn="ctr" rtl="0" eaLnBrk="1" fontAlgn="auto" latinLnBrk="0" hangingPunct="1">
                        <a:lnSpc>
                          <a:spcPct val="100000"/>
                        </a:lnSpc>
                        <a:spcBef>
                          <a:spcPts val="0"/>
                        </a:spcBef>
                        <a:spcAft>
                          <a:spcPts val="0"/>
                        </a:spcAft>
                        <a:buClrTx/>
                        <a:buSzTx/>
                        <a:buFontTx/>
                        <a:buNone/>
                      </a:pPr>
                      <a:r>
                        <a:rPr kumimoji="0" lang="de-CH" sz="1400" b="1" i="0" u="none" strike="noStrike" kern="1200" cap="none" spc="0" normalizeH="0" baseline="0" noProof="0" dirty="0">
                          <a:ln>
                            <a:noFill/>
                          </a:ln>
                          <a:solidFill>
                            <a:srgbClr val="134E9E"/>
                          </a:solidFill>
                          <a:effectLst/>
                          <a:uLnTx/>
                          <a:uFillTx/>
                          <a:latin typeface="Arial"/>
                          <a:ea typeface="Calibri" panose="020F0502020204030204" pitchFamily="34" charset="0"/>
                          <a:cs typeface="Arial"/>
                        </a:rPr>
                        <a:t>External expert advisory board</a:t>
                      </a:r>
                    </a:p>
                    <a:p>
                      <a:pPr marL="0" marR="0" lvl="0" indent="0" algn="ctr" rtl="0" eaLnBrk="1" fontAlgn="auto" latinLnBrk="0" hangingPunct="1">
                        <a:lnSpc>
                          <a:spcPct val="100000"/>
                        </a:lnSpc>
                        <a:spcBef>
                          <a:spcPts val="0"/>
                        </a:spcBef>
                        <a:spcAft>
                          <a:spcPts val="0"/>
                        </a:spcAft>
                        <a:buClrTx/>
                        <a:buSzTx/>
                        <a:buFontTx/>
                        <a:buNone/>
                      </a:pPr>
                      <a:r>
                        <a:rPr kumimoji="0" lang="de-CH" sz="1400" b="0" i="0" u="none" strike="noStrike" kern="1200" cap="none" spc="0" normalizeH="0" baseline="0" noProof="0" dirty="0">
                          <a:ln>
                            <a:noFill/>
                          </a:ln>
                          <a:solidFill>
                            <a:srgbClr val="339DAA"/>
                          </a:solidFill>
                          <a:effectLst/>
                          <a:uLnTx/>
                          <a:uFillTx/>
                          <a:latin typeface="Arial" pitchFamily="34" charset="0"/>
                          <a:ea typeface="Calibri" panose="020F0502020204030204" pitchFamily="34" charset="0"/>
                          <a:cs typeface="Arial" pitchFamily="34" charset="0"/>
                        </a:rPr>
                        <a:t>10 members</a:t>
                      </a:r>
                    </a:p>
                  </a:txBody>
                  <a:tcPr anchor="b">
                    <a:lnL w="12700" cap="flat" cmpd="sng" algn="ctr">
                      <a:solidFill>
                        <a:srgbClr val="339DAA"/>
                      </a:solidFill>
                      <a:prstDash val="solid"/>
                      <a:round/>
                      <a:headEnd type="none" w="med" len="med"/>
                      <a:tailEnd type="none" w="med" len="med"/>
                    </a:lnL>
                    <a:lnR w="12700" cmpd="sng">
                      <a:noFill/>
                    </a:lnR>
                    <a:lnT w="12700" cmpd="sng">
                      <a:noFill/>
                    </a:lnT>
                    <a:lnB w="12700" cap="flat" cmpd="sng" algn="ctr">
                      <a:solidFill>
                        <a:srgbClr val="339D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263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34E9E"/>
                          </a:solidFill>
                          <a:effectLst/>
                          <a:uLnTx/>
                          <a:uFillTx/>
                          <a:latin typeface="Arial"/>
                          <a:ea typeface="Calibri" panose="020F0502020204030204" pitchFamily="34" charset="0"/>
                          <a:cs typeface="Arial"/>
                        </a:rPr>
                        <a:t>Budget</a:t>
                      </a:r>
                      <a:endParaRPr kumimoji="0" lang="en-US" sz="1600" b="0" i="0" u="none" strike="noStrike" kern="1200" cap="none" spc="0" normalizeH="0" baseline="0" noProof="0" dirty="0">
                        <a:ln>
                          <a:noFill/>
                        </a:ln>
                        <a:solidFill>
                          <a:srgbClr val="134E9E"/>
                        </a:solidFill>
                        <a:effectLst/>
                        <a:uLnTx/>
                        <a:uFillTx/>
                        <a:latin typeface="Arial"/>
                        <a:ea typeface="Calibri" panose="020F0502020204030204" pitchFamily="34" charset="0"/>
                        <a:cs typeface="Arial"/>
                      </a:endParaRPr>
                    </a:p>
                    <a:p>
                      <a:pPr marL="0" marR="0" lvl="0" indent="0" algn="ctr" rtl="0" eaLnBrk="1" fontAlgn="auto" latinLnBrk="0" hangingPunct="1">
                        <a:lnSpc>
                          <a:spcPct val="100000"/>
                        </a:lnSpc>
                        <a:spcBef>
                          <a:spcPts val="0"/>
                        </a:spcBef>
                        <a:spcAft>
                          <a:spcPts val="0"/>
                        </a:spcAft>
                        <a:buClrTx/>
                        <a:buSzTx/>
                        <a:buFontTx/>
                        <a:buNone/>
                      </a:pPr>
                      <a:r>
                        <a:rPr kumimoji="0" lang="en-US" sz="1600" b="0" i="0" u="none" strike="noStrike" kern="1200" cap="none" spc="0" normalizeH="0" baseline="0" noProof="0" dirty="0">
                          <a:ln>
                            <a:noFill/>
                          </a:ln>
                          <a:solidFill>
                            <a:srgbClr val="339DAA"/>
                          </a:solidFill>
                          <a:effectLst/>
                          <a:uLnTx/>
                          <a:uFillTx/>
                          <a:latin typeface="Arial"/>
                          <a:ea typeface="Calibri" panose="020F0502020204030204" pitchFamily="34" charset="0"/>
                          <a:cs typeface="Arial"/>
                        </a:rPr>
                        <a:t>22 million</a:t>
                      </a:r>
                      <a:r>
                        <a:rPr lang="en-US" sz="1600" b="0" i="0" u="none" strike="noStrike" kern="1200" cap="none" spc="0" normalizeH="0" baseline="0" noProof="0" dirty="0">
                          <a:ln>
                            <a:noFill/>
                          </a:ln>
                          <a:solidFill>
                            <a:srgbClr val="339DAA"/>
                          </a:solidFill>
                          <a:effectLst/>
                          <a:uLnTx/>
                          <a:uFillTx/>
                          <a:latin typeface="Arial"/>
                          <a:ea typeface="Calibri" panose="020F0502020204030204" pitchFamily="34" charset="0"/>
                          <a:cs typeface="Arial"/>
                        </a:rPr>
                        <a:t> </a:t>
                      </a:r>
                      <a:endParaRPr kumimoji="0" lang="en-US" sz="1600" b="0" i="0" u="none" strike="noStrike" kern="1200" cap="none" spc="0" normalizeH="0" baseline="0" noProof="0" dirty="0">
                        <a:ln>
                          <a:noFill/>
                        </a:ln>
                        <a:solidFill>
                          <a:srgbClr val="339DAA"/>
                        </a:solidFill>
                        <a:effectLst/>
                        <a:uLnTx/>
                        <a:uFillTx/>
                        <a:latin typeface="Arial"/>
                        <a:ea typeface="Calibri" panose="020F0502020204030204" pitchFamily="34" charset="0"/>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9DAA"/>
                          </a:solidFill>
                          <a:effectLst/>
                          <a:uLnTx/>
                          <a:uFillTx/>
                          <a:latin typeface="Arial"/>
                          <a:ea typeface="Calibri" panose="020F0502020204030204" pitchFamily="34" charset="0"/>
                          <a:cs typeface="Arial"/>
                        </a:rPr>
                        <a:t>Euros</a:t>
                      </a:r>
                    </a:p>
                  </a:txBody>
                  <a:tcPr anchor="b">
                    <a:lnL w="12700" cmpd="sng">
                      <a:noFill/>
                    </a:lnL>
                    <a:lnR w="12700" cap="flat" cmpd="sng" algn="ctr">
                      <a:solidFill>
                        <a:srgbClr val="339DAA"/>
                      </a:solidFill>
                      <a:prstDash val="solid"/>
                      <a:round/>
                      <a:headEnd type="none" w="med" len="med"/>
                      <a:tailEnd type="none" w="med" len="med"/>
                    </a:lnR>
                    <a:lnT w="12700" cap="flat" cmpd="sng" algn="ctr">
                      <a:solidFill>
                        <a:srgbClr val="339DA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34E9E"/>
                          </a:solidFill>
                          <a:effectLst/>
                          <a:uLnTx/>
                          <a:uFillTx/>
                          <a:latin typeface="Arial"/>
                          <a:ea typeface="Calibri" panose="020F0502020204030204" pitchFamily="34" charset="0"/>
                          <a:cs typeface="Arial"/>
                        </a:rPr>
                        <a:t>Focus Areas</a:t>
                      </a:r>
                      <a:r>
                        <a:rPr kumimoji="0" lang="en-US" sz="1600" b="0" i="0" u="none" strike="noStrike" kern="1200" cap="none" spc="0" normalizeH="0" baseline="0" noProof="0" dirty="0">
                          <a:ln>
                            <a:noFill/>
                          </a:ln>
                          <a:solidFill>
                            <a:srgbClr val="134E9E"/>
                          </a:solidFill>
                          <a:effectLst/>
                          <a:uLnTx/>
                          <a:uFillTx/>
                          <a:latin typeface="Arial"/>
                          <a:ea typeface="Calibri" panose="020F0502020204030204" pitchFamily="34" charset="0"/>
                          <a:cs typeface="Arial"/>
                        </a:rPr>
                        <a:t> </a:t>
                      </a:r>
                      <a:r>
                        <a:rPr kumimoji="0" lang="en-US" sz="1400" b="0" i="0" u="none" strike="noStrike" kern="1200" cap="none" spc="0" normalizeH="0" baseline="0" noProof="0" dirty="0">
                          <a:ln>
                            <a:noFill/>
                          </a:ln>
                          <a:solidFill>
                            <a:srgbClr val="339DAA"/>
                          </a:solidFill>
                          <a:effectLst/>
                          <a:uLnTx/>
                          <a:uFillTx/>
                          <a:latin typeface="Arial"/>
                          <a:ea typeface="Calibri" panose="020F0502020204030204" pitchFamily="34" charset="0"/>
                          <a:cs typeface="Arial"/>
                        </a:rPr>
                        <a:t>Supply Chain, Clinical Trial, and Health Data</a:t>
                      </a:r>
                    </a:p>
                  </a:txBody>
                  <a:tcPr anchor="b">
                    <a:lnL w="12700" cap="flat" cmpd="sng" algn="ctr">
                      <a:solidFill>
                        <a:srgbClr val="339DAA"/>
                      </a:solidFill>
                      <a:prstDash val="solid"/>
                      <a:round/>
                      <a:headEnd type="none" w="med" len="med"/>
                      <a:tailEnd type="none" w="med" len="med"/>
                    </a:lnL>
                    <a:lnR w="12700" cap="flat" cmpd="sng" algn="ctr">
                      <a:solidFill>
                        <a:srgbClr val="339DAA"/>
                      </a:solidFill>
                      <a:prstDash val="solid"/>
                      <a:round/>
                      <a:headEnd type="none" w="med" len="med"/>
                      <a:tailEnd type="none" w="med" len="med"/>
                    </a:lnR>
                    <a:lnT w="12700" cap="flat" cmpd="sng" algn="ctr">
                      <a:solidFill>
                        <a:srgbClr val="339DA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34E9E"/>
                          </a:solidFill>
                          <a:effectLst/>
                          <a:uLnTx/>
                          <a:uFillTx/>
                          <a:latin typeface="Arial"/>
                          <a:ea typeface="Calibri" panose="020F0502020204030204" pitchFamily="34" charset="0"/>
                          <a:cs typeface="Arial"/>
                        </a:rPr>
                        <a:t>Ethics Board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39DAA"/>
                          </a:solidFill>
                          <a:effectLst/>
                          <a:uLnTx/>
                          <a:uFillTx/>
                          <a:latin typeface="Arial"/>
                          <a:ea typeface="Calibri" panose="020F0502020204030204" pitchFamily="34" charset="0"/>
                          <a:cs typeface="Arial"/>
                        </a:rPr>
                        <a:t>6 members</a:t>
                      </a:r>
                    </a:p>
                  </a:txBody>
                  <a:tcPr anchor="b">
                    <a:lnL w="12700" cap="flat" cmpd="sng" algn="ctr">
                      <a:solidFill>
                        <a:srgbClr val="339DAA"/>
                      </a:solidFill>
                      <a:prstDash val="solid"/>
                      <a:round/>
                      <a:headEnd type="none" w="med" len="med"/>
                      <a:tailEnd type="none" w="med" len="med"/>
                    </a:lnL>
                    <a:lnR w="12700" cmpd="sng">
                      <a:noFill/>
                    </a:lnR>
                    <a:lnT w="12700" cap="flat" cmpd="sng" algn="ctr">
                      <a:solidFill>
                        <a:srgbClr val="339DA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9" name="Group 8"/>
          <p:cNvGrpSpPr/>
          <p:nvPr/>
        </p:nvGrpSpPr>
        <p:grpSpPr>
          <a:xfrm>
            <a:off x="5144390" y="1775816"/>
            <a:ext cx="1080647" cy="690602"/>
            <a:chOff x="5728306" y="1736089"/>
            <a:chExt cx="1108913" cy="720810"/>
          </a:xfrm>
        </p:grpSpPr>
        <p:sp>
          <p:nvSpPr>
            <p:cNvPr id="4" name="Oval 3"/>
            <p:cNvSpPr/>
            <p:nvPr/>
          </p:nvSpPr>
          <p:spPr>
            <a:xfrm>
              <a:off x="5824525" y="1779694"/>
              <a:ext cx="555698" cy="555698"/>
            </a:xfrm>
            <a:prstGeom prst="ellipse">
              <a:avLst/>
            </a:prstGeom>
            <a:solidFill>
              <a:srgbClr val="4271AF"/>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endParaRPr lang="en-US"/>
            </a:p>
          </p:txBody>
        </p:sp>
        <p:pic>
          <p:nvPicPr>
            <p:cNvPr id="17410" name="Picture 2"/>
            <p:cNvPicPr>
              <a:picLocks noChangeAspect="1" noChangeArrowheads="1"/>
            </p:cNvPicPr>
            <p:nvPr/>
          </p:nvPicPr>
          <p:blipFill>
            <a:blip r:embed="rId33" cstate="print">
              <a:lum bright="20000"/>
              <a:extLst>
                <a:ext uri="{28A0092B-C50C-407E-A947-70E740481C1C}">
                  <a14:useLocalDpi xmlns:a14="http://schemas.microsoft.com/office/drawing/2010/main" val="0"/>
                </a:ext>
              </a:extLst>
            </a:blip>
            <a:srcRect/>
            <a:stretch>
              <a:fillRect/>
            </a:stretch>
          </p:blipFill>
          <p:spPr bwMode="auto">
            <a:xfrm>
              <a:off x="5728306" y="1736089"/>
              <a:ext cx="1108913" cy="7208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3" name="Group 2"/>
          <p:cNvGrpSpPr/>
          <p:nvPr/>
        </p:nvGrpSpPr>
        <p:grpSpPr>
          <a:xfrm>
            <a:off x="6572450" y="1698944"/>
            <a:ext cx="864343" cy="884187"/>
            <a:chOff x="7303830" y="1814475"/>
            <a:chExt cx="886951" cy="922863"/>
          </a:xfrm>
        </p:grpSpPr>
        <p:sp>
          <p:nvSpPr>
            <p:cNvPr id="35" name="Oval 34"/>
            <p:cNvSpPr/>
            <p:nvPr/>
          </p:nvSpPr>
          <p:spPr>
            <a:xfrm>
              <a:off x="7635083" y="2181640"/>
              <a:ext cx="555698" cy="555698"/>
            </a:xfrm>
            <a:prstGeom prst="ellipse">
              <a:avLst/>
            </a:prstGeom>
            <a:solidFill>
              <a:srgbClr val="89A6CD"/>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endParaRPr lang="en-US"/>
            </a:p>
          </p:txBody>
        </p:sp>
        <p:pic>
          <p:nvPicPr>
            <p:cNvPr id="17411" name="Picture 3"/>
            <p:cNvPicPr>
              <a:picLocks noChangeAspect="1" noChangeArrowheads="1"/>
            </p:cNvPicPr>
            <p:nvPr/>
          </p:nvPicPr>
          <p:blipFill>
            <a:blip r:embed="rId34" cstate="print">
              <a:lum bright="20000"/>
              <a:extLst>
                <a:ext uri="{28A0092B-C50C-407E-A947-70E740481C1C}">
                  <a14:useLocalDpi xmlns:a14="http://schemas.microsoft.com/office/drawing/2010/main" val="0"/>
                </a:ext>
              </a:extLst>
            </a:blip>
            <a:srcRect/>
            <a:stretch>
              <a:fillRect/>
            </a:stretch>
          </p:blipFill>
          <p:spPr bwMode="auto">
            <a:xfrm>
              <a:off x="7303830" y="1814475"/>
              <a:ext cx="886951" cy="690880"/>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8" name="Group 7"/>
          <p:cNvGrpSpPr/>
          <p:nvPr/>
        </p:nvGrpSpPr>
        <p:grpSpPr>
          <a:xfrm>
            <a:off x="5269518" y="3927193"/>
            <a:ext cx="828092" cy="750703"/>
            <a:chOff x="5953534" y="3848849"/>
            <a:chExt cx="849752" cy="783539"/>
          </a:xfrm>
        </p:grpSpPr>
        <p:sp>
          <p:nvSpPr>
            <p:cNvPr id="37" name="Oval 36"/>
            <p:cNvSpPr/>
            <p:nvPr/>
          </p:nvSpPr>
          <p:spPr>
            <a:xfrm>
              <a:off x="6247588" y="4076690"/>
              <a:ext cx="555698" cy="555698"/>
            </a:xfrm>
            <a:prstGeom prst="ellipse">
              <a:avLst/>
            </a:prstGeom>
            <a:solidFill>
              <a:srgbClr val="339DAA"/>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endParaRPr lang="en-US"/>
            </a:p>
          </p:txBody>
        </p:sp>
        <p:pic>
          <p:nvPicPr>
            <p:cNvPr id="17412" name="Picture 4"/>
            <p:cNvPicPr>
              <a:picLocks noChangeAspect="1" noChangeArrowheads="1"/>
            </p:cNvPicPr>
            <p:nvPr/>
          </p:nvPicPr>
          <p:blipFill>
            <a:blip r:embed="rId35" cstate="print">
              <a:lum bright="20000"/>
              <a:extLst>
                <a:ext uri="{28A0092B-C50C-407E-A947-70E740481C1C}">
                  <a14:useLocalDpi xmlns:a14="http://schemas.microsoft.com/office/drawing/2010/main" val="0"/>
                </a:ext>
              </a:extLst>
            </a:blip>
            <a:srcRect/>
            <a:stretch>
              <a:fillRect/>
            </a:stretch>
          </p:blipFill>
          <p:spPr bwMode="auto">
            <a:xfrm>
              <a:off x="5953534" y="3848849"/>
              <a:ext cx="658456" cy="6584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7" name="Group 6"/>
          <p:cNvGrpSpPr/>
          <p:nvPr/>
        </p:nvGrpSpPr>
        <p:grpSpPr>
          <a:xfrm>
            <a:off x="6819492" y="3847231"/>
            <a:ext cx="588412" cy="758137"/>
            <a:chOff x="7503508" y="3768562"/>
            <a:chExt cx="603803" cy="791299"/>
          </a:xfrm>
        </p:grpSpPr>
        <p:sp>
          <p:nvSpPr>
            <p:cNvPr id="38" name="Oval 37"/>
            <p:cNvSpPr/>
            <p:nvPr/>
          </p:nvSpPr>
          <p:spPr>
            <a:xfrm>
              <a:off x="7551613" y="3768562"/>
              <a:ext cx="555698" cy="555698"/>
            </a:xfrm>
            <a:prstGeom prst="ellipse">
              <a:avLst/>
            </a:prstGeom>
            <a:solidFill>
              <a:srgbClr val="7FC1CA"/>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endParaRPr lang="en-US"/>
            </a:p>
          </p:txBody>
        </p:sp>
        <p:pic>
          <p:nvPicPr>
            <p:cNvPr id="17414" name="Picture 6"/>
            <p:cNvPicPr>
              <a:picLocks noChangeAspect="1" noChangeArrowheads="1"/>
            </p:cNvPicPr>
            <p:nvPr/>
          </p:nvPicPr>
          <p:blipFill>
            <a:blip r:embed="rId36" cstate="print">
              <a:lum bright="20000"/>
              <a:extLst>
                <a:ext uri="{28A0092B-C50C-407E-A947-70E740481C1C}">
                  <a14:useLocalDpi xmlns:a14="http://schemas.microsoft.com/office/drawing/2010/main" val="0"/>
                </a:ext>
              </a:extLst>
            </a:blip>
            <a:srcRect/>
            <a:stretch>
              <a:fillRect/>
            </a:stretch>
          </p:blipFill>
          <p:spPr bwMode="auto">
            <a:xfrm>
              <a:off x="7503508" y="3796293"/>
              <a:ext cx="582818" cy="7635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17415" name="Picture 7"/>
          <p:cNvPicPr>
            <a:picLocks noChangeAspect="1" noChangeArrowheads="1"/>
          </p:cNvPicPr>
          <p:nvPr/>
        </p:nvPicPr>
        <p:blipFill>
          <a:blip r:embed="rId3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0072" y="649317"/>
            <a:ext cx="1554183" cy="6709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5" name="Group 4"/>
          <p:cNvGrpSpPr/>
          <p:nvPr/>
        </p:nvGrpSpPr>
        <p:grpSpPr>
          <a:xfrm>
            <a:off x="8241474" y="1698944"/>
            <a:ext cx="782181" cy="851918"/>
            <a:chOff x="8925490" y="1616173"/>
            <a:chExt cx="802640" cy="889182"/>
          </a:xfrm>
        </p:grpSpPr>
        <p:sp>
          <p:nvSpPr>
            <p:cNvPr id="36" name="Oval 35"/>
            <p:cNvSpPr/>
            <p:nvPr/>
          </p:nvSpPr>
          <p:spPr>
            <a:xfrm>
              <a:off x="9048961" y="1616173"/>
              <a:ext cx="555698" cy="555698"/>
            </a:xfrm>
            <a:prstGeom prst="ellipse">
              <a:avLst/>
            </a:prstGeom>
            <a:solidFill>
              <a:srgbClr val="B8CAE1"/>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endParaRPr lang="en-US"/>
            </a:p>
          </p:txBody>
        </p:sp>
        <p:pic>
          <p:nvPicPr>
            <p:cNvPr id="1026" name="Picture 2"/>
            <p:cNvPicPr>
              <a:picLocks noChangeAspect="1" noChangeArrowheads="1"/>
            </p:cNvPicPr>
            <p:nvPr/>
          </p:nvPicPr>
          <p:blipFill>
            <a:blip r:embed="rId38" cstate="print">
              <a:lum bright="20000"/>
              <a:extLst>
                <a:ext uri="{28A0092B-C50C-407E-A947-70E740481C1C}">
                  <a14:useLocalDpi xmlns:a14="http://schemas.microsoft.com/office/drawing/2010/main" val="0"/>
                </a:ext>
              </a:extLst>
            </a:blip>
            <a:srcRect/>
            <a:stretch>
              <a:fillRect/>
            </a:stretch>
          </p:blipFill>
          <p:spPr bwMode="auto">
            <a:xfrm>
              <a:off x="8925490" y="1702715"/>
              <a:ext cx="802640" cy="8026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6" name="Group 5"/>
          <p:cNvGrpSpPr/>
          <p:nvPr/>
        </p:nvGrpSpPr>
        <p:grpSpPr>
          <a:xfrm>
            <a:off x="8205914" y="3804780"/>
            <a:ext cx="851488" cy="914126"/>
            <a:chOff x="8889930" y="3719287"/>
            <a:chExt cx="873760" cy="954111"/>
          </a:xfrm>
        </p:grpSpPr>
        <p:sp>
          <p:nvSpPr>
            <p:cNvPr id="39" name="Oval 38"/>
            <p:cNvSpPr/>
            <p:nvPr/>
          </p:nvSpPr>
          <p:spPr>
            <a:xfrm>
              <a:off x="9172432" y="4117700"/>
              <a:ext cx="555698" cy="555698"/>
            </a:xfrm>
            <a:prstGeom prst="ellipse">
              <a:avLst/>
            </a:prstGeom>
            <a:solidFill>
              <a:srgbClr val="B2DADF"/>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endParaRPr lang="en-US"/>
            </a:p>
          </p:txBody>
        </p:sp>
        <p:pic>
          <p:nvPicPr>
            <p:cNvPr id="1029" name="Picture 5"/>
            <p:cNvPicPr>
              <a:picLocks noChangeAspect="1" noChangeArrowheads="1"/>
            </p:cNvPicPr>
            <p:nvPr/>
          </p:nvPicPr>
          <p:blipFill>
            <a:blip r:embed="rId39" cstate="print">
              <a:lum bright="20000" contrast="40000"/>
              <a:extLst>
                <a:ext uri="{28A0092B-C50C-407E-A947-70E740481C1C}">
                  <a14:useLocalDpi xmlns:a14="http://schemas.microsoft.com/office/drawing/2010/main" val="0"/>
                </a:ext>
              </a:extLst>
            </a:blip>
            <a:srcRect/>
            <a:stretch>
              <a:fillRect/>
            </a:stretch>
          </p:blipFill>
          <p:spPr bwMode="auto">
            <a:xfrm>
              <a:off x="8889930" y="3719287"/>
              <a:ext cx="873760" cy="9175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aphicFrame>
        <p:nvGraphicFramePr>
          <p:cNvPr id="30" name="Table 29">
            <a:extLst>
              <a:ext uri="{FF2B5EF4-FFF2-40B4-BE49-F238E27FC236}">
                <a16:creationId xmlns:a16="http://schemas.microsoft.com/office/drawing/2014/main" id="{D9A2FD0C-E3DF-4B18-AF88-49615F52A1F4}"/>
              </a:ext>
            </a:extLst>
          </p:cNvPr>
          <p:cNvGraphicFramePr>
            <a:graphicFrameLocks noGrp="1"/>
          </p:cNvGraphicFramePr>
          <p:nvPr>
            <p:extLst>
              <p:ext uri="{D42A27DB-BD31-4B8C-83A1-F6EECF244321}">
                <p14:modId xmlns:p14="http://schemas.microsoft.com/office/powerpoint/2010/main" val="566082131"/>
              </p:ext>
            </p:extLst>
          </p:nvPr>
        </p:nvGraphicFramePr>
        <p:xfrm>
          <a:off x="246810" y="924560"/>
          <a:ext cx="4056803" cy="4683128"/>
        </p:xfrm>
        <a:graphic>
          <a:graphicData uri="http://schemas.openxmlformats.org/drawingml/2006/table">
            <a:tbl>
              <a:tblPr firstRow="1" bandRow="1">
                <a:tableStyleId>{5C22544A-7EE6-4342-B048-85BDC9FD1C3A}</a:tableStyleId>
              </a:tblPr>
              <a:tblGrid>
                <a:gridCol w="4056803">
                  <a:extLst>
                    <a:ext uri="{9D8B030D-6E8A-4147-A177-3AD203B41FA5}">
                      <a16:colId xmlns:a16="http://schemas.microsoft.com/office/drawing/2014/main" val="20000"/>
                    </a:ext>
                  </a:extLst>
                </a:gridCol>
              </a:tblGrid>
              <a:tr h="1170782">
                <a:tc>
                  <a:txBody>
                    <a:bodyPr/>
                    <a:lstStyle/>
                    <a:p>
                      <a:pPr marL="0" marR="0" lvl="0" indent="0" algn="just" defTabSz="914400" rtl="0" eaLnBrk="1" fontAlgn="auto" latinLnBrk="0" hangingPunct="1">
                        <a:lnSpc>
                          <a:spcPct val="100000"/>
                        </a:lnSpc>
                        <a:spcBef>
                          <a:spcPts val="1800"/>
                        </a:spcBef>
                        <a:spcAft>
                          <a:spcPts val="0"/>
                        </a:spcAft>
                        <a:buClrTx/>
                        <a:buSzTx/>
                        <a:buFontTx/>
                        <a:buNone/>
                        <a:tabLst/>
                        <a:defRPr/>
                      </a:pPr>
                      <a:r>
                        <a:rPr kumimoji="0" lang="de-CH" sz="20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Who?</a:t>
                      </a:r>
                      <a:r>
                        <a:rPr kumimoji="0" lang="en-US"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Pharmaceutical companies, hospitals, universities, patient organizations, tech companies... </a:t>
                      </a: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building an ecosystem!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70782">
                <a:tc>
                  <a:txBody>
                    <a:bodyPr/>
                    <a:lstStyle/>
                    <a:p>
                      <a:pPr algn="just"/>
                      <a:r>
                        <a:rPr kumimoji="0" lang="de-CH" sz="20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Why?</a:t>
                      </a:r>
                      <a:r>
                        <a:rPr kumimoji="0" lang="en-US" sz="20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lang="en-US" sz="1200" b="0" i="0" spc="0" dirty="0">
                          <a:solidFill>
                            <a:srgbClr val="F0F2F4"/>
                          </a:solidFill>
                          <a:effectLst/>
                          <a:latin typeface="Arial"/>
                        </a:rPr>
                        <a:t>To </a:t>
                      </a:r>
                      <a:r>
                        <a:rPr lang="en-US" sz="1200" b="1" i="0" spc="0" dirty="0">
                          <a:solidFill>
                            <a:srgbClr val="F0F2F4"/>
                          </a:solidFill>
                          <a:effectLst/>
                          <a:latin typeface="Arial"/>
                        </a:rPr>
                        <a:t>empower patients</a:t>
                      </a:r>
                      <a:r>
                        <a:rPr lang="en-US" sz="1200" b="0" i="0" spc="0" dirty="0">
                          <a:solidFill>
                            <a:srgbClr val="F0F2F4"/>
                          </a:solidFill>
                          <a:effectLst/>
                          <a:latin typeface="Arial"/>
                        </a:rPr>
                        <a:t>, increase </a:t>
                      </a:r>
                      <a:r>
                        <a:rPr lang="en-US" sz="1200" b="1" i="0" spc="0" dirty="0">
                          <a:solidFill>
                            <a:srgbClr val="F0F2F4"/>
                          </a:solidFill>
                          <a:effectLst/>
                          <a:latin typeface="Arial"/>
                        </a:rPr>
                        <a:t>digital trust</a:t>
                      </a:r>
                      <a:r>
                        <a:rPr lang="en-US" sz="1200" b="0" i="0" spc="0" dirty="0">
                          <a:solidFill>
                            <a:srgbClr val="F0F2F4"/>
                          </a:solidFill>
                          <a:effectLst/>
                          <a:latin typeface="Arial"/>
                        </a:rPr>
                        <a:t>, enable medicine drug traceability and </a:t>
                      </a:r>
                      <a:r>
                        <a:rPr lang="en-US" sz="1200" b="1" i="0" spc="0" dirty="0">
                          <a:solidFill>
                            <a:srgbClr val="F0F2F4"/>
                          </a:solidFill>
                          <a:effectLst/>
                          <a:latin typeface="Arial"/>
                        </a:rPr>
                        <a:t>data privacy</a:t>
                      </a:r>
                      <a:r>
                        <a:rPr lang="en-US" sz="1200" b="0" i="0" spc="0" dirty="0">
                          <a:solidFill>
                            <a:srgbClr val="F0F2F4"/>
                          </a:solidFill>
                          <a:effectLst/>
                          <a:latin typeface="Arial"/>
                        </a:rPr>
                        <a:t>, and foster a </a:t>
                      </a:r>
                      <a:r>
                        <a:rPr lang="en-US" sz="1200" b="1" i="0" spc="0" dirty="0">
                          <a:solidFill>
                            <a:srgbClr val="F0F2F4"/>
                          </a:solidFill>
                          <a:effectLst/>
                          <a:latin typeface="Arial"/>
                        </a:rPr>
                        <a:t>new culture of collaboration in healthcare</a:t>
                      </a:r>
                      <a:r>
                        <a:rPr lang="en-US" sz="1200" b="0" i="0" spc="0" dirty="0">
                          <a:solidFill>
                            <a:srgbClr val="F0F2F4"/>
                          </a:solidFill>
                          <a:effectLst/>
                          <a:latin typeface="Arial"/>
                        </a:rPr>
                        <a:t>.</a:t>
                      </a:r>
                      <a:endParaRPr lang="en-US" sz="1200" b="0" i="0" dirty="0">
                        <a:effectLst/>
                        <a:latin typeface="Segoe UI"/>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70782">
                <a:tc>
                  <a:txBody>
                    <a:bodyPr/>
                    <a:lstStyle/>
                    <a:p>
                      <a:pPr marL="0" marR="0" lvl="0" indent="0" algn="just" defTabSz="914400" rtl="0" eaLnBrk="1" fontAlgn="auto" latinLnBrk="0" hangingPunct="1">
                        <a:lnSpc>
                          <a:spcPct val="100000"/>
                        </a:lnSpc>
                        <a:spcBef>
                          <a:spcPts val="180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What? </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A blockchain-based </a:t>
                      </a: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platform proven through reference use cases</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in supply chain, clinical trials and health data. A governance function for sustainability and legal, regulatory and data privacy compliance.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70782">
                <a:tc>
                  <a:txBody>
                    <a:bodyPr/>
                    <a:lstStyle/>
                    <a:p>
                      <a:pPr marL="0" marR="0" lvl="0" indent="0" algn="just" defTabSz="914400" rtl="0" eaLnBrk="1" fontAlgn="auto" latinLnBrk="0" hangingPunct="1">
                        <a:lnSpc>
                          <a:spcPct val="100000"/>
                        </a:lnSpc>
                        <a:spcBef>
                          <a:spcPts val="1800"/>
                        </a:spcBef>
                        <a:spcAft>
                          <a:spcPts val="0"/>
                        </a:spcAft>
                        <a:buClrTx/>
                        <a:buSzTx/>
                        <a:buFontTx/>
                        <a:buNone/>
                        <a:tabLst/>
                        <a:defRPr/>
                      </a:pPr>
                      <a:r>
                        <a:rPr kumimoji="0" lang="en-US" sz="2000" b="1" i="0" u="none" strike="noStrike" kern="1200" cap="none" spc="0" normalizeH="0" baseline="0" noProof="0" dirty="0">
                          <a:ln>
                            <a:noFill/>
                          </a:ln>
                          <a:solidFill>
                            <a:srgbClr val="00345B"/>
                          </a:solidFill>
                          <a:effectLst/>
                          <a:uLnTx/>
                          <a:uFillTx/>
                          <a:latin typeface="Arial" pitchFamily="34" charset="0"/>
                          <a:ea typeface="+mn-ea"/>
                          <a:cs typeface="Arial" pitchFamily="34" charset="0"/>
                        </a:rPr>
                        <a:t>How? </a:t>
                      </a:r>
                      <a:r>
                        <a:rPr kumimoji="0" lang="en-US" sz="1200" b="0" i="0" u="none" strike="noStrike" kern="1200" cap="none" spc="0" normalizeH="0" baseline="0" noProof="0" dirty="0">
                          <a:ln>
                            <a:noFill/>
                          </a:ln>
                          <a:solidFill>
                            <a:srgbClr val="00345B"/>
                          </a:solidFill>
                          <a:effectLst/>
                          <a:uLnTx/>
                          <a:uFillTx/>
                          <a:latin typeface="Arial" pitchFamily="34" charset="0"/>
                          <a:ea typeface="+mn-ea"/>
                          <a:cs typeface="Arial" pitchFamily="34" charset="0"/>
                        </a:rPr>
                        <a:t>A public-private partnership of like-minded, </a:t>
                      </a:r>
                      <a:r>
                        <a:rPr kumimoji="0" lang="en-US" sz="1200" b="1" i="0" u="none" strike="noStrike" kern="1200" cap="none" spc="0" normalizeH="0" baseline="0" noProof="0" dirty="0">
                          <a:ln>
                            <a:noFill/>
                          </a:ln>
                          <a:solidFill>
                            <a:srgbClr val="00345B"/>
                          </a:solidFill>
                          <a:effectLst/>
                          <a:uLnTx/>
                          <a:uFillTx/>
                          <a:latin typeface="Arial" pitchFamily="34" charset="0"/>
                          <a:ea typeface="+mn-ea"/>
                          <a:cs typeface="Arial" pitchFamily="34" charset="0"/>
                        </a:rPr>
                        <a:t>collaborative partners working together and engaging patients, HCPS, regulators</a:t>
                      </a:r>
                      <a:r>
                        <a:rPr kumimoji="0" lang="en-US" sz="1200" b="0" i="0" u="none" strike="noStrike" kern="1200" cap="none" spc="0" normalizeH="0" baseline="0" noProof="0" dirty="0">
                          <a:ln>
                            <a:noFill/>
                          </a:ln>
                          <a:solidFill>
                            <a:srgbClr val="00345B"/>
                          </a:solidFill>
                          <a:effectLst/>
                          <a:uLnTx/>
                          <a:uFillTx/>
                          <a:latin typeface="Arial" pitchFamily="34" charset="0"/>
                          <a:ea typeface="+mn-ea"/>
                          <a:cs typeface="Arial" pitchFamily="34" charset="0"/>
                        </a:rPr>
                        <a:t>, other IMI projects and 3rd parties through several communication channels. </a:t>
                      </a:r>
                      <a:endParaRPr kumimoji="0" lang="en-US" sz="1200" b="1" i="0" u="none" strike="noStrike" kern="1200" cap="none" spc="0" normalizeH="0" baseline="0" noProof="0" dirty="0">
                        <a:ln>
                          <a:noFill/>
                        </a:ln>
                        <a:solidFill>
                          <a:srgbClr val="00345B"/>
                        </a:solidFill>
                        <a:effectLst/>
                        <a:uLnTx/>
                        <a:uFillTx/>
                        <a:latin typeface="Arial" pitchFamily="34" charset="0"/>
                        <a:ea typeface="+mn-ea"/>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1735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5135" y="5283083"/>
            <a:ext cx="546100" cy="1446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2151" y="1584715"/>
            <a:ext cx="5238750" cy="41102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27" name="Group 26"/>
          <p:cNvGrpSpPr/>
          <p:nvPr/>
        </p:nvGrpSpPr>
        <p:grpSpPr>
          <a:xfrm>
            <a:off x="10432365" y="5011524"/>
            <a:ext cx="1531034" cy="1668270"/>
            <a:chOff x="10432365" y="5011524"/>
            <a:chExt cx="1531034" cy="1668270"/>
          </a:xfrm>
        </p:grpSpPr>
        <p:pic>
          <p:nvPicPr>
            <p:cNvPr id="4116" name="Picture 20" descr="Israel flag icon - country flag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2365" y="5779233"/>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11095781" y="5011524"/>
              <a:ext cx="867618" cy="1668270"/>
            </a:xfrm>
            <a:prstGeom prst="rect">
              <a:avLst/>
            </a:prstGeom>
            <a:solidFill>
              <a:schemeClr val="bg1"/>
            </a:solidFill>
            <a:ln>
              <a:solidFill>
                <a:srgbClr val="0034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10782300" y="5935980"/>
              <a:ext cx="312420" cy="0"/>
            </a:xfrm>
            <a:custGeom>
              <a:avLst/>
              <a:gdLst>
                <a:gd name="connsiteX0" fmla="*/ 0 w 312420"/>
                <a:gd name="connsiteY0" fmla="*/ 0 h 0"/>
                <a:gd name="connsiteX1" fmla="*/ 312420 w 312420"/>
                <a:gd name="connsiteY1" fmla="*/ 0 h 0"/>
              </a:gdLst>
              <a:ahLst/>
              <a:cxnLst>
                <a:cxn ang="0">
                  <a:pos x="connsiteX0" y="connsiteY0"/>
                </a:cxn>
                <a:cxn ang="0">
                  <a:pos x="connsiteX1" y="connsiteY1"/>
                </a:cxn>
              </a:cxnLst>
              <a:rect l="l" t="t" r="r" b="b"/>
              <a:pathLst>
                <a:path w="312420">
                  <a:moveTo>
                    <a:pt x="0" y="0"/>
                  </a:moveTo>
                  <a:lnTo>
                    <a:pt x="312420" y="0"/>
                  </a:lnTo>
                </a:path>
              </a:pathLst>
            </a:custGeom>
            <a:noFill/>
            <a:ln>
              <a:solidFill>
                <a:srgbClr val="0034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9568904" y="4014195"/>
            <a:ext cx="2394496" cy="1271480"/>
            <a:chOff x="9568904" y="4014195"/>
            <a:chExt cx="2394496" cy="1271480"/>
          </a:xfrm>
        </p:grpSpPr>
        <p:pic>
          <p:nvPicPr>
            <p:cNvPr id="4105" name="Picture 9" descr="Greece flag icon - country flag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68904" y="4925675"/>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10098357" y="4014195"/>
              <a:ext cx="1865043" cy="852388"/>
            </a:xfrm>
            <a:prstGeom prst="rect">
              <a:avLst/>
            </a:prstGeom>
            <a:solidFill>
              <a:schemeClr val="bg1"/>
            </a:solidFill>
            <a:ln>
              <a:solidFill>
                <a:srgbClr val="427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9730740" y="4541520"/>
              <a:ext cx="358140" cy="381000"/>
            </a:xfrm>
            <a:custGeom>
              <a:avLst/>
              <a:gdLst>
                <a:gd name="connsiteX0" fmla="*/ 0 w 358140"/>
                <a:gd name="connsiteY0" fmla="*/ 381000 h 381000"/>
                <a:gd name="connsiteX1" fmla="*/ 0 w 358140"/>
                <a:gd name="connsiteY1" fmla="*/ 0 h 381000"/>
                <a:gd name="connsiteX2" fmla="*/ 358140 w 358140"/>
                <a:gd name="connsiteY2" fmla="*/ 0 h 381000"/>
              </a:gdLst>
              <a:ahLst/>
              <a:cxnLst>
                <a:cxn ang="0">
                  <a:pos x="connsiteX0" y="connsiteY0"/>
                </a:cxn>
                <a:cxn ang="0">
                  <a:pos x="connsiteX1" y="connsiteY1"/>
                </a:cxn>
                <a:cxn ang="0">
                  <a:pos x="connsiteX2" y="connsiteY2"/>
                </a:cxn>
              </a:cxnLst>
              <a:rect l="l" t="t" r="r" b="b"/>
              <a:pathLst>
                <a:path w="358140" h="381000">
                  <a:moveTo>
                    <a:pt x="0" y="381000"/>
                  </a:moveTo>
                  <a:lnTo>
                    <a:pt x="0" y="0"/>
                  </a:lnTo>
                  <a:lnTo>
                    <a:pt x="358140" y="0"/>
                  </a:lnTo>
                </a:path>
              </a:pathLst>
            </a:custGeom>
            <a:noFill/>
            <a:ln>
              <a:solidFill>
                <a:srgbClr val="427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9638769" y="3279842"/>
            <a:ext cx="2324630" cy="1094353"/>
            <a:chOff x="9638769" y="3279842"/>
            <a:chExt cx="2324630" cy="1094353"/>
          </a:xfrm>
        </p:grpSpPr>
        <p:pic>
          <p:nvPicPr>
            <p:cNvPr id="20" name="Picture 7" descr="D:\Bluelink USB\adds Lia\COUNTRY FLAGS ROUN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4481" r="17003"/>
            <a:stretch/>
          </p:blipFill>
          <p:spPr bwMode="auto">
            <a:xfrm>
              <a:off x="9638769" y="4014195"/>
              <a:ext cx="398043" cy="36000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10098356" y="3279842"/>
              <a:ext cx="1865043" cy="62695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9860280" y="3619500"/>
              <a:ext cx="228600" cy="396240"/>
            </a:xfrm>
            <a:custGeom>
              <a:avLst/>
              <a:gdLst>
                <a:gd name="connsiteX0" fmla="*/ 0 w 228600"/>
                <a:gd name="connsiteY0" fmla="*/ 396240 h 396240"/>
                <a:gd name="connsiteX1" fmla="*/ 0 w 228600"/>
                <a:gd name="connsiteY1" fmla="*/ 0 h 396240"/>
                <a:gd name="connsiteX2" fmla="*/ 228600 w 228600"/>
                <a:gd name="connsiteY2" fmla="*/ 0 h 396240"/>
              </a:gdLst>
              <a:ahLst/>
              <a:cxnLst>
                <a:cxn ang="0">
                  <a:pos x="connsiteX0" y="connsiteY0"/>
                </a:cxn>
                <a:cxn ang="0">
                  <a:pos x="connsiteX1" y="connsiteY1"/>
                </a:cxn>
                <a:cxn ang="0">
                  <a:pos x="connsiteX2" y="connsiteY2"/>
                </a:cxn>
              </a:cxnLst>
              <a:rect l="l" t="t" r="r" b="b"/>
              <a:pathLst>
                <a:path w="228600" h="396240">
                  <a:moveTo>
                    <a:pt x="0" y="396240"/>
                  </a:moveTo>
                  <a:lnTo>
                    <a:pt x="0" y="0"/>
                  </a:lnTo>
                  <a:lnTo>
                    <a:pt x="228600"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8813530" y="2340193"/>
            <a:ext cx="3149870" cy="1674002"/>
            <a:chOff x="8813530" y="2340193"/>
            <a:chExt cx="3149870" cy="1674002"/>
          </a:xfrm>
        </p:grpSpPr>
        <p:pic>
          <p:nvPicPr>
            <p:cNvPr id="18" name="Picture 7" descr="D:\Bluelink USB\adds Lia\COUNTRY FLAGS ROUN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2518" r="58965"/>
            <a:stretch/>
          </p:blipFill>
          <p:spPr bwMode="auto">
            <a:xfrm>
              <a:off x="8813530" y="3654195"/>
              <a:ext cx="398043" cy="36000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10098357" y="2340193"/>
              <a:ext cx="1865043" cy="8523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9182100" y="2804160"/>
              <a:ext cx="922020" cy="1028700"/>
            </a:xfrm>
            <a:custGeom>
              <a:avLst/>
              <a:gdLst>
                <a:gd name="connsiteX0" fmla="*/ 0 w 922020"/>
                <a:gd name="connsiteY0" fmla="*/ 1028700 h 1028700"/>
                <a:gd name="connsiteX1" fmla="*/ 563880 w 922020"/>
                <a:gd name="connsiteY1" fmla="*/ 1028700 h 1028700"/>
                <a:gd name="connsiteX2" fmla="*/ 563880 w 922020"/>
                <a:gd name="connsiteY2" fmla="*/ 0 h 1028700"/>
                <a:gd name="connsiteX3" fmla="*/ 922020 w 922020"/>
                <a:gd name="connsiteY3" fmla="*/ 0 h 1028700"/>
              </a:gdLst>
              <a:ahLst/>
              <a:cxnLst>
                <a:cxn ang="0">
                  <a:pos x="connsiteX0" y="connsiteY0"/>
                </a:cxn>
                <a:cxn ang="0">
                  <a:pos x="connsiteX1" y="connsiteY1"/>
                </a:cxn>
                <a:cxn ang="0">
                  <a:pos x="connsiteX2" y="connsiteY2"/>
                </a:cxn>
                <a:cxn ang="0">
                  <a:pos x="connsiteX3" y="connsiteY3"/>
                </a:cxn>
              </a:cxnLst>
              <a:rect l="l" t="t" r="r" b="b"/>
              <a:pathLst>
                <a:path w="922020" h="1028700">
                  <a:moveTo>
                    <a:pt x="0" y="1028700"/>
                  </a:moveTo>
                  <a:lnTo>
                    <a:pt x="563880" y="1028700"/>
                  </a:lnTo>
                  <a:lnTo>
                    <a:pt x="563880" y="0"/>
                  </a:lnTo>
                  <a:lnTo>
                    <a:pt x="92202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9211811" y="1263652"/>
            <a:ext cx="2751589" cy="1818503"/>
            <a:chOff x="9211811" y="1263652"/>
            <a:chExt cx="2751589" cy="1818503"/>
          </a:xfrm>
        </p:grpSpPr>
        <p:pic>
          <p:nvPicPr>
            <p:cNvPr id="4109" name="Picture 13" descr="Sweden flag icon - country flag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11811" y="2722155"/>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11095782" y="1263652"/>
              <a:ext cx="867618" cy="85238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9380220" y="2125979"/>
              <a:ext cx="2156460" cy="596175"/>
            </a:xfrm>
            <a:custGeom>
              <a:avLst/>
              <a:gdLst>
                <a:gd name="connsiteX0" fmla="*/ 0 w 2156460"/>
                <a:gd name="connsiteY0" fmla="*/ 586740 h 586740"/>
                <a:gd name="connsiteX1" fmla="*/ 0 w 2156460"/>
                <a:gd name="connsiteY1" fmla="*/ 144780 h 586740"/>
                <a:gd name="connsiteX2" fmla="*/ 2148840 w 2156460"/>
                <a:gd name="connsiteY2" fmla="*/ 144780 h 586740"/>
                <a:gd name="connsiteX3" fmla="*/ 2148840 w 2156460"/>
                <a:gd name="connsiteY3" fmla="*/ 0 h 586740"/>
                <a:gd name="connsiteX4" fmla="*/ 2156460 w 2156460"/>
                <a:gd name="connsiteY4" fmla="*/ 0 h 58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460" h="586740">
                  <a:moveTo>
                    <a:pt x="0" y="586740"/>
                  </a:moveTo>
                  <a:lnTo>
                    <a:pt x="0" y="144780"/>
                  </a:lnTo>
                  <a:lnTo>
                    <a:pt x="2148840" y="144780"/>
                  </a:lnTo>
                  <a:lnTo>
                    <a:pt x="2148840" y="0"/>
                  </a:lnTo>
                  <a:lnTo>
                    <a:pt x="2156460"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8794372" y="4554640"/>
            <a:ext cx="850537" cy="2125154"/>
            <a:chOff x="8794372" y="4554640"/>
            <a:chExt cx="850537" cy="2125154"/>
          </a:xfrm>
        </p:grpSpPr>
        <p:pic>
          <p:nvPicPr>
            <p:cNvPr id="19" name="Picture 7" descr="D:\Bluelink USB\adds Lia\COUNTRY FLAGS ROUN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8050" r="33433"/>
            <a:stretch/>
          </p:blipFill>
          <p:spPr bwMode="auto">
            <a:xfrm>
              <a:off x="8813768" y="4554640"/>
              <a:ext cx="398043" cy="36000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8794372" y="5827406"/>
              <a:ext cx="850537" cy="852388"/>
            </a:xfrm>
            <a:prstGeom prst="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9182100" y="4732020"/>
              <a:ext cx="137160" cy="1089660"/>
            </a:xfrm>
            <a:custGeom>
              <a:avLst/>
              <a:gdLst>
                <a:gd name="connsiteX0" fmla="*/ 0 w 152400"/>
                <a:gd name="connsiteY0" fmla="*/ 0 h 1089660"/>
                <a:gd name="connsiteX1" fmla="*/ 144780 w 152400"/>
                <a:gd name="connsiteY1" fmla="*/ 0 h 1089660"/>
                <a:gd name="connsiteX2" fmla="*/ 144780 w 152400"/>
                <a:gd name="connsiteY2" fmla="*/ 1089660 h 1089660"/>
                <a:gd name="connsiteX3" fmla="*/ 144780 w 152400"/>
                <a:gd name="connsiteY3" fmla="*/ 1089660 h 1089660"/>
                <a:gd name="connsiteX4" fmla="*/ 152400 w 152400"/>
                <a:gd name="connsiteY4" fmla="*/ 1089660 h 108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089660">
                  <a:moveTo>
                    <a:pt x="0" y="0"/>
                  </a:moveTo>
                  <a:lnTo>
                    <a:pt x="144780" y="0"/>
                  </a:lnTo>
                  <a:lnTo>
                    <a:pt x="144780" y="1089660"/>
                  </a:lnTo>
                  <a:lnTo>
                    <a:pt x="144780" y="1089660"/>
                  </a:lnTo>
                  <a:lnTo>
                    <a:pt x="152400" y="1089660"/>
                  </a:lnTo>
                </a:path>
              </a:pathLst>
            </a:cu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8740505" y="1263652"/>
            <a:ext cx="2225470" cy="2217164"/>
            <a:chOff x="8740505" y="1263652"/>
            <a:chExt cx="2225470" cy="2217164"/>
          </a:xfrm>
        </p:grpSpPr>
        <p:pic>
          <p:nvPicPr>
            <p:cNvPr id="4107" name="Picture 11" descr="Denmark flag icon - country flag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40505" y="3120816"/>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0098357" y="1263652"/>
              <a:ext cx="867618" cy="85238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8900160" y="2118360"/>
              <a:ext cx="1653540" cy="1013460"/>
            </a:xfrm>
            <a:custGeom>
              <a:avLst/>
              <a:gdLst>
                <a:gd name="connsiteX0" fmla="*/ 0 w 1653540"/>
                <a:gd name="connsiteY0" fmla="*/ 1013460 h 1013460"/>
                <a:gd name="connsiteX1" fmla="*/ 0 w 1653540"/>
                <a:gd name="connsiteY1" fmla="*/ 91440 h 1013460"/>
                <a:gd name="connsiteX2" fmla="*/ 1653540 w 1653540"/>
                <a:gd name="connsiteY2" fmla="*/ 91440 h 1013460"/>
                <a:gd name="connsiteX3" fmla="*/ 1653540 w 1653540"/>
                <a:gd name="connsiteY3" fmla="*/ 0 h 1013460"/>
              </a:gdLst>
              <a:ahLst/>
              <a:cxnLst>
                <a:cxn ang="0">
                  <a:pos x="connsiteX0" y="connsiteY0"/>
                </a:cxn>
                <a:cxn ang="0">
                  <a:pos x="connsiteX1" y="connsiteY1"/>
                </a:cxn>
                <a:cxn ang="0">
                  <a:pos x="connsiteX2" y="connsiteY2"/>
                </a:cxn>
                <a:cxn ang="0">
                  <a:pos x="connsiteX3" y="connsiteY3"/>
                </a:cxn>
              </a:cxnLst>
              <a:rect l="l" t="t" r="r" b="b"/>
              <a:pathLst>
                <a:path w="1653540" h="1013460">
                  <a:moveTo>
                    <a:pt x="0" y="1013460"/>
                  </a:moveTo>
                  <a:lnTo>
                    <a:pt x="0" y="91440"/>
                  </a:lnTo>
                  <a:lnTo>
                    <a:pt x="1653540" y="91440"/>
                  </a:lnTo>
                  <a:lnTo>
                    <a:pt x="1653540"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7655561" y="1263652"/>
            <a:ext cx="2273344" cy="2643150"/>
            <a:chOff x="7655561" y="1263652"/>
            <a:chExt cx="2273344" cy="2643150"/>
          </a:xfrm>
        </p:grpSpPr>
        <p:pic>
          <p:nvPicPr>
            <p:cNvPr id="4111" name="Picture 15" descr="Belgium flag icon - country flag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0505" y="3546802"/>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655561" y="1263652"/>
              <a:ext cx="2273344" cy="852388"/>
            </a:xfrm>
            <a:prstGeom prst="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4111" idx="0"/>
            </p:cNvCxnSpPr>
            <p:nvPr/>
          </p:nvCxnSpPr>
          <p:spPr>
            <a:xfrm flipV="1">
              <a:off x="8560505" y="2116040"/>
              <a:ext cx="0" cy="1430762"/>
            </a:xfrm>
            <a:prstGeom prst="lin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0" name="Group 9"/>
          <p:cNvGrpSpPr/>
          <p:nvPr/>
        </p:nvGrpSpPr>
        <p:grpSpPr>
          <a:xfrm>
            <a:off x="6910443" y="4059793"/>
            <a:ext cx="2010062" cy="2620001"/>
            <a:chOff x="6910443" y="4059793"/>
            <a:chExt cx="2010062" cy="2620001"/>
          </a:xfrm>
        </p:grpSpPr>
        <p:pic>
          <p:nvPicPr>
            <p:cNvPr id="4118" name="Picture 22" descr="Switzerland flag icon - country flag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60505" y="4059793"/>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6910443" y="5827406"/>
              <a:ext cx="1744017" cy="85238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8252459" y="4229100"/>
              <a:ext cx="308045" cy="1600200"/>
            </a:xfrm>
            <a:custGeom>
              <a:avLst/>
              <a:gdLst>
                <a:gd name="connsiteX0" fmla="*/ 297180 w 297180"/>
                <a:gd name="connsiteY0" fmla="*/ 0 h 1600200"/>
                <a:gd name="connsiteX1" fmla="*/ 0 w 297180"/>
                <a:gd name="connsiteY1" fmla="*/ 0 h 1600200"/>
                <a:gd name="connsiteX2" fmla="*/ 0 w 297180"/>
                <a:gd name="connsiteY2" fmla="*/ 1600200 h 1600200"/>
              </a:gdLst>
              <a:ahLst/>
              <a:cxnLst>
                <a:cxn ang="0">
                  <a:pos x="connsiteX0" y="connsiteY0"/>
                </a:cxn>
                <a:cxn ang="0">
                  <a:pos x="connsiteX1" y="connsiteY1"/>
                </a:cxn>
                <a:cxn ang="0">
                  <a:pos x="connsiteX2" y="connsiteY2"/>
                </a:cxn>
              </a:cxnLst>
              <a:rect l="l" t="t" r="r" b="b"/>
              <a:pathLst>
                <a:path w="297180" h="1600200">
                  <a:moveTo>
                    <a:pt x="297180" y="0"/>
                  </a:moveTo>
                  <a:lnTo>
                    <a:pt x="0" y="0"/>
                  </a:lnTo>
                  <a:lnTo>
                    <a:pt x="0" y="160020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5928445" y="4554640"/>
            <a:ext cx="1846447" cy="2114406"/>
            <a:chOff x="5928445" y="4554640"/>
            <a:chExt cx="1846447" cy="2114406"/>
          </a:xfrm>
        </p:grpSpPr>
        <p:pic>
          <p:nvPicPr>
            <p:cNvPr id="15" name="Picture 7" descr="D:\Bluelink USB\adds Lia\COUNTRY FLAGS ROUND.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1124" r="50785"/>
            <a:stretch/>
          </p:blipFill>
          <p:spPr bwMode="auto">
            <a:xfrm>
              <a:off x="7397205" y="4554640"/>
              <a:ext cx="377687" cy="359569"/>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5928445" y="5816658"/>
              <a:ext cx="850537" cy="85238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6385560" y="4914209"/>
              <a:ext cx="1203960" cy="902449"/>
            </a:xfrm>
            <a:custGeom>
              <a:avLst/>
              <a:gdLst>
                <a:gd name="connsiteX0" fmla="*/ 1203960 w 1203960"/>
                <a:gd name="connsiteY0" fmla="*/ 0 h 922020"/>
                <a:gd name="connsiteX1" fmla="*/ 1203960 w 1203960"/>
                <a:gd name="connsiteY1" fmla="*/ 792480 h 922020"/>
                <a:gd name="connsiteX2" fmla="*/ 0 w 1203960"/>
                <a:gd name="connsiteY2" fmla="*/ 792480 h 922020"/>
                <a:gd name="connsiteX3" fmla="*/ 0 w 1203960"/>
                <a:gd name="connsiteY3" fmla="*/ 922020 h 922020"/>
              </a:gdLst>
              <a:ahLst/>
              <a:cxnLst>
                <a:cxn ang="0">
                  <a:pos x="connsiteX0" y="connsiteY0"/>
                </a:cxn>
                <a:cxn ang="0">
                  <a:pos x="connsiteX1" y="connsiteY1"/>
                </a:cxn>
                <a:cxn ang="0">
                  <a:pos x="connsiteX2" y="connsiteY2"/>
                </a:cxn>
                <a:cxn ang="0">
                  <a:pos x="connsiteX3" y="connsiteY3"/>
                </a:cxn>
              </a:cxnLst>
              <a:rect l="l" t="t" r="r" b="b"/>
              <a:pathLst>
                <a:path w="1203960" h="922020">
                  <a:moveTo>
                    <a:pt x="1203960" y="0"/>
                  </a:moveTo>
                  <a:lnTo>
                    <a:pt x="1203960" y="792480"/>
                  </a:lnTo>
                  <a:lnTo>
                    <a:pt x="0" y="792480"/>
                  </a:lnTo>
                  <a:lnTo>
                    <a:pt x="0" y="92202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5928444" y="4194195"/>
            <a:ext cx="1399437" cy="1337388"/>
            <a:chOff x="5928444" y="4194195"/>
            <a:chExt cx="1399437" cy="1337388"/>
          </a:xfrm>
        </p:grpSpPr>
        <p:pic>
          <p:nvPicPr>
            <p:cNvPr id="16" name="Picture 7" descr="D:\Bluelink USB\adds Lia\COUNTRY FLAGS ROUND.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9096" r="41961"/>
            <a:stretch/>
          </p:blipFill>
          <p:spPr bwMode="auto">
            <a:xfrm>
              <a:off x="6909937" y="4554209"/>
              <a:ext cx="417944" cy="36000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5928444" y="4194195"/>
              <a:ext cx="850537" cy="1337388"/>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6781800" y="4732020"/>
              <a:ext cx="167640" cy="0"/>
            </a:xfrm>
            <a:custGeom>
              <a:avLst/>
              <a:gdLst>
                <a:gd name="connsiteX0" fmla="*/ 0 w 167640"/>
                <a:gd name="connsiteY0" fmla="*/ 0 h 0"/>
                <a:gd name="connsiteX1" fmla="*/ 167640 w 167640"/>
                <a:gd name="connsiteY1" fmla="*/ 0 h 0"/>
              </a:gdLst>
              <a:ahLst/>
              <a:cxnLst>
                <a:cxn ang="0">
                  <a:pos x="connsiteX0" y="connsiteY0"/>
                </a:cxn>
                <a:cxn ang="0">
                  <a:pos x="connsiteX1" y="connsiteY1"/>
                </a:cxn>
              </a:cxnLst>
              <a:rect l="l" t="t" r="r" b="b"/>
              <a:pathLst>
                <a:path w="167640">
                  <a:moveTo>
                    <a:pt x="0" y="0"/>
                  </a:moveTo>
                  <a:lnTo>
                    <a:pt x="167640"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02"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27073" y="2239756"/>
            <a:ext cx="1500808" cy="9406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4" name="Group 3"/>
          <p:cNvGrpSpPr/>
          <p:nvPr/>
        </p:nvGrpSpPr>
        <p:grpSpPr>
          <a:xfrm>
            <a:off x="5928444" y="2530103"/>
            <a:ext cx="867618" cy="1553074"/>
            <a:chOff x="5928444" y="2530103"/>
            <a:chExt cx="867618" cy="1553074"/>
          </a:xfrm>
        </p:grpSpPr>
        <p:pic>
          <p:nvPicPr>
            <p:cNvPr id="4113" name="Picture 17" descr="The United States flag icon - country flag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8999" y="2530103"/>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5928444" y="3230789"/>
              <a:ext cx="867618" cy="85238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6507479" y="2887980"/>
              <a:ext cx="45719" cy="342809"/>
            </a:xfrm>
            <a:custGeom>
              <a:avLst/>
              <a:gdLst>
                <a:gd name="connsiteX0" fmla="*/ 0 w 0"/>
                <a:gd name="connsiteY0" fmla="*/ 0 h 358140"/>
                <a:gd name="connsiteX1" fmla="*/ 0 w 0"/>
                <a:gd name="connsiteY1" fmla="*/ 358140 h 358140"/>
              </a:gdLst>
              <a:ahLst/>
              <a:cxnLst>
                <a:cxn ang="0">
                  <a:pos x="connsiteX0" y="connsiteY0"/>
                </a:cxn>
                <a:cxn ang="0">
                  <a:pos x="connsiteX1" y="connsiteY1"/>
                </a:cxn>
              </a:cxnLst>
              <a:rect l="l" t="t" r="r" b="b"/>
              <a:pathLst>
                <a:path h="358140">
                  <a:moveTo>
                    <a:pt x="0" y="0"/>
                  </a:moveTo>
                  <a:lnTo>
                    <a:pt x="0" y="35814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a:off x="-2106592" y="1893138"/>
            <a:ext cx="7616141" cy="3936162"/>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p:txBody>
          <a:bodyPr/>
          <a:lstStyle/>
          <a:p>
            <a:r>
              <a:rPr lang="en-US" dirty="0">
                <a:effectLst>
                  <a:outerShdw blurRad="38100" dist="38100" dir="2700000" algn="tl">
                    <a:srgbClr val="000000">
                      <a:alpha val="43137"/>
                    </a:srgbClr>
                  </a:outerShdw>
                </a:effectLst>
              </a:rPr>
              <a:t>THE PHARMALEDGER </a:t>
            </a:r>
            <a:r>
              <a:rPr lang="en-US" b="1" dirty="0">
                <a:effectLst>
                  <a:outerShdw blurRad="38100" dist="38100" dir="2700000" algn="tl">
                    <a:srgbClr val="000000">
                      <a:alpha val="43137"/>
                    </a:srgbClr>
                  </a:outerShdw>
                </a:effectLst>
              </a:rPr>
              <a:t>CONSORTIUM</a:t>
            </a:r>
          </a:p>
        </p:txBody>
      </p:sp>
      <p:sp>
        <p:nvSpPr>
          <p:cNvPr id="5" name="Rectángulo 1">
            <a:extLst>
              <a:ext uri="{FF2B5EF4-FFF2-40B4-BE49-F238E27FC236}">
                <a16:creationId xmlns:a16="http://schemas.microsoft.com/office/drawing/2014/main" id="{ECA66DDE-C444-4467-8A3E-5AB665BFD1AC}"/>
              </a:ext>
            </a:extLst>
          </p:cNvPr>
          <p:cNvSpPr/>
          <p:nvPr/>
        </p:nvSpPr>
        <p:spPr>
          <a:xfrm>
            <a:off x="3751063" y="667978"/>
            <a:ext cx="8212337"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icrosoft JhengHei" panose="020B0604030504040204" pitchFamily="34" charset="-120"/>
                <a:cs typeface="Arial" pitchFamily="34" charset="0"/>
              </a:rPr>
              <a:t>29 </a:t>
            </a:r>
            <a:r>
              <a:rPr lang="en-GB" sz="2000" dirty="0">
                <a:solidFill>
                  <a:schemeClr val="bg1"/>
                </a:solidFill>
                <a:effectLst>
                  <a:outerShdw blurRad="38100" dist="38100" dir="2700000" algn="tl">
                    <a:srgbClr val="000000">
                      <a:alpha val="43137"/>
                    </a:srgbClr>
                  </a:outerShdw>
                </a:effectLst>
                <a:latin typeface="Arial" pitchFamily="34" charset="0"/>
                <a:ea typeface="Microsoft JhengHei" panose="020B0604030504040204" pitchFamily="34" charset="-120"/>
                <a:cs typeface="Arial" pitchFamily="34" charset="0"/>
              </a:rPr>
              <a:t>Members</a:t>
            </a:r>
            <a:r>
              <a:rPr kumimoji="0" lang="en-GB" sz="20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icrosoft JhengHei" panose="020B0604030504040204" pitchFamily="34" charset="-120"/>
                <a:cs typeface="Arial" pitchFamily="34" charset="0"/>
              </a:rPr>
              <a:t> – </a:t>
            </a:r>
            <a:r>
              <a:rPr lang="en-GB" sz="2000" dirty="0">
                <a:solidFill>
                  <a:schemeClr val="bg1"/>
                </a:solidFill>
                <a:effectLst>
                  <a:outerShdw blurRad="38100" dist="38100" dir="2700000" algn="tl">
                    <a:srgbClr val="000000">
                      <a:alpha val="43137"/>
                    </a:srgbClr>
                  </a:outerShdw>
                </a:effectLst>
                <a:latin typeface="Arial" pitchFamily="34" charset="0"/>
                <a:ea typeface="Microsoft JhengHei" panose="020B0604030504040204" pitchFamily="34" charset="-120"/>
                <a:cs typeface="Arial" pitchFamily="34" charset="0"/>
              </a:rPr>
              <a:t>9</a:t>
            </a:r>
            <a:r>
              <a:rPr kumimoji="0" lang="en-GB" sz="20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icrosoft JhengHei" panose="020B0604030504040204" pitchFamily="34" charset="-120"/>
                <a:cs typeface="Arial" pitchFamily="34" charset="0"/>
              </a:rPr>
              <a:t> EU Member States, Switzerland, Israel, UK and USA </a:t>
            </a:r>
          </a:p>
        </p:txBody>
      </p:sp>
      <p:sp>
        <p:nvSpPr>
          <p:cNvPr id="6" name="Rectángulo 10">
            <a:extLst>
              <a:ext uri="{FF2B5EF4-FFF2-40B4-BE49-F238E27FC236}">
                <a16:creationId xmlns:a16="http://schemas.microsoft.com/office/drawing/2014/main" id="{1793B973-CC33-4FF3-BBCA-04C42E2BF23B}"/>
              </a:ext>
            </a:extLst>
          </p:cNvPr>
          <p:cNvSpPr/>
          <p:nvPr/>
        </p:nvSpPr>
        <p:spPr>
          <a:xfrm>
            <a:off x="97202" y="2416128"/>
            <a:ext cx="2460803" cy="29854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marR="0" lvl="0" indent="-173038" algn="l" defTabSz="914400" rtl="0" eaLnBrk="1" fontAlgn="auto" latinLnBrk="0" hangingPunct="1">
              <a:spcAft>
                <a:spcPts val="1200"/>
              </a:spcAft>
              <a:buClrTx/>
              <a:buSzTx/>
              <a:buFont typeface="Arial" pitchFamily="34" charset="0"/>
              <a:buChar char="•"/>
              <a:tabLst/>
              <a:defRPr/>
            </a:pPr>
            <a:r>
              <a:rPr kumimoji="0" lang="en-GB" sz="1400" b="1" i="0" u="none" strike="noStrike" kern="1200" cap="none" spc="0" normalizeH="0" baseline="0" noProof="0">
                <a:ln>
                  <a:noFill/>
                </a:ln>
                <a:solidFill>
                  <a:srgbClr val="00345B"/>
                </a:solidFill>
                <a:effectLst/>
                <a:uLnTx/>
                <a:uFillTx/>
                <a:latin typeface="Arial" pitchFamily="34" charset="0"/>
                <a:ea typeface="Times New Roman" panose="02020603050405020304" pitchFamily="18" charset="0"/>
                <a:cs typeface="Arial" pitchFamily="34" charset="0"/>
              </a:rPr>
              <a:t>12 EFPIA members           </a:t>
            </a:r>
            <a:r>
              <a:rPr kumimoji="0" lang="en-GB" sz="1400" b="0" i="0" u="none" strike="noStrike" kern="1200" cap="none" spc="0" normalizeH="0" baseline="0" noProof="0">
                <a:ln>
                  <a:noFill/>
                </a:ln>
                <a:solidFill>
                  <a:srgbClr val="00345B"/>
                </a:solidFill>
                <a:effectLst/>
                <a:uLnTx/>
                <a:uFillTx/>
                <a:latin typeface="Arial" pitchFamily="34" charset="0"/>
                <a:ea typeface="Times New Roman" panose="02020603050405020304" pitchFamily="18" charset="0"/>
                <a:cs typeface="Arial" pitchFamily="34" charset="0"/>
              </a:rPr>
              <a:t>(ABBV, AZN, BAYER, BI, GSK, JANSEN, MSD, NOVO, PFE, ROCHE, UCB, NVS) </a:t>
            </a:r>
          </a:p>
          <a:p>
            <a:pPr marL="173038" marR="0" lvl="0" indent="-173038" algn="l" defTabSz="914400" rtl="0" eaLnBrk="1" fontAlgn="auto" latinLnBrk="0" hangingPunct="1">
              <a:spcAft>
                <a:spcPts val="1200"/>
              </a:spcAft>
              <a:buClrTx/>
              <a:buSzTx/>
              <a:buFont typeface="Arial" pitchFamily="34" charset="0"/>
              <a:buChar char="•"/>
              <a:tabLst/>
              <a:defRPr/>
            </a:pPr>
            <a:r>
              <a:rPr kumimoji="0" lang="en-GB" sz="1400" b="1" i="0" u="none" strike="noStrike" kern="1200" cap="none" spc="0" normalizeH="0" baseline="0" noProof="0">
                <a:ln>
                  <a:noFill/>
                </a:ln>
                <a:solidFill>
                  <a:srgbClr val="00345B"/>
                </a:solidFill>
                <a:effectLst/>
                <a:uLnTx/>
                <a:uFillTx/>
                <a:latin typeface="Arial" pitchFamily="34" charset="0"/>
                <a:ea typeface="Times New Roman" panose="02020603050405020304" pitchFamily="18" charset="0"/>
                <a:cs typeface="Arial" pitchFamily="34" charset="0"/>
              </a:rPr>
              <a:t>5 SMEs</a:t>
            </a:r>
            <a:r>
              <a:rPr kumimoji="0" lang="en-GB" sz="1400" b="1" i="0" u="none" strike="noStrike" kern="1200" cap="none" spc="0" normalizeH="0" noProof="0">
                <a:ln>
                  <a:noFill/>
                </a:ln>
                <a:solidFill>
                  <a:srgbClr val="00345B"/>
                </a:solidFill>
                <a:effectLst/>
                <a:uLnTx/>
                <a:uFillTx/>
                <a:latin typeface="Arial" pitchFamily="34" charset="0"/>
                <a:ea typeface="Times New Roman" panose="02020603050405020304" pitchFamily="18" charset="0"/>
                <a:cs typeface="Arial" pitchFamily="34" charset="0"/>
              </a:rPr>
              <a:t> – </a:t>
            </a:r>
            <a:r>
              <a:rPr kumimoji="0" lang="en-GB" sz="1400" b="0" i="0" u="none" strike="noStrike" kern="1200" cap="none" spc="0" normalizeH="0" baseline="0" noProof="0" err="1">
                <a:ln>
                  <a:noFill/>
                </a:ln>
                <a:solidFill>
                  <a:srgbClr val="00345B"/>
                </a:solidFill>
                <a:effectLst/>
                <a:uLnTx/>
                <a:uFillTx/>
                <a:latin typeface="Arial" pitchFamily="34" charset="0"/>
                <a:ea typeface="Times New Roman" panose="02020603050405020304" pitchFamily="18" charset="0"/>
                <a:cs typeface="Arial" pitchFamily="34" charset="0"/>
                <a:sym typeface="Wingdings" panose="05000000000000000000" pitchFamily="2" charset="2"/>
              </a:rPr>
              <a:t>Blockchain</a:t>
            </a:r>
            <a:r>
              <a:rPr kumimoji="0" lang="en-GB" sz="1400" b="0" i="0" u="none" strike="noStrike" kern="1200" cap="none" spc="0" normalizeH="0" baseline="0" noProof="0">
                <a:ln>
                  <a:noFill/>
                </a:ln>
                <a:solidFill>
                  <a:srgbClr val="00345B"/>
                </a:solidFill>
                <a:effectLst/>
                <a:uLnTx/>
                <a:uFillTx/>
                <a:latin typeface="Arial" pitchFamily="34" charset="0"/>
                <a:ea typeface="Times New Roman" panose="02020603050405020304" pitchFamily="18" charset="0"/>
                <a:cs typeface="Arial" pitchFamily="34" charset="0"/>
                <a:sym typeface="Wingdings" panose="05000000000000000000" pitchFamily="2" charset="2"/>
              </a:rPr>
              <a:t>/ICT </a:t>
            </a:r>
            <a:r>
              <a:rPr kumimoji="0" lang="en-GB" sz="1400" b="0" i="0" u="none" strike="noStrike" kern="1200" cap="none" spc="0" normalizeH="0" baseline="0" noProof="0">
                <a:ln>
                  <a:noFill/>
                </a:ln>
                <a:solidFill>
                  <a:srgbClr val="00345B"/>
                </a:solidFill>
                <a:effectLst/>
                <a:uLnTx/>
                <a:uFillTx/>
                <a:latin typeface="Arial" pitchFamily="34" charset="0"/>
                <a:ea typeface="Times New Roman" panose="02020603050405020304" pitchFamily="18" charset="0"/>
                <a:cs typeface="Arial" pitchFamily="34" charset="0"/>
              </a:rPr>
              <a:t>(RMS, PDM, AVO, TVS, EKN)</a:t>
            </a:r>
          </a:p>
          <a:p>
            <a:pPr marL="173038" marR="0" lvl="0" indent="-173038" algn="l" defTabSz="914400" rtl="0" eaLnBrk="1" fontAlgn="auto" latinLnBrk="0" hangingPunct="1">
              <a:spcAft>
                <a:spcPts val="1200"/>
              </a:spcAft>
              <a:buClrTx/>
              <a:buSzTx/>
              <a:buFont typeface="Arial" pitchFamily="34" charset="0"/>
              <a:buChar char="•"/>
              <a:tabLst/>
              <a:defRPr/>
            </a:pPr>
            <a:r>
              <a:rPr kumimoji="0" lang="en-GB" sz="1400" b="1" i="0" u="none" strike="noStrike" kern="1200" cap="none" spc="0" normalizeH="0" baseline="0" noProof="0">
                <a:ln>
                  <a:noFill/>
                </a:ln>
                <a:solidFill>
                  <a:srgbClr val="00345B"/>
                </a:solidFill>
                <a:effectLst/>
                <a:uLnTx/>
                <a:uFillTx/>
                <a:latin typeface="Arial" pitchFamily="34" charset="0"/>
                <a:ea typeface="Times New Roman" panose="02020603050405020304" pitchFamily="18" charset="0"/>
                <a:cs typeface="Arial" pitchFamily="34" charset="0"/>
              </a:rPr>
              <a:t>4 Research Centers &amp; Tech. Universities</a:t>
            </a:r>
            <a:r>
              <a:rPr kumimoji="0" lang="en-GB" sz="1400" b="1" i="0" u="none" strike="noStrike" kern="1200" cap="none" spc="0" normalizeH="0" noProof="0">
                <a:ln>
                  <a:noFill/>
                </a:ln>
                <a:solidFill>
                  <a:srgbClr val="00345B"/>
                </a:solidFill>
                <a:effectLst/>
                <a:uLnTx/>
                <a:uFillTx/>
                <a:latin typeface="Arial" pitchFamily="34" charset="0"/>
                <a:ea typeface="Times New Roman" panose="02020603050405020304" pitchFamily="18" charset="0"/>
                <a:cs typeface="Arial" pitchFamily="34" charset="0"/>
              </a:rPr>
              <a:t>  v </a:t>
            </a:r>
            <a:r>
              <a:rPr kumimoji="0" lang="en-GB" sz="1400" b="0" i="0" u="none" strike="noStrike" kern="1200" cap="none" spc="0" normalizeH="0" baseline="0" noProof="0">
                <a:ln>
                  <a:noFill/>
                </a:ln>
                <a:solidFill>
                  <a:srgbClr val="00345B"/>
                </a:solidFill>
                <a:effectLst/>
                <a:uLnTx/>
                <a:uFillTx/>
                <a:latin typeface="Arial" pitchFamily="34" charset="0"/>
                <a:ea typeface="Times New Roman" panose="02020603050405020304" pitchFamily="18" charset="0"/>
                <a:cs typeface="Arial" pitchFamily="34" charset="0"/>
              </a:rPr>
              <a:t>(UPM, CERTH, ICSI &amp; DUT)</a:t>
            </a:r>
          </a:p>
        </p:txBody>
      </p:sp>
      <p:sp>
        <p:nvSpPr>
          <p:cNvPr id="7" name="Title 9">
            <a:extLst>
              <a:ext uri="{FF2B5EF4-FFF2-40B4-BE49-F238E27FC236}">
                <a16:creationId xmlns:a16="http://schemas.microsoft.com/office/drawing/2014/main" id="{FF704B23-14D1-485D-AA0C-B08864E2F0D2}"/>
              </a:ext>
            </a:extLst>
          </p:cNvPr>
          <p:cNvSpPr>
            <a:spLocks noGrp="1"/>
          </p:cNvSpPr>
          <p:nvPr/>
        </p:nvSpPr>
        <p:spPr>
          <a:xfrm>
            <a:off x="15841463" y="-70541"/>
            <a:ext cx="6339627" cy="938574"/>
          </a:xfrm>
          <a:prstGeom prst="rect">
            <a:avLst/>
          </a:prstGeom>
        </p:spPr>
        <p:txBody>
          <a:bodyPr vert="horz" lIns="91440" tIns="45720" rIns="91440" bIns="45720" rtlCol="0" anchor="ctr">
            <a:normAutofit/>
          </a:bodyPr>
          <a:lstStyle>
            <a:lvl1pPr algn="l" defTabSz="914400" rtl="0" eaLnBrk="1" latinLnBrk="0" hangingPunct="1">
              <a:lnSpc>
                <a:spcPct val="85000"/>
              </a:lnSpc>
              <a:spcBef>
                <a:spcPts val="0"/>
              </a:spcBef>
              <a:spcAft>
                <a:spcPts val="0"/>
              </a:spcAft>
              <a:buNone/>
              <a:defRPr sz="4400" b="1" kern="1200">
                <a:solidFill>
                  <a:schemeClr val="accent5"/>
                </a:solidFill>
                <a:latin typeface="+mj-lt"/>
                <a:ea typeface="+mj-ea"/>
                <a:cs typeface="+mj-cs"/>
              </a:defRPr>
            </a:lvl1pPr>
          </a:lstStyle>
          <a:p>
            <a:endParaRPr lang="es-ES" sz="3600">
              <a:solidFill>
                <a:srgbClr val="003366"/>
              </a:solidFill>
            </a:endParaRPr>
          </a:p>
        </p:txBody>
      </p:sp>
      <p:grpSp>
        <p:nvGrpSpPr>
          <p:cNvPr id="56" name="Group 55"/>
          <p:cNvGrpSpPr/>
          <p:nvPr/>
        </p:nvGrpSpPr>
        <p:grpSpPr>
          <a:xfrm>
            <a:off x="7239503" y="5920158"/>
            <a:ext cx="1057275" cy="656069"/>
            <a:chOff x="7239503" y="5920158"/>
            <a:chExt cx="1057275" cy="656069"/>
          </a:xfrm>
        </p:grpSpPr>
        <p:pic>
          <p:nvPicPr>
            <p:cNvPr id="4120" name="Picture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9503" y="5920158"/>
              <a:ext cx="1057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1" name="Picture 2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40275" y="6242852"/>
              <a:ext cx="609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22" name="Picture 2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895536" y="6063100"/>
            <a:ext cx="6762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3" name="Group 62"/>
          <p:cNvGrpSpPr/>
          <p:nvPr/>
        </p:nvGrpSpPr>
        <p:grpSpPr>
          <a:xfrm>
            <a:off x="11224790" y="5531583"/>
            <a:ext cx="609601" cy="607650"/>
            <a:chOff x="11224790" y="5531583"/>
            <a:chExt cx="609601" cy="607650"/>
          </a:xfrm>
        </p:grpSpPr>
        <p:pic>
          <p:nvPicPr>
            <p:cNvPr id="4123" name="Picture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224790" y="5531583"/>
              <a:ext cx="609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4" name="Picture 2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234316" y="5843958"/>
              <a:ext cx="6000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25" name="Picture 2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43165" y="6001187"/>
            <a:ext cx="6381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 name="Group 58"/>
          <p:cNvGrpSpPr/>
          <p:nvPr/>
        </p:nvGrpSpPr>
        <p:grpSpPr>
          <a:xfrm>
            <a:off x="5977327" y="4374195"/>
            <a:ext cx="743512" cy="1065704"/>
            <a:chOff x="5977327" y="4374195"/>
            <a:chExt cx="743512" cy="1065704"/>
          </a:xfrm>
        </p:grpSpPr>
        <p:pic>
          <p:nvPicPr>
            <p:cNvPr id="4126" name="Picture 3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96524" y="4374195"/>
              <a:ext cx="7143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7" name="Picture 3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63200" y="4797087"/>
              <a:ext cx="5810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8" name="Picture 3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77327" y="5226246"/>
              <a:ext cx="743512" cy="21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 name="Group 61"/>
          <p:cNvGrpSpPr/>
          <p:nvPr/>
        </p:nvGrpSpPr>
        <p:grpSpPr>
          <a:xfrm>
            <a:off x="6041299" y="3399853"/>
            <a:ext cx="647700" cy="577217"/>
            <a:chOff x="6041299" y="3399853"/>
            <a:chExt cx="647700" cy="577217"/>
          </a:xfrm>
        </p:grpSpPr>
        <p:pic>
          <p:nvPicPr>
            <p:cNvPr id="4129" name="Picture 3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48913" y="3399853"/>
              <a:ext cx="6096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30" name="Picture 3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41299" y="3691320"/>
              <a:ext cx="647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 name="Group 48"/>
          <p:cNvGrpSpPr/>
          <p:nvPr/>
        </p:nvGrpSpPr>
        <p:grpSpPr>
          <a:xfrm>
            <a:off x="10140750" y="3382099"/>
            <a:ext cx="1537920" cy="422444"/>
            <a:chOff x="10140750" y="3382099"/>
            <a:chExt cx="1537920" cy="422444"/>
          </a:xfrm>
        </p:grpSpPr>
        <p:pic>
          <p:nvPicPr>
            <p:cNvPr id="4132" name="Picture 3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316720" y="3399853"/>
              <a:ext cx="3619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36" name="Picture 40" descr="ROMSOFT - OPERANDO CONSORTIUM"/>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140750" y="3382099"/>
              <a:ext cx="974870" cy="4224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10157990" y="4105468"/>
            <a:ext cx="1506392" cy="628650"/>
            <a:chOff x="10157990" y="4105468"/>
            <a:chExt cx="1506392" cy="628650"/>
          </a:xfrm>
        </p:grpSpPr>
        <p:pic>
          <p:nvPicPr>
            <p:cNvPr id="4137" name="Picture 4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157990" y="4278945"/>
              <a:ext cx="10668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38" name="Picture 4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331007" y="4105468"/>
              <a:ext cx="3333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41" name="Picture 4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1188347" y="1516675"/>
            <a:ext cx="7143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3" name="Picture 4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262371" y="1474038"/>
            <a:ext cx="5429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43"/>
          <p:cNvGrpSpPr/>
          <p:nvPr/>
        </p:nvGrpSpPr>
        <p:grpSpPr>
          <a:xfrm>
            <a:off x="10156712" y="2387391"/>
            <a:ext cx="1602920" cy="733425"/>
            <a:chOff x="10156712" y="2387391"/>
            <a:chExt cx="1602920" cy="733425"/>
          </a:xfrm>
        </p:grpSpPr>
        <p:pic>
          <p:nvPicPr>
            <p:cNvPr id="4146" name="Picture 5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156712" y="2825541"/>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 name="Picture 5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0199002" y="2387391"/>
              <a:ext cx="429183" cy="40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8" name="Picture 5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873807" y="2484030"/>
              <a:ext cx="8858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3" name="Group 42"/>
          <p:cNvGrpSpPr/>
          <p:nvPr/>
        </p:nvGrpSpPr>
        <p:grpSpPr>
          <a:xfrm>
            <a:off x="7721399" y="1348035"/>
            <a:ext cx="2162080" cy="697046"/>
            <a:chOff x="7721399" y="1348035"/>
            <a:chExt cx="2162080" cy="697046"/>
          </a:xfrm>
        </p:grpSpPr>
        <p:pic>
          <p:nvPicPr>
            <p:cNvPr id="4142" name="Picture 4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721399" y="1348035"/>
              <a:ext cx="6477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9" name="Picture 5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759499" y="1721232"/>
              <a:ext cx="6096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50" name="Picture 5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631285" y="1386135"/>
              <a:ext cx="1008399" cy="21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51" name="Picture 5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426371" y="1692656"/>
              <a:ext cx="5524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52" name="Picture 5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9012789" y="1721233"/>
              <a:ext cx="870690" cy="2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5928445" y="1263652"/>
            <a:ext cx="2497926" cy="2376190"/>
            <a:chOff x="5928445" y="1263652"/>
            <a:chExt cx="2497926" cy="2376190"/>
          </a:xfrm>
        </p:grpSpPr>
        <p:pic>
          <p:nvPicPr>
            <p:cNvPr id="17" name="Picture 7" descr="D:\Bluelink USB\adds Lia\COUNTRY FLAGS ROUND.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6034" r="75662"/>
            <a:stretch/>
          </p:blipFill>
          <p:spPr bwMode="auto">
            <a:xfrm>
              <a:off x="8038280" y="3279842"/>
              <a:ext cx="388091" cy="360000"/>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5928445" y="1263652"/>
              <a:ext cx="1610275" cy="852388"/>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6667500" y="2141220"/>
              <a:ext cx="1562100" cy="1138622"/>
            </a:xfrm>
            <a:custGeom>
              <a:avLst/>
              <a:gdLst>
                <a:gd name="connsiteX0" fmla="*/ 1562100 w 1562100"/>
                <a:gd name="connsiteY0" fmla="*/ 1127760 h 1127760"/>
                <a:gd name="connsiteX1" fmla="*/ 1562100 w 1562100"/>
                <a:gd name="connsiteY1" fmla="*/ 121920 h 1127760"/>
                <a:gd name="connsiteX2" fmla="*/ 0 w 1562100"/>
                <a:gd name="connsiteY2" fmla="*/ 121920 h 1127760"/>
                <a:gd name="connsiteX3" fmla="*/ 0 w 1562100"/>
                <a:gd name="connsiteY3" fmla="*/ 0 h 1127760"/>
              </a:gdLst>
              <a:ahLst/>
              <a:cxnLst>
                <a:cxn ang="0">
                  <a:pos x="connsiteX0" y="connsiteY0"/>
                </a:cxn>
                <a:cxn ang="0">
                  <a:pos x="connsiteX1" y="connsiteY1"/>
                </a:cxn>
                <a:cxn ang="0">
                  <a:pos x="connsiteX2" y="connsiteY2"/>
                </a:cxn>
                <a:cxn ang="0">
                  <a:pos x="connsiteX3" y="connsiteY3"/>
                </a:cxn>
              </a:cxnLst>
              <a:rect l="l" t="t" r="r" b="b"/>
              <a:pathLst>
                <a:path w="1562100" h="1127760">
                  <a:moveTo>
                    <a:pt x="1562100" y="1127760"/>
                  </a:moveTo>
                  <a:lnTo>
                    <a:pt x="1562100" y="121920"/>
                  </a:lnTo>
                  <a:lnTo>
                    <a:pt x="0" y="121920"/>
                  </a:lnTo>
                  <a:lnTo>
                    <a:pt x="0" y="0"/>
                  </a:lnTo>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a:off x="2627450" y="2425059"/>
            <a:ext cx="2461549" cy="2862322"/>
          </a:xfrm>
          <a:prstGeom prst="rect">
            <a:avLst/>
          </a:prstGeom>
        </p:spPr>
        <p:txBody>
          <a:bodyPr wrap="square">
            <a:spAutoFit/>
          </a:bodyPr>
          <a:lstStyle/>
          <a:p>
            <a:pPr marL="173038" lvl="0" indent="-173038">
              <a:spcAft>
                <a:spcPts val="1200"/>
              </a:spcAft>
              <a:buFont typeface="Arial" pitchFamily="34" charset="0"/>
              <a:buChar char="•"/>
              <a:defRPr/>
            </a:pPr>
            <a:r>
              <a:rPr lang="en-GB" sz="1400" b="1" dirty="0">
                <a:solidFill>
                  <a:srgbClr val="00345B"/>
                </a:solidFill>
                <a:latin typeface="Arial" pitchFamily="34" charset="0"/>
                <a:ea typeface="Times New Roman" panose="02020603050405020304" pitchFamily="18" charset="0"/>
                <a:cs typeface="Arial" pitchFamily="34" charset="0"/>
              </a:rPr>
              <a:t>1 Social &amp; Legal sciences research centre </a:t>
            </a:r>
            <a:r>
              <a:rPr lang="en-GB" sz="1400" dirty="0">
                <a:solidFill>
                  <a:srgbClr val="00345B"/>
                </a:solidFill>
                <a:latin typeface="Arial" pitchFamily="34" charset="0"/>
                <a:ea typeface="Times New Roman" panose="02020603050405020304" pitchFamily="18" charset="0"/>
                <a:cs typeface="Arial" pitchFamily="34" charset="0"/>
              </a:rPr>
              <a:t>(KUL)</a:t>
            </a:r>
          </a:p>
          <a:p>
            <a:pPr marL="173038" lvl="0" indent="-173038">
              <a:spcAft>
                <a:spcPts val="1200"/>
              </a:spcAft>
              <a:buFont typeface="Arial" pitchFamily="34" charset="0"/>
              <a:buChar char="•"/>
              <a:defRPr/>
            </a:pPr>
            <a:r>
              <a:rPr lang="en-GB" sz="1400" b="1" dirty="0">
                <a:solidFill>
                  <a:srgbClr val="00345B"/>
                </a:solidFill>
                <a:latin typeface="Arial" pitchFamily="34" charset="0"/>
                <a:ea typeface="Times New Roman" panose="02020603050405020304" pitchFamily="18" charset="0"/>
                <a:cs typeface="Arial" pitchFamily="34" charset="0"/>
              </a:rPr>
              <a:t>2 patients organizations                     </a:t>
            </a:r>
            <a:r>
              <a:rPr lang="en-GB" sz="1400" dirty="0">
                <a:solidFill>
                  <a:srgbClr val="00345B"/>
                </a:solidFill>
                <a:latin typeface="Arial" pitchFamily="34" charset="0"/>
                <a:ea typeface="Times New Roman" panose="02020603050405020304" pitchFamily="18" charset="0"/>
                <a:cs typeface="Arial" pitchFamily="34" charset="0"/>
              </a:rPr>
              <a:t>(EPF, EFGCP) </a:t>
            </a:r>
          </a:p>
          <a:p>
            <a:pPr marL="173038" lvl="0" indent="-173038">
              <a:spcAft>
                <a:spcPts val="1200"/>
              </a:spcAft>
              <a:buFont typeface="Arial" pitchFamily="34" charset="0"/>
              <a:buChar char="•"/>
              <a:defRPr/>
            </a:pPr>
            <a:r>
              <a:rPr lang="en-GB" sz="1400" b="1" dirty="0">
                <a:solidFill>
                  <a:srgbClr val="00345B"/>
                </a:solidFill>
                <a:latin typeface="Arial" pitchFamily="34" charset="0"/>
                <a:ea typeface="Times New Roman" panose="02020603050405020304" pitchFamily="18" charset="0"/>
                <a:cs typeface="Arial" pitchFamily="34" charset="0"/>
              </a:rPr>
              <a:t>1 government authority </a:t>
            </a:r>
            <a:r>
              <a:rPr lang="en-GB" sz="1400" dirty="0">
                <a:solidFill>
                  <a:srgbClr val="00345B"/>
                </a:solidFill>
                <a:latin typeface="Arial" pitchFamily="34" charset="0"/>
                <a:ea typeface="Times New Roman" panose="02020603050405020304" pitchFamily="18" charset="0"/>
                <a:cs typeface="Arial" pitchFamily="34" charset="0"/>
              </a:rPr>
              <a:t>(INCM)</a:t>
            </a:r>
          </a:p>
          <a:p>
            <a:pPr marL="173038" lvl="0" indent="-173038">
              <a:spcAft>
                <a:spcPts val="1200"/>
              </a:spcAft>
              <a:buFont typeface="Arial" pitchFamily="34" charset="0"/>
              <a:buChar char="•"/>
              <a:defRPr/>
            </a:pPr>
            <a:r>
              <a:rPr lang="en-GB" sz="1400" b="1" dirty="0">
                <a:solidFill>
                  <a:srgbClr val="00345B"/>
                </a:solidFill>
                <a:latin typeface="Arial" pitchFamily="34" charset="0"/>
                <a:ea typeface="Times New Roman" panose="02020603050405020304" pitchFamily="18" charset="0"/>
                <a:cs typeface="Arial" pitchFamily="34" charset="0"/>
              </a:rPr>
              <a:t>1 CRO </a:t>
            </a:r>
            <a:r>
              <a:rPr lang="en-GB" sz="1400" dirty="0">
                <a:solidFill>
                  <a:srgbClr val="00345B"/>
                </a:solidFill>
                <a:latin typeface="Arial" pitchFamily="34" charset="0"/>
                <a:ea typeface="Times New Roman" panose="02020603050405020304" pitchFamily="18" charset="0"/>
                <a:cs typeface="Arial" pitchFamily="34" charset="0"/>
              </a:rPr>
              <a:t>(ONO)</a:t>
            </a:r>
          </a:p>
          <a:p>
            <a:pPr marL="173038" lvl="0" indent="-173038">
              <a:spcAft>
                <a:spcPts val="1200"/>
              </a:spcAft>
              <a:buFont typeface="Arial" pitchFamily="34" charset="0"/>
              <a:buChar char="•"/>
              <a:defRPr/>
            </a:pPr>
            <a:r>
              <a:rPr lang="en-GB" sz="1400" b="1" dirty="0">
                <a:solidFill>
                  <a:srgbClr val="00345B"/>
                </a:solidFill>
                <a:latin typeface="Arial" pitchFamily="34" charset="0"/>
                <a:ea typeface="Times New Roman" panose="02020603050405020304" pitchFamily="18" charset="0"/>
                <a:cs typeface="Arial" pitchFamily="34" charset="0"/>
              </a:rPr>
              <a:t>3 hospitals                            </a:t>
            </a:r>
            <a:r>
              <a:rPr lang="en-GB" sz="1400" dirty="0">
                <a:solidFill>
                  <a:srgbClr val="00345B"/>
                </a:solidFill>
                <a:latin typeface="Arial" pitchFamily="34" charset="0"/>
                <a:ea typeface="Times New Roman" panose="02020603050405020304" pitchFamily="18" charset="0"/>
                <a:cs typeface="Arial" pitchFamily="34" charset="0"/>
              </a:rPr>
              <a:t>(OPB, HES, UKW) </a:t>
            </a:r>
            <a:endParaRPr lang="es-ES" sz="1400" dirty="0">
              <a:solidFill>
                <a:srgbClr val="00345B"/>
              </a:solidFill>
              <a:latin typeface="Arial" pitchFamily="34" charset="0"/>
              <a:cs typeface="Arial" pitchFamily="34" charset="0"/>
            </a:endParaRPr>
          </a:p>
        </p:txBody>
      </p:sp>
      <p:grpSp>
        <p:nvGrpSpPr>
          <p:cNvPr id="11" name="Group 10">
            <a:extLst>
              <a:ext uri="{FF2B5EF4-FFF2-40B4-BE49-F238E27FC236}">
                <a16:creationId xmlns:a16="http://schemas.microsoft.com/office/drawing/2014/main" id="{B3A26236-6A27-4307-8984-E44B06648AF9}"/>
              </a:ext>
            </a:extLst>
          </p:cNvPr>
          <p:cNvGrpSpPr/>
          <p:nvPr/>
        </p:nvGrpSpPr>
        <p:grpSpPr>
          <a:xfrm>
            <a:off x="5987883" y="1362028"/>
            <a:ext cx="1424044" cy="661193"/>
            <a:chOff x="5987883" y="1362028"/>
            <a:chExt cx="1424044" cy="661193"/>
          </a:xfrm>
        </p:grpSpPr>
        <p:grpSp>
          <p:nvGrpSpPr>
            <p:cNvPr id="91" name="Group 90"/>
            <p:cNvGrpSpPr/>
            <p:nvPr/>
          </p:nvGrpSpPr>
          <p:grpSpPr>
            <a:xfrm>
              <a:off x="5987883" y="1362028"/>
              <a:ext cx="1210714" cy="661193"/>
              <a:chOff x="5987883" y="1362028"/>
              <a:chExt cx="1210714" cy="661193"/>
            </a:xfrm>
          </p:grpSpPr>
          <p:pic>
            <p:nvPicPr>
              <p:cNvPr id="92" name="Picture 4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987883" y="1362028"/>
                <a:ext cx="8572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4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004370" y="1680321"/>
                <a:ext cx="4286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49"/>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598522" y="1732708"/>
                <a:ext cx="6000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1" name="Picture 100" descr="Logo&#10;&#10;Description automatically generated">
              <a:extLst>
                <a:ext uri="{FF2B5EF4-FFF2-40B4-BE49-F238E27FC236}">
                  <a16:creationId xmlns:a16="http://schemas.microsoft.com/office/drawing/2014/main" id="{D8EE0EE7-7184-4ED9-A267-3CE654B7722D}"/>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6869120" y="1400550"/>
              <a:ext cx="542807" cy="224043"/>
            </a:xfrm>
            <a:prstGeom prst="rect">
              <a:avLst/>
            </a:prstGeom>
          </p:spPr>
        </p:pic>
      </p:grpSp>
    </p:spTree>
    <p:extLst>
      <p:ext uri="{BB962C8B-B14F-4D97-AF65-F5344CB8AC3E}">
        <p14:creationId xmlns:p14="http://schemas.microsoft.com/office/powerpoint/2010/main" val="101556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Oval 2050"/>
          <p:cNvSpPr/>
          <p:nvPr/>
        </p:nvSpPr>
        <p:spPr>
          <a:xfrm>
            <a:off x="3332845" y="978144"/>
            <a:ext cx="5682456" cy="5682456"/>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p:txBody>
          <a:bodyPr/>
          <a:lstStyle/>
          <a:p>
            <a:r>
              <a:rPr lang="en-US" dirty="0">
                <a:effectLst>
                  <a:outerShdw blurRad="38100" dist="38100" dir="2700000" algn="tl">
                    <a:srgbClr val="000000">
                      <a:alpha val="43137"/>
                    </a:srgbClr>
                  </a:outerShdw>
                </a:effectLst>
              </a:rPr>
              <a:t>PHARMALEDGER </a:t>
            </a:r>
            <a:r>
              <a:rPr lang="en-US" b="1" dirty="0">
                <a:effectLst>
                  <a:outerShdw blurRad="38100" dist="38100" dir="2700000" algn="tl">
                    <a:srgbClr val="000000">
                      <a:alpha val="43137"/>
                    </a:srgbClr>
                  </a:outerShdw>
                </a:effectLst>
              </a:rPr>
              <a:t>OBJECTIVES</a:t>
            </a:r>
          </a:p>
        </p:txBody>
      </p:sp>
      <p:sp>
        <p:nvSpPr>
          <p:cNvPr id="8" name="Title 4">
            <a:extLst>
              <a:ext uri="{FF2B5EF4-FFF2-40B4-BE49-F238E27FC236}">
                <a16:creationId xmlns:a16="http://schemas.microsoft.com/office/drawing/2014/main" id="{F030BF0E-2DEC-4DB5-B5FF-885ECC23211B}"/>
              </a:ext>
            </a:extLst>
          </p:cNvPr>
          <p:cNvSpPr txBox="1">
            <a:spLocks/>
          </p:cNvSpPr>
          <p:nvPr/>
        </p:nvSpPr>
        <p:spPr>
          <a:xfrm>
            <a:off x="4455631" y="1842197"/>
            <a:ext cx="3436883" cy="93857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2060"/>
                </a:solidFill>
                <a:uLnTx/>
                <a:uFillTx/>
                <a:latin typeface="Arial" pitchFamily="34" charset="0"/>
                <a:ea typeface="+mj-ea"/>
                <a:cs typeface="Arial" pitchFamily="34" charset="0"/>
              </a:rPr>
              <a:t>Develop </a:t>
            </a:r>
            <a:r>
              <a:rPr kumimoji="0" lang="en-US" sz="1400" b="1" i="0" u="none" strike="noStrike" kern="1200" cap="none" spc="0" normalizeH="0" baseline="0" noProof="0" dirty="0">
                <a:ln>
                  <a:noFill/>
                </a:ln>
                <a:solidFill>
                  <a:srgbClr val="002060"/>
                </a:solidFill>
                <a:uLnTx/>
                <a:uFillTx/>
                <a:latin typeface="Arial" pitchFamily="34" charset="0"/>
                <a:ea typeface="+mj-ea"/>
                <a:cs typeface="Arial" pitchFamily="34" charset="0"/>
              </a:rPr>
              <a:t>a scalable, sustainable, beyond-state-of-the-art blockchain reference architecture </a:t>
            </a:r>
            <a:r>
              <a:rPr kumimoji="0" lang="en-US" sz="1400" i="0" u="none" strike="noStrike" kern="1200" cap="none" spc="0" normalizeH="0" baseline="0" noProof="0" dirty="0">
                <a:ln>
                  <a:noFill/>
                </a:ln>
                <a:solidFill>
                  <a:srgbClr val="002060"/>
                </a:solidFill>
                <a:uLnTx/>
                <a:uFillTx/>
                <a:latin typeface="Arial" pitchFamily="34" charset="0"/>
                <a:ea typeface="+mj-ea"/>
                <a:cs typeface="Arial" pitchFamily="34" charset="0"/>
              </a:rPr>
              <a:t>validating three prioritized </a:t>
            </a:r>
            <a:r>
              <a:rPr kumimoji="0" lang="en-US" sz="1400" b="1" i="0" u="none" strike="noStrike" kern="1200" cap="none" spc="0" normalizeH="0" baseline="0" noProof="0" dirty="0">
                <a:ln>
                  <a:noFill/>
                </a:ln>
                <a:solidFill>
                  <a:srgbClr val="002060"/>
                </a:solidFill>
                <a:uLnTx/>
                <a:uFillTx/>
                <a:latin typeface="Arial" pitchFamily="34" charset="0"/>
                <a:ea typeface="+mj-ea"/>
                <a:cs typeface="Arial" pitchFamily="34" charset="0"/>
              </a:rPr>
              <a:t>business use cases from different healthcare domains </a:t>
            </a:r>
            <a:r>
              <a:rPr kumimoji="0" lang="en-US" sz="1400" i="0" u="none" strike="noStrike" kern="1200" cap="none" spc="0" normalizeH="0" baseline="0" noProof="0" dirty="0">
                <a:ln>
                  <a:noFill/>
                </a:ln>
                <a:solidFill>
                  <a:srgbClr val="002060"/>
                </a:solidFill>
                <a:uLnTx/>
                <a:uFillTx/>
                <a:latin typeface="Arial" pitchFamily="34" charset="0"/>
                <a:ea typeface="+mj-ea"/>
                <a:cs typeface="Arial" pitchFamily="34" charset="0"/>
              </a:rPr>
              <a:t>involving key healthcare ecosystem stakeholders</a:t>
            </a:r>
            <a:r>
              <a:rPr kumimoji="0" lang="es-ES" sz="1400" i="0" u="none" strike="noStrike" kern="1200" cap="none" spc="0" normalizeH="0" baseline="0" noProof="0" dirty="0">
                <a:ln>
                  <a:noFill/>
                </a:ln>
                <a:solidFill>
                  <a:srgbClr val="002060"/>
                </a:solidFill>
                <a:uLnTx/>
                <a:uFillTx/>
                <a:latin typeface="Arial" pitchFamily="34" charset="0"/>
                <a:ea typeface="+mj-ea"/>
                <a:cs typeface="Arial" pitchFamily="34" charset="0"/>
              </a:rPr>
              <a:t/>
            </a:r>
            <a:br>
              <a:rPr kumimoji="0" lang="es-ES" sz="1400" i="0" u="none" strike="noStrike" kern="1200" cap="none" spc="0" normalizeH="0" baseline="0" noProof="0" dirty="0">
                <a:ln>
                  <a:noFill/>
                </a:ln>
                <a:solidFill>
                  <a:srgbClr val="002060"/>
                </a:solidFill>
                <a:uLnTx/>
                <a:uFillTx/>
                <a:latin typeface="Arial" pitchFamily="34" charset="0"/>
                <a:ea typeface="+mj-ea"/>
                <a:cs typeface="Arial" pitchFamily="34" charset="0"/>
              </a:rPr>
            </a:br>
            <a:endParaRPr kumimoji="0" lang="en-GB" sz="1400" i="0" u="none" strike="noStrike" kern="1200" cap="none" spc="0" normalizeH="0" baseline="0" noProof="0" dirty="0">
              <a:ln>
                <a:noFill/>
              </a:ln>
              <a:solidFill>
                <a:srgbClr val="002060"/>
              </a:solidFill>
              <a:uLnTx/>
              <a:uFillTx/>
              <a:latin typeface="Arial" pitchFamily="34" charset="0"/>
              <a:ea typeface="+mj-ea"/>
              <a:cs typeface="Arial" pitchFamily="34" charset="0"/>
            </a:endParaRPr>
          </a:p>
        </p:txBody>
      </p:sp>
      <p:grpSp>
        <p:nvGrpSpPr>
          <p:cNvPr id="5" name="Group 4"/>
          <p:cNvGrpSpPr/>
          <p:nvPr/>
        </p:nvGrpSpPr>
        <p:grpSpPr>
          <a:xfrm>
            <a:off x="6100041" y="4425798"/>
            <a:ext cx="1774003" cy="1774002"/>
            <a:chOff x="5537515" y="3791359"/>
            <a:chExt cx="2295603" cy="2295602"/>
          </a:xfrm>
        </p:grpSpPr>
        <p:sp>
          <p:nvSpPr>
            <p:cNvPr id="25" name="Oval 24"/>
            <p:cNvSpPr/>
            <p:nvPr/>
          </p:nvSpPr>
          <p:spPr>
            <a:xfrm>
              <a:off x="5537515" y="3791359"/>
              <a:ext cx="2295603" cy="2295602"/>
            </a:xfrm>
            <a:prstGeom prst="ellipse">
              <a:avLst/>
            </a:prstGeom>
            <a:noFill/>
            <a:ln>
              <a:gradFill flip="none" rotWithShape="1">
                <a:gsLst>
                  <a:gs pos="100000">
                    <a:schemeClr val="bg1">
                      <a:lumMod val="95000"/>
                    </a:schemeClr>
                  </a:gs>
                  <a:gs pos="0">
                    <a:srgbClr val="339DAA"/>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8" name="TextBox 27"/>
            <p:cNvSpPr txBox="1"/>
            <p:nvPr/>
          </p:nvSpPr>
          <p:spPr>
            <a:xfrm>
              <a:off x="5698925" y="5185381"/>
              <a:ext cx="1992382" cy="657146"/>
            </a:xfrm>
            <a:prstGeom prst="rect">
              <a:avLst/>
            </a:prstGeom>
            <a:noFill/>
          </p:spPr>
          <p:txBody>
            <a:bodyPr wrap="square" rtlCol="0">
              <a:spAutoFit/>
            </a:bodyPr>
            <a:lstStyle/>
            <a:p>
              <a:pPr algn="ctr"/>
              <a:r>
                <a:rPr lang="en-US" sz="900" b="1">
                  <a:solidFill>
                    <a:srgbClr val="00345B"/>
                  </a:solidFill>
                  <a:latin typeface="Arial" pitchFamily="34" charset="0"/>
                  <a:cs typeface="Arial" pitchFamily="34" charset="0"/>
                </a:rPr>
                <a:t>Clinical trial efficiency</a:t>
              </a:r>
            </a:p>
            <a:p>
              <a:pPr algn="ctr"/>
              <a:r>
                <a:rPr lang="en-US" sz="900">
                  <a:solidFill>
                    <a:srgbClr val="00345B"/>
                  </a:solidFill>
                  <a:latin typeface="Arial" pitchFamily="34" charset="0"/>
                  <a:cs typeface="Arial" pitchFamily="34" charset="0"/>
                </a:rPr>
                <a:t>through data provenance and digitization</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2893" y="4256940"/>
              <a:ext cx="884445" cy="5676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3" name="Group 2"/>
          <p:cNvGrpSpPr/>
          <p:nvPr/>
        </p:nvGrpSpPr>
        <p:grpSpPr>
          <a:xfrm>
            <a:off x="5327516" y="3029706"/>
            <a:ext cx="1774004" cy="1774002"/>
            <a:chOff x="4537849" y="1984781"/>
            <a:chExt cx="2295604" cy="2295602"/>
          </a:xfrm>
        </p:grpSpPr>
        <p:sp>
          <p:nvSpPr>
            <p:cNvPr id="23" name="Oval 22"/>
            <p:cNvSpPr/>
            <p:nvPr/>
          </p:nvSpPr>
          <p:spPr>
            <a:xfrm>
              <a:off x="4537850" y="1984781"/>
              <a:ext cx="2295603" cy="2295602"/>
            </a:xfrm>
            <a:prstGeom prst="ellipse">
              <a:avLst/>
            </a:prstGeom>
            <a:noFill/>
            <a:ln>
              <a:gradFill>
                <a:gsLst>
                  <a:gs pos="0">
                    <a:srgbClr val="4271AF"/>
                  </a:gs>
                  <a:gs pos="100000">
                    <a:schemeClr val="bg1">
                      <a:lumMod val="9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7" name="TextBox 26"/>
            <p:cNvSpPr txBox="1"/>
            <p:nvPr/>
          </p:nvSpPr>
          <p:spPr>
            <a:xfrm>
              <a:off x="4537849" y="3044670"/>
              <a:ext cx="2295603" cy="657146"/>
            </a:xfrm>
            <a:prstGeom prst="rect">
              <a:avLst/>
            </a:prstGeom>
            <a:noFill/>
          </p:spPr>
          <p:txBody>
            <a:bodyPr wrap="square" rtlCol="0">
              <a:spAutoFit/>
            </a:bodyPr>
            <a:lstStyle/>
            <a:p>
              <a:pPr algn="ctr"/>
              <a:r>
                <a:rPr lang="en-US" sz="900" b="1" dirty="0">
                  <a:solidFill>
                    <a:srgbClr val="00345B"/>
                  </a:solidFill>
                  <a:latin typeface="Arial" pitchFamily="34" charset="0"/>
                  <a:cs typeface="Arial" pitchFamily="34" charset="0"/>
                </a:rPr>
                <a:t>Patient empowerment</a:t>
              </a:r>
            </a:p>
            <a:p>
              <a:pPr algn="ctr"/>
              <a:r>
                <a:rPr lang="en-US" sz="900" dirty="0">
                  <a:solidFill>
                    <a:srgbClr val="00345B"/>
                  </a:solidFill>
                  <a:latin typeface="Arial" pitchFamily="34" charset="0"/>
                  <a:cs typeface="Arial" pitchFamily="34" charset="0"/>
                </a:rPr>
                <a:t>Through self-sovereignty in a data marketplace</a:t>
              </a:r>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8366" y="2284967"/>
              <a:ext cx="663844" cy="6630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4" name="Group 3"/>
          <p:cNvGrpSpPr/>
          <p:nvPr/>
        </p:nvGrpSpPr>
        <p:grpSpPr>
          <a:xfrm>
            <a:off x="4474101" y="4396651"/>
            <a:ext cx="1774003" cy="1774002"/>
            <a:chOff x="3433509" y="3753642"/>
            <a:chExt cx="2295603" cy="2295602"/>
          </a:xfrm>
        </p:grpSpPr>
        <p:sp>
          <p:nvSpPr>
            <p:cNvPr id="24" name="Oval 23"/>
            <p:cNvSpPr/>
            <p:nvPr/>
          </p:nvSpPr>
          <p:spPr>
            <a:xfrm>
              <a:off x="3433509" y="3753642"/>
              <a:ext cx="2295603" cy="2295602"/>
            </a:xfrm>
            <a:prstGeom prst="ellipse">
              <a:avLst/>
            </a:prstGeom>
            <a:noFill/>
            <a:ln>
              <a:gradFill flip="none" rotWithShape="1">
                <a:gsLst>
                  <a:gs pos="0">
                    <a:schemeClr val="bg1">
                      <a:lumMod val="95000"/>
                    </a:schemeClr>
                  </a:gs>
                  <a:gs pos="100000">
                    <a:srgbClr val="71FDF5"/>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 name="TextBox 28"/>
            <p:cNvSpPr txBox="1"/>
            <p:nvPr/>
          </p:nvSpPr>
          <p:spPr>
            <a:xfrm>
              <a:off x="3433509" y="5185379"/>
              <a:ext cx="2295603" cy="657146"/>
            </a:xfrm>
            <a:prstGeom prst="rect">
              <a:avLst/>
            </a:prstGeom>
            <a:noFill/>
          </p:spPr>
          <p:txBody>
            <a:bodyPr wrap="square" rtlCol="0">
              <a:spAutoFit/>
            </a:bodyPr>
            <a:lstStyle/>
            <a:p>
              <a:pPr algn="ctr"/>
              <a:r>
                <a:rPr lang="en-US" sz="900" b="1">
                  <a:solidFill>
                    <a:srgbClr val="00345B"/>
                  </a:solidFill>
                  <a:latin typeface="Arial" pitchFamily="34" charset="0"/>
                  <a:cs typeface="Arial" pitchFamily="34" charset="0"/>
                </a:rPr>
                <a:t>Supply chain transparency</a:t>
              </a:r>
            </a:p>
            <a:p>
              <a:pPr algn="ctr"/>
              <a:r>
                <a:rPr lang="en-US" sz="900">
                  <a:solidFill>
                    <a:srgbClr val="00345B"/>
                  </a:solidFill>
                  <a:latin typeface="Arial" pitchFamily="34" charset="0"/>
                  <a:cs typeface="Arial" pitchFamily="34" charset="0"/>
                </a:rPr>
                <a:t>through traceability and interoperability</a:t>
              </a:r>
            </a:p>
          </p:txBody>
        </p:sp>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3790" y="4063236"/>
              <a:ext cx="955040" cy="9550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31" name="Oval 30"/>
          <p:cNvSpPr/>
          <p:nvPr/>
        </p:nvSpPr>
        <p:spPr>
          <a:xfrm>
            <a:off x="5808224" y="4439232"/>
            <a:ext cx="808200" cy="819472"/>
          </a:xfrm>
          <a:prstGeom prst="ellipse">
            <a:avLst/>
          </a:prstGeom>
          <a:gradFill flip="none" rotWithShape="1">
            <a:gsLst>
              <a:gs pos="25000">
                <a:schemeClr val="bg1"/>
              </a:gs>
              <a:gs pos="81000">
                <a:schemeClr val="bg1">
                  <a:alpha val="50000"/>
                </a:schemeClr>
              </a:gs>
              <a:gs pos="100000">
                <a:schemeClr val="accent1">
                  <a:tint val="23500"/>
                  <a:satMod val="16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2056" name="Picture 8" descr="D:\Go Viral\Pharmaledger\PHARMALEDGER SIMBOL 4 SIDE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3698" y="4512606"/>
            <a:ext cx="681639" cy="681638"/>
          </a:xfrm>
          <a:prstGeom prst="rect">
            <a:avLst/>
          </a:prstGeom>
          <a:noFill/>
          <a:extLst>
            <a:ext uri="{909E8E84-426E-40DD-AFC4-6F175D3DCCD1}">
              <a14:hiddenFill xmlns:a14="http://schemas.microsoft.com/office/drawing/2010/main">
                <a:solidFill>
                  <a:srgbClr val="FFFFFF"/>
                </a:solidFill>
              </a14:hiddenFill>
            </a:ext>
          </a:extLst>
        </p:spPr>
      </p:pic>
      <p:grpSp>
        <p:nvGrpSpPr>
          <p:cNvPr id="2078" name="Group 2077"/>
          <p:cNvGrpSpPr/>
          <p:nvPr/>
        </p:nvGrpSpPr>
        <p:grpSpPr>
          <a:xfrm>
            <a:off x="9991506" y="1439645"/>
            <a:ext cx="1530854" cy="1530855"/>
            <a:chOff x="9991506" y="1439645"/>
            <a:chExt cx="1530854" cy="1530855"/>
          </a:xfrm>
        </p:grpSpPr>
        <p:sp>
          <p:nvSpPr>
            <p:cNvPr id="2063" name="Oval 2062"/>
            <p:cNvSpPr/>
            <p:nvPr/>
          </p:nvSpPr>
          <p:spPr>
            <a:xfrm>
              <a:off x="9991506" y="1439645"/>
              <a:ext cx="1530854" cy="1530855"/>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177194" y="1778479"/>
              <a:ext cx="1159476" cy="60318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Arial" pitchFamily="34" charset="0"/>
                  <a:cs typeface="Arial" pitchFamily="34" charset="0"/>
                </a:rPr>
                <a:t>Allow </a:t>
              </a:r>
              <a:r>
                <a:rPr kumimoji="0" lang="en-US" sz="1100" b="1" i="0" u="none" strike="noStrike" kern="1200" cap="none" spc="0" normalizeH="0" baseline="0" noProof="0" dirty="0">
                  <a:ln>
                    <a:noFill/>
                  </a:ln>
                  <a:solidFill>
                    <a:srgbClr val="002060"/>
                  </a:solidFill>
                  <a:effectLst/>
                  <a:uLnTx/>
                  <a:uFillTx/>
                  <a:latin typeface="Arial" pitchFamily="34" charset="0"/>
                  <a:cs typeface="Arial" pitchFamily="34" charset="0"/>
                </a:rPr>
                <a:t>security of information </a:t>
              </a:r>
              <a:r>
                <a:rPr kumimoji="0" lang="en-US" sz="1100" b="0" i="0" u="none" strike="noStrike" kern="1200" cap="none" spc="0" normalizeH="0" baseline="0" noProof="0" dirty="0">
                  <a:ln>
                    <a:noFill/>
                  </a:ln>
                  <a:solidFill>
                    <a:srgbClr val="002060"/>
                  </a:solidFill>
                  <a:effectLst/>
                  <a:uLnTx/>
                  <a:uFillTx/>
                  <a:latin typeface="Arial" pitchFamily="34" charset="0"/>
                  <a:cs typeface="Arial" pitchFamily="34" charset="0"/>
                </a:rPr>
                <a:t>and </a:t>
              </a:r>
              <a:r>
                <a:rPr kumimoji="0" lang="en-US" sz="1100" b="1" i="0" u="none" strike="noStrike" kern="1200" cap="none" spc="0" normalizeH="0" baseline="0" noProof="0" dirty="0">
                  <a:ln>
                    <a:noFill/>
                  </a:ln>
                  <a:solidFill>
                    <a:srgbClr val="002060"/>
                  </a:solidFill>
                  <a:effectLst/>
                  <a:uLnTx/>
                  <a:uFillTx/>
                  <a:latin typeface="Arial" pitchFamily="34" charset="0"/>
                  <a:cs typeface="Arial" pitchFamily="34" charset="0"/>
                </a:rPr>
                <a:t>greater access </a:t>
              </a:r>
              <a:r>
                <a:rPr kumimoji="0" lang="en-US" sz="1100" b="0" i="0" u="none" strike="noStrike" kern="1200" cap="none" spc="0" normalizeH="0" baseline="0" noProof="0" dirty="0">
                  <a:ln>
                    <a:noFill/>
                  </a:ln>
                  <a:solidFill>
                    <a:srgbClr val="002060"/>
                  </a:solidFill>
                  <a:effectLst/>
                  <a:uLnTx/>
                  <a:uFillTx/>
                  <a:latin typeface="Arial" pitchFamily="34" charset="0"/>
                  <a:cs typeface="Arial" pitchFamily="34" charset="0"/>
                </a:rPr>
                <a:t>across use cases.</a:t>
              </a:r>
            </a:p>
          </p:txBody>
        </p:sp>
      </p:grpSp>
      <p:grpSp>
        <p:nvGrpSpPr>
          <p:cNvPr id="32" name="Group 31"/>
          <p:cNvGrpSpPr/>
          <p:nvPr/>
        </p:nvGrpSpPr>
        <p:grpSpPr>
          <a:xfrm>
            <a:off x="10013913" y="4862914"/>
            <a:ext cx="1530854" cy="1530855"/>
            <a:chOff x="10013913" y="4862914"/>
            <a:chExt cx="1530854" cy="1530855"/>
          </a:xfrm>
        </p:grpSpPr>
        <p:sp>
          <p:nvSpPr>
            <p:cNvPr id="49" name="Oval 48"/>
            <p:cNvSpPr/>
            <p:nvPr/>
          </p:nvSpPr>
          <p:spPr>
            <a:xfrm>
              <a:off x="10013913" y="4862914"/>
              <a:ext cx="1530854" cy="1530855"/>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0177195" y="5018540"/>
              <a:ext cx="1232200" cy="86858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Arial" pitchFamily="34" charset="0"/>
                  <a:cs typeface="Arial" pitchFamily="34" charset="0"/>
                </a:rPr>
                <a:t>Define and formalize an effective governance </a:t>
              </a:r>
              <a:r>
                <a:rPr kumimoji="0" lang="en-US" sz="1100" b="0" i="0" u="none" strike="noStrike" kern="1200" cap="none" spc="0" normalizeH="0" baseline="0" noProof="0" dirty="0">
                  <a:ln>
                    <a:noFill/>
                  </a:ln>
                  <a:solidFill>
                    <a:srgbClr val="002060"/>
                  </a:solidFill>
                  <a:effectLst/>
                  <a:uLnTx/>
                  <a:uFillTx/>
                  <a:latin typeface="Arial" pitchFamily="34" charset="0"/>
                  <a:cs typeface="Arial" pitchFamily="34" charset="0"/>
                </a:rPr>
                <a:t>for a sustainable </a:t>
              </a:r>
              <a:r>
                <a:rPr lang="en-US" sz="1100" dirty="0">
                  <a:solidFill>
                    <a:srgbClr val="002060"/>
                  </a:solidFill>
                  <a:latin typeface="Arial" pitchFamily="34" charset="0"/>
                  <a:cs typeface="Arial" pitchFamily="34" charset="0"/>
                </a:rPr>
                <a:t>PharmaLedger  framework.</a:t>
              </a:r>
            </a:p>
          </p:txBody>
        </p:sp>
      </p:grpSp>
      <p:grpSp>
        <p:nvGrpSpPr>
          <p:cNvPr id="2079" name="Group 2078"/>
          <p:cNvGrpSpPr/>
          <p:nvPr/>
        </p:nvGrpSpPr>
        <p:grpSpPr>
          <a:xfrm>
            <a:off x="10013914" y="3142000"/>
            <a:ext cx="1530854" cy="1530855"/>
            <a:chOff x="10013914" y="3142000"/>
            <a:chExt cx="1530854" cy="1530855"/>
          </a:xfrm>
        </p:grpSpPr>
        <p:sp>
          <p:nvSpPr>
            <p:cNvPr id="48" name="Oval 47"/>
            <p:cNvSpPr/>
            <p:nvPr/>
          </p:nvSpPr>
          <p:spPr>
            <a:xfrm>
              <a:off x="10013914" y="3142000"/>
              <a:ext cx="1530854" cy="1530855"/>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0177195" y="3385773"/>
              <a:ext cx="1232199" cy="60318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Arial" pitchFamily="34" charset="0"/>
                  <a:cs typeface="Arial" pitchFamily="34" charset="0"/>
                </a:rPr>
                <a:t>Provide a </a:t>
              </a:r>
              <a:r>
                <a:rPr kumimoji="0" lang="en-US" sz="1100" b="1" i="0" u="none" strike="noStrike" kern="1200" cap="none" spc="0" normalizeH="0" baseline="0" noProof="0" dirty="0">
                  <a:ln>
                    <a:noFill/>
                  </a:ln>
                  <a:solidFill>
                    <a:srgbClr val="002060"/>
                  </a:solidFill>
                  <a:effectLst/>
                  <a:uLnTx/>
                  <a:uFillTx/>
                  <a:latin typeface="Arial" pitchFamily="34" charset="0"/>
                  <a:cs typeface="Arial" pitchFamily="34" charset="0"/>
                </a:rPr>
                <a:t>legal and ethical framework</a:t>
              </a:r>
              <a:r>
                <a:rPr kumimoji="0" lang="en-US" sz="1100" b="0" i="0" u="none" strike="noStrike" kern="1200" cap="none" spc="0" normalizeH="0" baseline="0" noProof="0" dirty="0">
                  <a:ln>
                    <a:noFill/>
                  </a:ln>
                  <a:solidFill>
                    <a:srgbClr val="002060"/>
                  </a:solidFill>
                  <a:effectLst/>
                  <a:uLnTx/>
                  <a:uFillTx/>
                  <a:latin typeface="Arial" pitchFamily="34" charset="0"/>
                  <a:cs typeface="Arial" pitchFamily="34" charset="0"/>
                </a:rPr>
                <a:t> to ensure regulatory compliance. </a:t>
              </a:r>
            </a:p>
          </p:txBody>
        </p:sp>
      </p:grpSp>
      <p:grpSp>
        <p:nvGrpSpPr>
          <p:cNvPr id="2076" name="Group 2075"/>
          <p:cNvGrpSpPr/>
          <p:nvPr/>
        </p:nvGrpSpPr>
        <p:grpSpPr>
          <a:xfrm>
            <a:off x="820570" y="3074063"/>
            <a:ext cx="1530854" cy="1530855"/>
            <a:chOff x="820570" y="3074063"/>
            <a:chExt cx="1530854" cy="1530855"/>
          </a:xfrm>
        </p:grpSpPr>
        <p:sp>
          <p:nvSpPr>
            <p:cNvPr id="62" name="Oval 61"/>
            <p:cNvSpPr/>
            <p:nvPr/>
          </p:nvSpPr>
          <p:spPr>
            <a:xfrm>
              <a:off x="820570" y="3074063"/>
              <a:ext cx="1530854" cy="1530855"/>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0618" y="3473649"/>
              <a:ext cx="1508446" cy="76944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Arial" pitchFamily="34" charset="0"/>
                  <a:cs typeface="Arial" pitchFamily="34" charset="0"/>
                </a:rPr>
                <a:t>Enable </a:t>
              </a:r>
              <a:r>
                <a:rPr kumimoji="0" lang="en-US" sz="1100" b="1" i="0" u="none" strike="noStrike" kern="1200" cap="none" spc="0" normalizeH="0" baseline="0" noProof="0" dirty="0">
                  <a:ln>
                    <a:noFill/>
                  </a:ln>
                  <a:solidFill>
                    <a:srgbClr val="002060"/>
                  </a:solidFill>
                  <a:effectLst/>
                  <a:uLnTx/>
                  <a:uFillTx/>
                  <a:latin typeface="Arial" pitchFamily="34" charset="0"/>
                  <a:cs typeface="Arial" pitchFamily="34" charset="0"/>
                </a:rPr>
                <a:t>agile and secure delivery </a:t>
              </a:r>
              <a:r>
                <a:rPr kumimoji="0" lang="en-US" sz="1100" b="0" i="0" u="none" strike="noStrike" kern="1200" cap="none" spc="0" normalizeH="0" baseline="0" noProof="0" dirty="0">
                  <a:ln>
                    <a:noFill/>
                  </a:ln>
                  <a:solidFill>
                    <a:srgbClr val="002060"/>
                  </a:solidFill>
                  <a:effectLst/>
                  <a:uLnTx/>
                  <a:uFillTx/>
                  <a:latin typeface="Arial" pitchFamily="34" charset="0"/>
                  <a:cs typeface="Arial" pitchFamily="34" charset="0"/>
                </a:rPr>
                <a:t>of </a:t>
              </a:r>
              <a:r>
                <a:rPr kumimoji="0" lang="en-US" sz="1100" b="1" i="0" u="none" strike="noStrike" kern="1200" cap="none" spc="0" normalizeH="0" baseline="0" noProof="0" dirty="0">
                  <a:ln>
                    <a:noFill/>
                  </a:ln>
                  <a:solidFill>
                    <a:srgbClr val="002060"/>
                  </a:solidFill>
                  <a:effectLst/>
                  <a:uLnTx/>
                  <a:uFillTx/>
                  <a:latin typeface="Arial" pitchFamily="34" charset="0"/>
                  <a:cs typeface="Arial" pitchFamily="34" charset="0"/>
                </a:rPr>
                <a:t>innovative applications.</a:t>
              </a:r>
            </a:p>
          </p:txBody>
        </p:sp>
      </p:grpSp>
      <p:grpSp>
        <p:nvGrpSpPr>
          <p:cNvPr id="2075" name="Group 2074"/>
          <p:cNvGrpSpPr/>
          <p:nvPr/>
        </p:nvGrpSpPr>
        <p:grpSpPr>
          <a:xfrm>
            <a:off x="768018" y="1371708"/>
            <a:ext cx="1579473" cy="1530855"/>
            <a:chOff x="768018" y="1371708"/>
            <a:chExt cx="1579473" cy="1530855"/>
          </a:xfrm>
        </p:grpSpPr>
        <p:sp>
          <p:nvSpPr>
            <p:cNvPr id="61" name="Oval 60"/>
            <p:cNvSpPr/>
            <p:nvPr/>
          </p:nvSpPr>
          <p:spPr>
            <a:xfrm>
              <a:off x="798162" y="1371708"/>
              <a:ext cx="1530854" cy="1530855"/>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8018" y="1648811"/>
              <a:ext cx="1579473" cy="93871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Arial" pitchFamily="34" charset="0"/>
                  <a:cs typeface="Arial" pitchFamily="34" charset="0"/>
                </a:rPr>
                <a:t>Propose an </a:t>
              </a:r>
              <a:r>
                <a:rPr kumimoji="0" lang="en-US" sz="1100" b="1" i="0" u="none" strike="noStrike" kern="1200" cap="none" spc="0" normalizeH="0" baseline="0" noProof="0" dirty="0">
                  <a:ln>
                    <a:noFill/>
                  </a:ln>
                  <a:solidFill>
                    <a:srgbClr val="002060"/>
                  </a:solidFill>
                  <a:effectLst/>
                  <a:uLnTx/>
                  <a:uFillTx/>
                  <a:latin typeface="Arial" pitchFamily="34" charset="0"/>
                  <a:cs typeface="Arial" pitchFamily="34" charset="0"/>
                </a:rPr>
                <a:t>integrated health data</a:t>
              </a:r>
              <a:r>
                <a:rPr kumimoji="0" lang="en-US" sz="1100" b="0" i="0" u="none" strike="noStrike" kern="1200" cap="none" spc="0" normalizeH="0" baseline="0" noProof="0" dirty="0">
                  <a:ln>
                    <a:noFill/>
                  </a:ln>
                  <a:solidFill>
                    <a:srgbClr val="002060"/>
                  </a:solidFill>
                  <a:effectLst/>
                  <a:uLnTx/>
                  <a:uFillTx/>
                  <a:latin typeface="Arial" pitchFamily="34" charset="0"/>
                  <a:cs typeface="Arial" pitchFamily="34" charset="0"/>
                </a:rPr>
                <a:t> </a:t>
              </a:r>
              <a:r>
                <a:rPr kumimoji="0" lang="en-US" sz="1100" b="1" i="0" u="none" strike="noStrike" kern="1200" cap="none" spc="0" normalizeH="0" baseline="0" noProof="0" dirty="0">
                  <a:ln>
                    <a:noFill/>
                  </a:ln>
                  <a:solidFill>
                    <a:srgbClr val="002060"/>
                  </a:solidFill>
                  <a:effectLst/>
                  <a:uLnTx/>
                  <a:uFillTx/>
                  <a:latin typeface="Arial" pitchFamily="34" charset="0"/>
                  <a:cs typeface="Arial" pitchFamily="34" charset="0"/>
                </a:rPr>
                <a:t>marketplace </a:t>
              </a:r>
              <a:r>
                <a:rPr kumimoji="0" lang="en-US" sz="1100" b="0" i="0" u="none" strike="noStrike" kern="1200" cap="none" spc="0" normalizeH="0" baseline="0" noProof="0" dirty="0">
                  <a:ln>
                    <a:noFill/>
                  </a:ln>
                  <a:solidFill>
                    <a:srgbClr val="002060"/>
                  </a:solidFill>
                  <a:effectLst/>
                  <a:uLnTx/>
                  <a:uFillTx/>
                  <a:latin typeface="Arial" pitchFamily="34" charset="0"/>
                  <a:cs typeface="Arial" pitchFamily="34" charset="0"/>
                </a:rPr>
                <a:t>and a </a:t>
              </a:r>
              <a:r>
                <a:rPr kumimoji="0" lang="en-US" sz="1100" b="1" i="0" u="none" strike="noStrike" kern="1200" cap="none" spc="0" normalizeH="0" baseline="0" noProof="0" dirty="0">
                  <a:ln>
                    <a:noFill/>
                  </a:ln>
                  <a:solidFill>
                    <a:srgbClr val="002060"/>
                  </a:solidFill>
                  <a:effectLst/>
                  <a:uLnTx/>
                  <a:uFillTx/>
                  <a:latin typeface="Arial" pitchFamily="34" charset="0"/>
                  <a:cs typeface="Arial" pitchFamily="34" charset="0"/>
                </a:rPr>
                <a:t>collaborative platform</a:t>
              </a:r>
              <a:r>
                <a:rPr kumimoji="0" lang="en-US" sz="1100" b="0" i="0" u="none" strike="noStrike" kern="1200" cap="none" spc="0" normalizeH="0" baseline="0" noProof="0" dirty="0">
                  <a:ln>
                    <a:noFill/>
                  </a:ln>
                  <a:solidFill>
                    <a:srgbClr val="002060"/>
                  </a:solidFill>
                  <a:effectLst/>
                  <a:uLnTx/>
                  <a:uFillTx/>
                  <a:latin typeface="Arial" pitchFamily="34" charset="0"/>
                  <a:cs typeface="Arial" pitchFamily="34" charset="0"/>
                </a:rPr>
                <a:t>.</a:t>
              </a:r>
            </a:p>
          </p:txBody>
        </p:sp>
      </p:grpSp>
      <p:grpSp>
        <p:nvGrpSpPr>
          <p:cNvPr id="2077" name="Group 2076"/>
          <p:cNvGrpSpPr/>
          <p:nvPr/>
        </p:nvGrpSpPr>
        <p:grpSpPr>
          <a:xfrm>
            <a:off x="820569" y="4794977"/>
            <a:ext cx="1530854" cy="1530855"/>
            <a:chOff x="820569" y="4794977"/>
            <a:chExt cx="1530854" cy="1530855"/>
          </a:xfrm>
        </p:grpSpPr>
        <p:sp>
          <p:nvSpPr>
            <p:cNvPr id="63" name="Oval 62"/>
            <p:cNvSpPr/>
            <p:nvPr/>
          </p:nvSpPr>
          <p:spPr>
            <a:xfrm>
              <a:off x="820569" y="4794977"/>
              <a:ext cx="1530854" cy="1530855"/>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58450" y="5188020"/>
              <a:ext cx="1453114" cy="76944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Arial" pitchFamily="34" charset="0"/>
                  <a:cs typeface="Arial" pitchFamily="34" charset="0"/>
                </a:rPr>
                <a:t>Ensure </a:t>
              </a:r>
              <a:r>
                <a:rPr kumimoji="0" lang="en-US" sz="1100" b="1" i="0" u="none" strike="noStrike" kern="1200" cap="none" spc="0" normalizeH="0" baseline="0" noProof="0" dirty="0">
                  <a:ln>
                    <a:noFill/>
                  </a:ln>
                  <a:solidFill>
                    <a:srgbClr val="002060"/>
                  </a:solidFill>
                  <a:effectLst/>
                  <a:uLnTx/>
                  <a:uFillTx/>
                  <a:latin typeface="Arial" pitchFamily="34" charset="0"/>
                  <a:cs typeface="Arial" pitchFamily="34" charset="0"/>
                </a:rPr>
                <a:t>privacy </a:t>
              </a:r>
              <a:r>
                <a:rPr kumimoji="0" lang="en-US" sz="1100" b="0" i="0" u="none" strike="noStrike" kern="1200" cap="none" spc="0" normalizeH="0" baseline="0" noProof="0" dirty="0">
                  <a:ln>
                    <a:noFill/>
                  </a:ln>
                  <a:solidFill>
                    <a:srgbClr val="002060"/>
                  </a:solidFill>
                  <a:effectLst/>
                  <a:uLnTx/>
                  <a:uFillTx/>
                  <a:latin typeface="Arial" pitchFamily="34" charset="0"/>
                  <a:cs typeface="Arial" pitchFamily="34" charset="0"/>
                </a:rPr>
                <a:t>and </a:t>
              </a:r>
              <a:r>
                <a:rPr kumimoji="0" lang="en-US" sz="1100" b="1" i="0" u="none" strike="noStrike" kern="1200" cap="none" spc="0" normalizeH="0" baseline="0" noProof="0" dirty="0">
                  <a:ln>
                    <a:noFill/>
                  </a:ln>
                  <a:solidFill>
                    <a:srgbClr val="002060"/>
                  </a:solidFill>
                  <a:effectLst/>
                  <a:uLnTx/>
                  <a:uFillTx/>
                  <a:latin typeface="Arial" pitchFamily="34" charset="0"/>
                  <a:cs typeface="Arial" pitchFamily="34" charset="0"/>
                </a:rPr>
                <a:t>confidentiality</a:t>
              </a:r>
              <a:r>
                <a:rPr kumimoji="0" lang="en-US" sz="1100" b="1" i="0" u="none" strike="noStrike" kern="1200" cap="none" spc="0" normalizeH="0" noProof="0" dirty="0">
                  <a:ln>
                    <a:noFill/>
                  </a:ln>
                  <a:solidFill>
                    <a:srgbClr val="002060"/>
                  </a:solidFill>
                  <a:effectLst/>
                  <a:uLnTx/>
                  <a:uFillTx/>
                  <a:latin typeface="Arial" pitchFamily="34" charset="0"/>
                  <a:cs typeface="Arial" pitchFamily="34" charset="0"/>
                </a:rPr>
                <a:t> </a:t>
              </a:r>
              <a:r>
                <a:rPr kumimoji="0" lang="en-US" sz="1100" b="0" i="0" u="none" strike="noStrike" kern="1200" cap="none" spc="0" normalizeH="0" baseline="0" noProof="0" dirty="0">
                  <a:ln>
                    <a:noFill/>
                  </a:ln>
                  <a:solidFill>
                    <a:srgbClr val="002060"/>
                  </a:solidFill>
                  <a:effectLst/>
                  <a:uLnTx/>
                  <a:uFillTx/>
                  <a:latin typeface="Arial" pitchFamily="34" charset="0"/>
                  <a:cs typeface="Arial" pitchFamily="34" charset="0"/>
                </a:rPr>
                <a:t>of               PharmaLedger data and transactions</a:t>
              </a:r>
            </a:p>
          </p:txBody>
        </p:sp>
      </p:grpSp>
      <p:grpSp>
        <p:nvGrpSpPr>
          <p:cNvPr id="2074" name="Group 2073"/>
          <p:cNvGrpSpPr/>
          <p:nvPr/>
        </p:nvGrpSpPr>
        <p:grpSpPr>
          <a:xfrm>
            <a:off x="9015301" y="2188269"/>
            <a:ext cx="1006080" cy="3452204"/>
            <a:chOff x="9015301" y="2188269"/>
            <a:chExt cx="1006080" cy="3452204"/>
          </a:xfrm>
        </p:grpSpPr>
        <p:cxnSp>
          <p:nvCxnSpPr>
            <p:cNvPr id="2067" name="Straight Connector 2066"/>
            <p:cNvCxnSpPr/>
            <p:nvPr/>
          </p:nvCxnSpPr>
          <p:spPr>
            <a:xfrm>
              <a:off x="9445451" y="2188269"/>
              <a:ext cx="0" cy="3452204"/>
            </a:xfrm>
            <a:prstGeom prst="line">
              <a:avLst/>
            </a:prstGeom>
            <a:solidFill>
              <a:schemeClr val="bg1"/>
            </a:solidFill>
            <a:ln w="762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70" name="Straight Connector 2069"/>
            <p:cNvCxnSpPr/>
            <p:nvPr/>
          </p:nvCxnSpPr>
          <p:spPr>
            <a:xfrm>
              <a:off x="9449714" y="2188269"/>
              <a:ext cx="568462" cy="0"/>
            </a:xfrm>
            <a:prstGeom prst="line">
              <a:avLst/>
            </a:prstGeom>
            <a:solidFill>
              <a:schemeClr val="bg1"/>
            </a:solidFill>
            <a:ln w="762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a:off x="9015301" y="3916707"/>
              <a:ext cx="976205" cy="0"/>
            </a:xfrm>
            <a:prstGeom prst="line">
              <a:avLst/>
            </a:prstGeom>
            <a:solidFill>
              <a:schemeClr val="bg1"/>
            </a:solidFill>
            <a:ln w="762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a:off x="9452919" y="5640473"/>
              <a:ext cx="568462" cy="0"/>
            </a:xfrm>
            <a:prstGeom prst="line">
              <a:avLst/>
            </a:prstGeom>
            <a:solidFill>
              <a:schemeClr val="bg1"/>
            </a:solidFill>
            <a:ln w="762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1" name="Group 80"/>
          <p:cNvGrpSpPr/>
          <p:nvPr/>
        </p:nvGrpSpPr>
        <p:grpSpPr>
          <a:xfrm flipH="1">
            <a:off x="2326160" y="2048008"/>
            <a:ext cx="1006685" cy="3452204"/>
            <a:chOff x="9015301" y="2188269"/>
            <a:chExt cx="1006685" cy="3452204"/>
          </a:xfrm>
        </p:grpSpPr>
        <p:cxnSp>
          <p:nvCxnSpPr>
            <p:cNvPr id="82" name="Straight Connector 81"/>
            <p:cNvCxnSpPr/>
            <p:nvPr/>
          </p:nvCxnSpPr>
          <p:spPr>
            <a:xfrm>
              <a:off x="9445451" y="2188269"/>
              <a:ext cx="0" cy="3452204"/>
            </a:xfrm>
            <a:prstGeom prst="line">
              <a:avLst/>
            </a:prstGeom>
            <a:solidFill>
              <a:schemeClr val="bg1"/>
            </a:solidFill>
            <a:ln w="762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a:off x="9453524" y="2188269"/>
              <a:ext cx="568462" cy="0"/>
            </a:xfrm>
            <a:prstGeom prst="line">
              <a:avLst/>
            </a:prstGeom>
            <a:solidFill>
              <a:schemeClr val="bg1"/>
            </a:solidFill>
            <a:ln w="762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a:off x="9015301" y="3916707"/>
              <a:ext cx="976205" cy="0"/>
            </a:xfrm>
            <a:prstGeom prst="line">
              <a:avLst/>
            </a:prstGeom>
            <a:solidFill>
              <a:schemeClr val="bg1"/>
            </a:solidFill>
            <a:ln w="762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p:cNvCxnSpPr/>
            <p:nvPr/>
          </p:nvCxnSpPr>
          <p:spPr>
            <a:xfrm>
              <a:off x="9449109" y="5640473"/>
              <a:ext cx="568462" cy="0"/>
            </a:xfrm>
            <a:prstGeom prst="line">
              <a:avLst/>
            </a:prstGeom>
            <a:solidFill>
              <a:schemeClr val="bg1"/>
            </a:solidFill>
            <a:ln w="762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61825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a:cxnSpLocks/>
            <a:stCxn id="6" idx="2"/>
          </p:cNvCxnSpPr>
          <p:nvPr/>
        </p:nvCxnSpPr>
        <p:spPr>
          <a:xfrm>
            <a:off x="6096000" y="1250066"/>
            <a:ext cx="0" cy="126961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7" idx="3"/>
            <a:endCxn id="9" idx="1"/>
          </p:cNvCxnSpPr>
          <p:nvPr/>
        </p:nvCxnSpPr>
        <p:spPr>
          <a:xfrm>
            <a:off x="3972045" y="1786076"/>
            <a:ext cx="42035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12516" y="2382406"/>
            <a:ext cx="11528385" cy="1518262"/>
          </a:xfrm>
          <a:prstGeom prst="roundRect">
            <a:avLst>
              <a:gd name="adj" fmla="val 116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US" sz="1200" b="1">
                <a:solidFill>
                  <a:srgbClr val="00345B"/>
                </a:solidFill>
                <a:latin typeface="Arial" pitchFamily="34" charset="0"/>
                <a:cs typeface="Arial" pitchFamily="34" charset="0"/>
              </a:rPr>
              <a:t>Steering Committee</a:t>
            </a:r>
          </a:p>
          <a:p>
            <a:pPr algn="ctr"/>
            <a:r>
              <a:rPr lang="en-US" sz="1200">
                <a:solidFill>
                  <a:srgbClr val="00345B"/>
                </a:solidFill>
                <a:latin typeface="Arial" pitchFamily="34" charset="0"/>
                <a:cs typeface="Arial" pitchFamily="34" charset="0"/>
              </a:rPr>
              <a:t>Project Management Board + Work Package Leaders + Scientific &amp; Technical Managers</a:t>
            </a:r>
          </a:p>
        </p:txBody>
      </p:sp>
      <p:sp>
        <p:nvSpPr>
          <p:cNvPr id="25" name="Rectangle 24"/>
          <p:cNvSpPr/>
          <p:nvPr/>
        </p:nvSpPr>
        <p:spPr>
          <a:xfrm>
            <a:off x="9952298" y="5885014"/>
            <a:ext cx="2239702" cy="972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375919" y="200766"/>
            <a:ext cx="3293255" cy="690880"/>
          </a:xfrm>
        </p:spPr>
        <p:txBody>
          <a:bodyPr/>
          <a:lstStyle/>
          <a:p>
            <a:r>
              <a:rPr lang="en-US"/>
              <a:t>PROJECT </a:t>
            </a:r>
            <a:r>
              <a:rPr lang="en-US" b="1"/>
              <a:t>ORGANIZATION &amp; GOVERNANCE</a:t>
            </a:r>
          </a:p>
        </p:txBody>
      </p:sp>
      <p:sp>
        <p:nvSpPr>
          <p:cNvPr id="6" name="Rounded Rectangle 5"/>
          <p:cNvSpPr/>
          <p:nvPr/>
        </p:nvSpPr>
        <p:spPr>
          <a:xfrm>
            <a:off x="4319286" y="600907"/>
            <a:ext cx="3553428" cy="649159"/>
          </a:xfrm>
          <a:prstGeom prst="roundRect">
            <a:avLst/>
          </a:prstGeom>
          <a:solidFill>
            <a:srgbClr val="00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itchFamily="34" charset="0"/>
                <a:cs typeface="Arial" pitchFamily="34" charset="0"/>
              </a:rPr>
              <a:t>EU &amp; EFPIA</a:t>
            </a:r>
          </a:p>
          <a:p>
            <a:pPr algn="ctr"/>
            <a:r>
              <a:rPr lang="en-US" sz="1200" b="1">
                <a:solidFill>
                  <a:schemeClr val="bg1"/>
                </a:solidFill>
                <a:latin typeface="Arial" pitchFamily="34" charset="0"/>
                <a:cs typeface="Arial" pitchFamily="34" charset="0"/>
              </a:rPr>
              <a:t>(Innovative Medicine Initiative)</a:t>
            </a:r>
          </a:p>
        </p:txBody>
      </p:sp>
      <p:sp>
        <p:nvSpPr>
          <p:cNvPr id="7" name="Rounded Rectangle 6"/>
          <p:cNvSpPr/>
          <p:nvPr/>
        </p:nvSpPr>
        <p:spPr>
          <a:xfrm>
            <a:off x="418617" y="1461496"/>
            <a:ext cx="3553428" cy="649159"/>
          </a:xfrm>
          <a:prstGeom prst="roundRect">
            <a:avLst/>
          </a:prstGeom>
          <a:solidFill>
            <a:srgbClr val="427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bg1"/>
                </a:solidFill>
                <a:latin typeface="Arial"/>
                <a:cs typeface="Arial"/>
              </a:rPr>
              <a:t>External Expert Advisory Board</a:t>
            </a:r>
          </a:p>
        </p:txBody>
      </p:sp>
      <p:sp>
        <p:nvSpPr>
          <p:cNvPr id="8" name="Rounded Rectangle 7"/>
          <p:cNvSpPr/>
          <p:nvPr/>
        </p:nvSpPr>
        <p:spPr>
          <a:xfrm>
            <a:off x="4319286" y="1461496"/>
            <a:ext cx="3553428" cy="649159"/>
          </a:xfrm>
          <a:prstGeom prst="roundRect">
            <a:avLst/>
          </a:prstGeom>
          <a:solidFill>
            <a:srgbClr val="339D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bg1"/>
                </a:solidFill>
                <a:latin typeface="Arial"/>
                <a:cs typeface="Arial"/>
              </a:rPr>
              <a:t>Project Management Board </a:t>
            </a:r>
          </a:p>
          <a:p>
            <a:pPr algn="ctr"/>
            <a:r>
              <a:rPr lang="en-US" sz="1200">
                <a:solidFill>
                  <a:schemeClr val="bg1"/>
                </a:solidFill>
                <a:latin typeface="Arial"/>
                <a:cs typeface="Arial"/>
              </a:rPr>
              <a:t>Project Leader: NVS | Coordinator: UPM</a:t>
            </a:r>
          </a:p>
        </p:txBody>
      </p:sp>
      <p:sp>
        <p:nvSpPr>
          <p:cNvPr id="9" name="Rounded Rectangle 8"/>
          <p:cNvSpPr/>
          <p:nvPr/>
        </p:nvSpPr>
        <p:spPr>
          <a:xfrm>
            <a:off x="8175584" y="1461496"/>
            <a:ext cx="3553428" cy="649159"/>
          </a:xfrm>
          <a:prstGeom prst="roundRect">
            <a:avLst/>
          </a:prstGeom>
          <a:solidFill>
            <a:srgbClr val="4EB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itchFamily="34" charset="0"/>
                <a:cs typeface="Arial" pitchFamily="34" charset="0"/>
              </a:rPr>
              <a:t>Ethics Board</a:t>
            </a:r>
          </a:p>
        </p:txBody>
      </p:sp>
      <p:sp>
        <p:nvSpPr>
          <p:cNvPr id="10" name="Rounded Rectangle 9"/>
          <p:cNvSpPr/>
          <p:nvPr/>
        </p:nvSpPr>
        <p:spPr>
          <a:xfrm>
            <a:off x="418616" y="2888074"/>
            <a:ext cx="1747877" cy="906495"/>
          </a:xfrm>
          <a:prstGeom prst="roundRect">
            <a:avLst/>
          </a:prstGeom>
          <a:solidFill>
            <a:srgbClr val="00345B"/>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r>
              <a:rPr lang="en-US" sz="1200" b="1">
                <a:latin typeface="Arial" pitchFamily="34" charset="0"/>
                <a:cs typeface="Arial" pitchFamily="34" charset="0"/>
              </a:rPr>
              <a:t>WP1</a:t>
            </a:r>
          </a:p>
          <a:p>
            <a:pPr algn="ctr"/>
            <a:r>
              <a:rPr lang="en-US" sz="1200" b="1">
                <a:latin typeface="Arial" pitchFamily="34" charset="0"/>
                <a:cs typeface="Arial" pitchFamily="34" charset="0"/>
              </a:rPr>
              <a:t>Business Use Cases</a:t>
            </a:r>
          </a:p>
          <a:p>
            <a:pPr algn="ctr"/>
            <a:r>
              <a:rPr lang="en-US" sz="1200" b="1">
                <a:latin typeface="Arial" pitchFamily="34" charset="0"/>
                <a:cs typeface="Arial" pitchFamily="34" charset="0"/>
              </a:rPr>
              <a:t>(MSD &amp; UPM)</a:t>
            </a:r>
          </a:p>
        </p:txBody>
      </p:sp>
      <p:sp>
        <p:nvSpPr>
          <p:cNvPr id="11" name="Rounded Rectangle 10"/>
          <p:cNvSpPr/>
          <p:nvPr/>
        </p:nvSpPr>
        <p:spPr>
          <a:xfrm>
            <a:off x="2344780" y="2888074"/>
            <a:ext cx="1747877" cy="906495"/>
          </a:xfrm>
          <a:prstGeom prst="roundRect">
            <a:avLst/>
          </a:prstGeom>
          <a:solidFill>
            <a:srgbClr val="134E9E"/>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r>
              <a:rPr lang="en-US" sz="1200" b="1">
                <a:latin typeface="Arial" pitchFamily="34" charset="0"/>
                <a:cs typeface="Arial" pitchFamily="34" charset="0"/>
              </a:rPr>
              <a:t>WP2</a:t>
            </a:r>
          </a:p>
          <a:p>
            <a:pPr algn="ctr"/>
            <a:r>
              <a:rPr lang="en-US" sz="1200" b="1">
                <a:latin typeface="Arial" pitchFamily="34" charset="0"/>
                <a:cs typeface="Arial" pitchFamily="34" charset="0"/>
              </a:rPr>
              <a:t>Implementations &amp; Solutions</a:t>
            </a:r>
          </a:p>
          <a:p>
            <a:pPr algn="ctr"/>
            <a:r>
              <a:rPr lang="en-US" sz="1200" b="1">
                <a:latin typeface="Arial" pitchFamily="34" charset="0"/>
                <a:cs typeface="Arial" pitchFamily="34" charset="0"/>
              </a:rPr>
              <a:t>(ABBV &amp; PDM)</a:t>
            </a:r>
          </a:p>
        </p:txBody>
      </p:sp>
      <p:sp>
        <p:nvSpPr>
          <p:cNvPr id="12" name="Rounded Rectangle 11"/>
          <p:cNvSpPr/>
          <p:nvPr/>
        </p:nvSpPr>
        <p:spPr>
          <a:xfrm>
            <a:off x="4254303" y="2888074"/>
            <a:ext cx="1747877" cy="906495"/>
          </a:xfrm>
          <a:prstGeom prst="roundRect">
            <a:avLst/>
          </a:prstGeom>
          <a:solidFill>
            <a:srgbClr val="4271AF"/>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r>
              <a:rPr lang="en-US" sz="1200" b="1">
                <a:latin typeface="Arial" pitchFamily="34" charset="0"/>
                <a:cs typeface="Arial" pitchFamily="34" charset="0"/>
              </a:rPr>
              <a:t>WP3</a:t>
            </a:r>
          </a:p>
          <a:p>
            <a:pPr algn="ctr"/>
            <a:r>
              <a:rPr lang="en-US" sz="1200" b="1">
                <a:latin typeface="Arial" pitchFamily="34" charset="0"/>
                <a:cs typeface="Arial" pitchFamily="34" charset="0"/>
              </a:rPr>
              <a:t>Architecture &amp; Reference Implementation </a:t>
            </a:r>
          </a:p>
          <a:p>
            <a:pPr algn="ctr"/>
            <a:r>
              <a:rPr lang="en-US" sz="1200" b="1">
                <a:latin typeface="Arial" pitchFamily="34" charset="0"/>
                <a:cs typeface="Arial" pitchFamily="34" charset="0"/>
              </a:rPr>
              <a:t>(NVS &amp; RMS)</a:t>
            </a:r>
          </a:p>
        </p:txBody>
      </p:sp>
      <p:sp>
        <p:nvSpPr>
          <p:cNvPr id="13" name="Rounded Rectangle 12"/>
          <p:cNvSpPr/>
          <p:nvPr/>
        </p:nvSpPr>
        <p:spPr>
          <a:xfrm>
            <a:off x="6168597" y="2888074"/>
            <a:ext cx="1747877" cy="906495"/>
          </a:xfrm>
          <a:prstGeom prst="roundRect">
            <a:avLst/>
          </a:prstGeom>
          <a:solidFill>
            <a:srgbClr val="008798"/>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r>
              <a:rPr lang="en-US" sz="1200" b="1">
                <a:latin typeface="Arial" pitchFamily="34" charset="0"/>
                <a:cs typeface="Arial" pitchFamily="34" charset="0"/>
              </a:rPr>
              <a:t>WP4</a:t>
            </a:r>
          </a:p>
          <a:p>
            <a:pPr algn="ctr"/>
            <a:r>
              <a:rPr lang="en-US" sz="1200" b="1">
                <a:latin typeface="Arial" pitchFamily="34" charset="0"/>
                <a:cs typeface="Arial" pitchFamily="34" charset="0"/>
              </a:rPr>
              <a:t>Governance</a:t>
            </a:r>
          </a:p>
          <a:p>
            <a:pPr algn="ctr"/>
            <a:r>
              <a:rPr lang="en-US" sz="1200" b="1">
                <a:latin typeface="Arial" pitchFamily="34" charset="0"/>
                <a:cs typeface="Arial" pitchFamily="34" charset="0"/>
              </a:rPr>
              <a:t>(PFZ &amp; AVO)</a:t>
            </a:r>
          </a:p>
        </p:txBody>
      </p:sp>
      <p:sp>
        <p:nvSpPr>
          <p:cNvPr id="14" name="Rounded Rectangle 13"/>
          <p:cNvSpPr/>
          <p:nvPr/>
        </p:nvSpPr>
        <p:spPr>
          <a:xfrm>
            <a:off x="8083186" y="2888074"/>
            <a:ext cx="1747877" cy="906495"/>
          </a:xfrm>
          <a:prstGeom prst="roundRect">
            <a:avLst/>
          </a:prstGeom>
          <a:solidFill>
            <a:srgbClr val="339DAA"/>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r>
              <a:rPr lang="en-US" sz="1200" b="1">
                <a:latin typeface="Arial" pitchFamily="34" charset="0"/>
                <a:cs typeface="Arial" pitchFamily="34" charset="0"/>
              </a:rPr>
              <a:t>WP5</a:t>
            </a:r>
          </a:p>
          <a:p>
            <a:pPr algn="ctr"/>
            <a:r>
              <a:rPr lang="en-US" sz="1200" b="1">
                <a:latin typeface="Arial" pitchFamily="34" charset="0"/>
                <a:cs typeface="Arial" pitchFamily="34" charset="0"/>
              </a:rPr>
              <a:t>Regulatory, Legal &amp; Data Privacy</a:t>
            </a:r>
          </a:p>
          <a:p>
            <a:pPr algn="ctr"/>
            <a:r>
              <a:rPr lang="en-US" sz="1200" b="1">
                <a:latin typeface="Arial" pitchFamily="34" charset="0"/>
                <a:cs typeface="Arial" pitchFamily="34" charset="0"/>
              </a:rPr>
              <a:t>(NOVO &amp; KUL)</a:t>
            </a:r>
          </a:p>
        </p:txBody>
      </p:sp>
      <p:sp>
        <p:nvSpPr>
          <p:cNvPr id="15" name="Rounded Rectangle 14"/>
          <p:cNvSpPr/>
          <p:nvPr/>
        </p:nvSpPr>
        <p:spPr>
          <a:xfrm>
            <a:off x="9981134" y="2888074"/>
            <a:ext cx="1747877" cy="906495"/>
          </a:xfrm>
          <a:prstGeom prst="roundRect">
            <a:avLst/>
          </a:prstGeom>
          <a:solidFill>
            <a:srgbClr val="7FC1CA"/>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r>
              <a:rPr lang="en-US" sz="1200" b="1">
                <a:latin typeface="Arial" pitchFamily="34" charset="0"/>
                <a:cs typeface="Arial" pitchFamily="34" charset="0"/>
              </a:rPr>
              <a:t>WP6</a:t>
            </a:r>
          </a:p>
          <a:p>
            <a:pPr algn="ctr"/>
            <a:r>
              <a:rPr lang="en-US" sz="1200" b="1">
                <a:latin typeface="Arial" pitchFamily="34" charset="0"/>
                <a:cs typeface="Arial" pitchFamily="34" charset="0"/>
              </a:rPr>
              <a:t>Culture &amp; Adoption</a:t>
            </a:r>
          </a:p>
          <a:p>
            <a:pPr algn="ctr"/>
            <a:r>
              <a:rPr lang="en-US" sz="1200" b="1">
                <a:latin typeface="Arial" pitchFamily="34" charset="0"/>
                <a:cs typeface="Arial" pitchFamily="34" charset="0"/>
              </a:rPr>
              <a:t>(NVS &amp; TVS)</a:t>
            </a:r>
          </a:p>
        </p:txBody>
      </p:sp>
      <p:sp>
        <p:nvSpPr>
          <p:cNvPr id="18" name="Rounded Rectangle 17"/>
          <p:cNvSpPr/>
          <p:nvPr/>
        </p:nvSpPr>
        <p:spPr>
          <a:xfrm>
            <a:off x="418617" y="4074285"/>
            <a:ext cx="3674040" cy="1655180"/>
          </a:xfrm>
          <a:prstGeom prst="roundRect">
            <a:avLst/>
          </a:prstGeom>
          <a:noFill/>
          <a:ln cap="rnd">
            <a:solidFill>
              <a:srgbClr val="0034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345B"/>
                </a:solidFill>
                <a:latin typeface="Arial" pitchFamily="34" charset="0"/>
                <a:cs typeface="Arial" pitchFamily="34" charset="0"/>
              </a:rPr>
              <a:t>DRA1 | Supply Chain</a:t>
            </a:r>
          </a:p>
          <a:p>
            <a:pPr algn="ctr">
              <a:spcAft>
                <a:spcPts val="600"/>
              </a:spcAft>
            </a:pPr>
            <a:r>
              <a:rPr lang="en-US" sz="1200" dirty="0">
                <a:solidFill>
                  <a:srgbClr val="00345B"/>
                </a:solidFill>
                <a:latin typeface="Arial" pitchFamily="34" charset="0"/>
                <a:cs typeface="Arial" pitchFamily="34" charset="0"/>
              </a:rPr>
              <a:t>J&amp;J, Bayer &amp; PDM</a:t>
            </a:r>
          </a:p>
          <a:p>
            <a:pPr algn="ctr"/>
            <a:r>
              <a:rPr lang="en-US" sz="1200" b="1" dirty="0">
                <a:solidFill>
                  <a:srgbClr val="00345B"/>
                </a:solidFill>
                <a:latin typeface="Arial" pitchFamily="34" charset="0"/>
                <a:cs typeface="Arial" pitchFamily="34" charset="0"/>
              </a:rPr>
              <a:t>DRA2 | Health Data</a:t>
            </a:r>
          </a:p>
          <a:p>
            <a:pPr algn="ctr">
              <a:spcAft>
                <a:spcPts val="600"/>
              </a:spcAft>
            </a:pPr>
            <a:r>
              <a:rPr lang="en-US" sz="1200" dirty="0">
                <a:solidFill>
                  <a:srgbClr val="00345B"/>
                </a:solidFill>
                <a:latin typeface="Arial" pitchFamily="34" charset="0"/>
                <a:cs typeface="Arial" pitchFamily="34" charset="0"/>
              </a:rPr>
              <a:t>UCB &amp; UPM</a:t>
            </a:r>
          </a:p>
          <a:p>
            <a:pPr algn="ctr"/>
            <a:r>
              <a:rPr lang="en-US" sz="1200" b="1" dirty="0">
                <a:solidFill>
                  <a:srgbClr val="00345B"/>
                </a:solidFill>
                <a:latin typeface="Arial" pitchFamily="34" charset="0"/>
                <a:cs typeface="Arial" pitchFamily="34" charset="0"/>
              </a:rPr>
              <a:t>DRA3 | Clinical Trial</a:t>
            </a:r>
          </a:p>
          <a:p>
            <a:pPr algn="ctr"/>
            <a:r>
              <a:rPr lang="en-US" sz="1200" dirty="0">
                <a:solidFill>
                  <a:srgbClr val="00345B"/>
                </a:solidFill>
                <a:latin typeface="Arial" pitchFamily="34" charset="0"/>
                <a:cs typeface="Arial" pitchFamily="34" charset="0"/>
              </a:rPr>
              <a:t>UCB &amp; ONO, OPGB, BI</a:t>
            </a:r>
          </a:p>
        </p:txBody>
      </p:sp>
      <p:sp>
        <p:nvSpPr>
          <p:cNvPr id="19" name="Rounded Rectangle 18"/>
          <p:cNvSpPr/>
          <p:nvPr/>
        </p:nvSpPr>
        <p:spPr>
          <a:xfrm>
            <a:off x="4254303" y="4074284"/>
            <a:ext cx="1747877" cy="737636"/>
          </a:xfrm>
          <a:prstGeom prst="roundRect">
            <a:avLst/>
          </a:prstGeom>
          <a:noFill/>
          <a:ln cap="rnd">
            <a:solidFill>
              <a:srgbClr val="4271A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4271AF"/>
                </a:solidFill>
                <a:latin typeface="Arial" pitchFamily="34" charset="0"/>
                <a:cs typeface="Arial" pitchFamily="34" charset="0"/>
              </a:rPr>
              <a:t>Scientific Manager</a:t>
            </a:r>
          </a:p>
          <a:p>
            <a:pPr algn="ctr"/>
            <a:r>
              <a:rPr lang="en-US" sz="1200">
                <a:solidFill>
                  <a:srgbClr val="4271AF"/>
                </a:solidFill>
                <a:latin typeface="Arial" pitchFamily="34" charset="0"/>
                <a:cs typeface="Arial" pitchFamily="34" charset="0"/>
              </a:rPr>
              <a:t>CERTH</a:t>
            </a:r>
          </a:p>
        </p:txBody>
      </p:sp>
      <p:sp>
        <p:nvSpPr>
          <p:cNvPr id="20" name="Rounded Rectangle 19"/>
          <p:cNvSpPr/>
          <p:nvPr/>
        </p:nvSpPr>
        <p:spPr>
          <a:xfrm>
            <a:off x="4254303" y="4991829"/>
            <a:ext cx="1747877" cy="737636"/>
          </a:xfrm>
          <a:prstGeom prst="roundRect">
            <a:avLst/>
          </a:prstGeom>
          <a:noFill/>
          <a:ln cap="rnd">
            <a:solidFill>
              <a:srgbClr val="4271A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4271AF"/>
                </a:solidFill>
                <a:latin typeface="Arial" pitchFamily="34" charset="0"/>
                <a:cs typeface="Arial" pitchFamily="34" charset="0"/>
              </a:rPr>
              <a:t>Technical Manager</a:t>
            </a:r>
          </a:p>
          <a:p>
            <a:pPr algn="ctr"/>
            <a:r>
              <a:rPr lang="en-US" sz="1200">
                <a:solidFill>
                  <a:srgbClr val="4271AF"/>
                </a:solidFill>
                <a:latin typeface="Arial" pitchFamily="34" charset="0"/>
                <a:cs typeface="Arial" pitchFamily="34" charset="0"/>
              </a:rPr>
              <a:t>NVS &amp; RMS</a:t>
            </a:r>
          </a:p>
        </p:txBody>
      </p:sp>
      <p:sp>
        <p:nvSpPr>
          <p:cNvPr id="22" name="Rounded Rectangle 21"/>
          <p:cNvSpPr/>
          <p:nvPr/>
        </p:nvSpPr>
        <p:spPr>
          <a:xfrm>
            <a:off x="9952298" y="4090933"/>
            <a:ext cx="1747877" cy="737636"/>
          </a:xfrm>
          <a:prstGeom prst="roundRect">
            <a:avLst/>
          </a:prstGeom>
          <a:noFill/>
          <a:ln cap="rnd">
            <a:solidFill>
              <a:srgbClr val="4EBBC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4EBBCA"/>
                </a:solidFill>
                <a:latin typeface="Arial" pitchFamily="34" charset="0"/>
                <a:cs typeface="Arial" pitchFamily="34" charset="0"/>
              </a:rPr>
              <a:t>Dissemination &amp; Communication Manager </a:t>
            </a:r>
            <a:r>
              <a:rPr lang="en-US" sz="1200">
                <a:solidFill>
                  <a:srgbClr val="4EBBCA"/>
                </a:solidFill>
                <a:latin typeface="Arial" pitchFamily="34" charset="0"/>
                <a:cs typeface="Arial" pitchFamily="34" charset="0"/>
              </a:rPr>
              <a:t>TVS &amp; NVS</a:t>
            </a:r>
          </a:p>
        </p:txBody>
      </p:sp>
      <p:sp>
        <p:nvSpPr>
          <p:cNvPr id="23" name="Rounded Rectangle 22"/>
          <p:cNvSpPr/>
          <p:nvPr/>
        </p:nvSpPr>
        <p:spPr>
          <a:xfrm>
            <a:off x="6186790" y="4074284"/>
            <a:ext cx="1747877" cy="737636"/>
          </a:xfrm>
          <a:prstGeom prst="roundRect">
            <a:avLst/>
          </a:prstGeom>
          <a:noFill/>
          <a:ln cap="rnd">
            <a:solidFill>
              <a:srgbClr val="4EBBC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4EBBCA"/>
                </a:solidFill>
                <a:latin typeface="Arial" pitchFamily="34" charset="0"/>
                <a:cs typeface="Arial" pitchFamily="34" charset="0"/>
              </a:rPr>
              <a:t>Sustainability &amp; Innovation Manager </a:t>
            </a:r>
            <a:r>
              <a:rPr lang="en-US" sz="1200">
                <a:solidFill>
                  <a:srgbClr val="4EBBCA"/>
                </a:solidFill>
                <a:latin typeface="Arial" pitchFamily="34" charset="0"/>
                <a:cs typeface="Arial" pitchFamily="34" charset="0"/>
              </a:rPr>
              <a:t>PFZ</a:t>
            </a:r>
          </a:p>
        </p:txBody>
      </p:sp>
      <p:sp>
        <p:nvSpPr>
          <p:cNvPr id="24" name="Rounded Rectangle 23"/>
          <p:cNvSpPr/>
          <p:nvPr/>
        </p:nvSpPr>
        <p:spPr>
          <a:xfrm>
            <a:off x="8083186" y="4074284"/>
            <a:ext cx="1747877" cy="737636"/>
          </a:xfrm>
          <a:prstGeom prst="roundRect">
            <a:avLst/>
          </a:prstGeom>
          <a:noFill/>
          <a:ln cap="rnd">
            <a:solidFill>
              <a:srgbClr val="339DA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339DAA"/>
                </a:solidFill>
                <a:latin typeface="Arial" pitchFamily="34" charset="0"/>
                <a:cs typeface="Arial" pitchFamily="34" charset="0"/>
              </a:rPr>
              <a:t>Ethical / Legal Manager</a:t>
            </a:r>
          </a:p>
          <a:p>
            <a:pPr algn="ctr"/>
            <a:r>
              <a:rPr lang="en-US" sz="1200">
                <a:solidFill>
                  <a:srgbClr val="339DAA"/>
                </a:solidFill>
                <a:latin typeface="Arial" pitchFamily="34" charset="0"/>
                <a:cs typeface="Arial" pitchFamily="34" charset="0"/>
              </a:rPr>
              <a:t>NOVO &amp; KUL</a:t>
            </a:r>
          </a:p>
        </p:txBody>
      </p:sp>
      <p:sp>
        <p:nvSpPr>
          <p:cNvPr id="26" name="Rounded Rectangle 25"/>
          <p:cNvSpPr/>
          <p:nvPr/>
        </p:nvSpPr>
        <p:spPr>
          <a:xfrm>
            <a:off x="418617" y="6001215"/>
            <a:ext cx="11281558" cy="474562"/>
          </a:xfrm>
          <a:prstGeom prst="roundRect">
            <a:avLst/>
          </a:prstGeom>
          <a:solidFill>
            <a:srgbClr val="00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itchFamily="34" charset="0"/>
                <a:cs typeface="Arial" pitchFamily="34" charset="0"/>
              </a:rPr>
              <a:t>General Assembly</a:t>
            </a:r>
          </a:p>
          <a:p>
            <a:pPr algn="ctr"/>
            <a:r>
              <a:rPr lang="en-US" sz="1200">
                <a:solidFill>
                  <a:schemeClr val="bg1"/>
                </a:solidFill>
                <a:latin typeface="Arial" pitchFamily="34" charset="0"/>
                <a:cs typeface="Arial" pitchFamily="34" charset="0"/>
              </a:rPr>
              <a:t>One representative from each consortium member entity</a:t>
            </a:r>
          </a:p>
        </p:txBody>
      </p:sp>
      <p:cxnSp>
        <p:nvCxnSpPr>
          <p:cNvPr id="50" name="Straight Connector 49"/>
          <p:cNvCxnSpPr/>
          <p:nvPr/>
        </p:nvCxnSpPr>
        <p:spPr>
          <a:xfrm flipV="1">
            <a:off x="1254148" y="3724759"/>
            <a:ext cx="1" cy="296364"/>
          </a:xfrm>
          <a:prstGeom prst="line">
            <a:avLst/>
          </a:prstGeom>
          <a:noFill/>
          <a:ln cap="rnd">
            <a:solidFill>
              <a:srgbClr val="00345B"/>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p:nvPr/>
        </p:nvCxnSpPr>
        <p:spPr>
          <a:xfrm flipV="1">
            <a:off x="3218717" y="3724088"/>
            <a:ext cx="1" cy="296364"/>
          </a:xfrm>
          <a:prstGeom prst="line">
            <a:avLst/>
          </a:prstGeom>
          <a:noFill/>
          <a:ln cap="rnd">
            <a:solidFill>
              <a:srgbClr val="00345B"/>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53" name="Freeform 52"/>
          <p:cNvSpPr/>
          <p:nvPr/>
        </p:nvSpPr>
        <p:spPr>
          <a:xfrm>
            <a:off x="8961120" y="1696720"/>
            <a:ext cx="2987040" cy="4188294"/>
          </a:xfrm>
          <a:custGeom>
            <a:avLst/>
            <a:gdLst>
              <a:gd name="connsiteX0" fmla="*/ 0 w 2987040"/>
              <a:gd name="connsiteY0" fmla="*/ 3139440 h 4145280"/>
              <a:gd name="connsiteX1" fmla="*/ 0 w 2987040"/>
              <a:gd name="connsiteY1" fmla="*/ 4145280 h 4145280"/>
              <a:gd name="connsiteX2" fmla="*/ 2987040 w 2987040"/>
              <a:gd name="connsiteY2" fmla="*/ 4145280 h 4145280"/>
              <a:gd name="connsiteX3" fmla="*/ 2987040 w 2987040"/>
              <a:gd name="connsiteY3" fmla="*/ 3962400 h 4145280"/>
              <a:gd name="connsiteX4" fmla="*/ 2987040 w 2987040"/>
              <a:gd name="connsiteY4" fmla="*/ 0 h 4145280"/>
              <a:gd name="connsiteX5" fmla="*/ 2743200 w 2987040"/>
              <a:gd name="connsiteY5" fmla="*/ 0 h 414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7040" h="4145280">
                <a:moveTo>
                  <a:pt x="0" y="3139440"/>
                </a:moveTo>
                <a:lnTo>
                  <a:pt x="0" y="4145280"/>
                </a:lnTo>
                <a:lnTo>
                  <a:pt x="2987040" y="4145280"/>
                </a:lnTo>
                <a:lnTo>
                  <a:pt x="2987040" y="3962400"/>
                </a:lnTo>
                <a:lnTo>
                  <a:pt x="2987040" y="0"/>
                </a:lnTo>
                <a:lnTo>
                  <a:pt x="2743200" y="0"/>
                </a:lnTo>
              </a:path>
            </a:pathLst>
          </a:custGeom>
          <a:noFill/>
          <a:ln cap="rnd">
            <a:solidFill>
              <a:srgbClr val="339DA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rgbClr val="339DAA"/>
              </a:solidFill>
              <a:latin typeface="Arial" pitchFamily="34" charset="0"/>
              <a:cs typeface="Arial" pitchFamily="34" charset="0"/>
            </a:endParaRPr>
          </a:p>
        </p:txBody>
      </p:sp>
      <p:cxnSp>
        <p:nvCxnSpPr>
          <p:cNvPr id="54" name="Straight Connector 53"/>
          <p:cNvCxnSpPr/>
          <p:nvPr/>
        </p:nvCxnSpPr>
        <p:spPr>
          <a:xfrm flipV="1">
            <a:off x="8957123" y="3728306"/>
            <a:ext cx="1" cy="296364"/>
          </a:xfrm>
          <a:prstGeom prst="line">
            <a:avLst/>
          </a:prstGeom>
          <a:noFill/>
          <a:ln cap="rnd">
            <a:solidFill>
              <a:srgbClr val="339DAA"/>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p:cNvCxnSpPr/>
          <p:nvPr/>
        </p:nvCxnSpPr>
        <p:spPr>
          <a:xfrm flipV="1">
            <a:off x="10830756" y="3732648"/>
            <a:ext cx="1" cy="296364"/>
          </a:xfrm>
          <a:prstGeom prst="line">
            <a:avLst/>
          </a:prstGeom>
          <a:noFill/>
          <a:ln cap="rnd">
            <a:solidFill>
              <a:srgbClr val="4EBBCA"/>
            </a:solidFill>
            <a:prstDash val="sysDot"/>
          </a:ln>
        </p:spPr>
        <p:style>
          <a:lnRef idx="2">
            <a:schemeClr val="accent1">
              <a:shade val="50000"/>
            </a:schemeClr>
          </a:lnRef>
          <a:fillRef idx="1">
            <a:schemeClr val="accent1"/>
          </a:fillRef>
          <a:effectRef idx="0">
            <a:schemeClr val="accent1"/>
          </a:effectRef>
          <a:fontRef idx="minor">
            <a:schemeClr val="lt1"/>
          </a:fontRef>
        </p:style>
      </p:cxnSp>
      <p:pic>
        <p:nvPicPr>
          <p:cNvPr id="5122" name="Picture 2" descr="D:\Go Viral\Pharmaledger\PharmaLedger-generic-positi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7410" y="339604"/>
            <a:ext cx="1914589" cy="85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49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5920" y="1"/>
            <a:ext cx="5249376" cy="690880"/>
          </a:xfrm>
        </p:spPr>
        <p:txBody>
          <a:bodyPr/>
          <a:lstStyle/>
          <a:p>
            <a:r>
              <a:rPr lang="en-US" dirty="0"/>
              <a:t>PHARMALEDGER </a:t>
            </a:r>
            <a:r>
              <a:rPr lang="en-US" b="1" dirty="0"/>
              <a:t>PLATFORM OVERVIEW</a:t>
            </a:r>
          </a:p>
        </p:txBody>
      </p:sp>
      <p:grpSp>
        <p:nvGrpSpPr>
          <p:cNvPr id="4" name="Group 3"/>
          <p:cNvGrpSpPr/>
          <p:nvPr/>
        </p:nvGrpSpPr>
        <p:grpSpPr>
          <a:xfrm>
            <a:off x="266217" y="811753"/>
            <a:ext cx="6043143" cy="1154015"/>
            <a:chOff x="266217" y="811753"/>
            <a:chExt cx="6043143" cy="1154015"/>
          </a:xfrm>
        </p:grpSpPr>
        <p:sp>
          <p:nvSpPr>
            <p:cNvPr id="9" name="Rectangle 8"/>
            <p:cNvSpPr/>
            <p:nvPr/>
          </p:nvSpPr>
          <p:spPr>
            <a:xfrm>
              <a:off x="266217" y="811753"/>
              <a:ext cx="6043143" cy="1154015"/>
            </a:xfrm>
            <a:prstGeom prst="rect">
              <a:avLst/>
            </a:prstGeom>
            <a:solidFill>
              <a:srgbClr val="C2FE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68491" y="921949"/>
              <a:ext cx="664452" cy="822303"/>
              <a:chOff x="13387509" y="1229891"/>
              <a:chExt cx="918846" cy="1137132"/>
            </a:xfrm>
          </p:grpSpPr>
          <p:sp>
            <p:nvSpPr>
              <p:cNvPr id="3" name="Oval 2"/>
              <p:cNvSpPr/>
              <p:nvPr/>
            </p:nvSpPr>
            <p:spPr>
              <a:xfrm>
                <a:off x="13797567" y="1858235"/>
                <a:ext cx="508788" cy="5087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7509" y="1229891"/>
                <a:ext cx="820116" cy="9495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cxnSp>
          <p:nvCxnSpPr>
            <p:cNvPr id="23" name="Straight Connector 22"/>
            <p:cNvCxnSpPr/>
            <p:nvPr/>
          </p:nvCxnSpPr>
          <p:spPr>
            <a:xfrm>
              <a:off x="1689904" y="979947"/>
              <a:ext cx="0" cy="822303"/>
            </a:xfrm>
            <a:prstGeom prst="line">
              <a:avLst/>
            </a:prstGeom>
            <a:ln>
              <a:solidFill>
                <a:srgbClr val="00345B"/>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1886673" y="1105605"/>
              <a:ext cx="798654" cy="476613"/>
            </a:xfrm>
            <a:prstGeom prst="roundRect">
              <a:avLst/>
            </a:prstGeom>
            <a:noFill/>
            <a:ln w="12700">
              <a:solidFill>
                <a:srgbClr val="0034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solidFill>
                    <a:srgbClr val="00345B"/>
                  </a:solidFill>
                  <a:latin typeface="Arial" pitchFamily="34" charset="0"/>
                  <a:cs typeface="Arial" pitchFamily="34" charset="0"/>
                </a:rPr>
                <a:t>ePI</a:t>
              </a:r>
              <a:endParaRPr lang="en-US" sz="1200" b="1">
                <a:solidFill>
                  <a:srgbClr val="00345B"/>
                </a:solidFill>
                <a:latin typeface="Arial" pitchFamily="34" charset="0"/>
                <a:cs typeface="Arial" pitchFamily="34" charset="0"/>
              </a:endParaRPr>
            </a:p>
          </p:txBody>
        </p:sp>
        <p:sp>
          <p:nvSpPr>
            <p:cNvPr id="36" name="Rounded Rectangle 35"/>
            <p:cNvSpPr/>
            <p:nvPr/>
          </p:nvSpPr>
          <p:spPr>
            <a:xfrm>
              <a:off x="2739214" y="1105605"/>
              <a:ext cx="798654" cy="476613"/>
            </a:xfrm>
            <a:prstGeom prst="roundRect">
              <a:avLst/>
            </a:prstGeom>
            <a:noFill/>
            <a:ln w="12700">
              <a:solidFill>
                <a:srgbClr val="0034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b="1">
                  <a:solidFill>
                    <a:srgbClr val="00345B"/>
                  </a:solidFill>
                  <a:latin typeface="Arial" pitchFamily="34" charset="0"/>
                  <a:cs typeface="Arial" pitchFamily="34" charset="0"/>
                </a:rPr>
                <a:t>Clinical Trial</a:t>
              </a:r>
            </a:p>
          </p:txBody>
        </p:sp>
        <p:sp>
          <p:nvSpPr>
            <p:cNvPr id="37" name="Rounded Rectangle 36"/>
            <p:cNvSpPr/>
            <p:nvPr/>
          </p:nvSpPr>
          <p:spPr>
            <a:xfrm>
              <a:off x="3598828" y="1105605"/>
              <a:ext cx="798654" cy="476613"/>
            </a:xfrm>
            <a:prstGeom prst="roundRect">
              <a:avLst/>
            </a:prstGeom>
            <a:noFill/>
            <a:ln w="12700">
              <a:solidFill>
                <a:srgbClr val="0034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rgbClr val="00345B"/>
                  </a:solidFill>
                  <a:latin typeface="Arial" pitchFamily="34" charset="0"/>
                  <a:cs typeface="Arial" pitchFamily="34" charset="0"/>
                </a:rPr>
                <a:t>Finished Goods </a:t>
              </a:r>
              <a:endParaRPr lang="en-US" sz="1200"/>
            </a:p>
          </p:txBody>
        </p:sp>
        <p:sp>
          <p:nvSpPr>
            <p:cNvPr id="38" name="Rounded Rectangle 37"/>
            <p:cNvSpPr/>
            <p:nvPr/>
          </p:nvSpPr>
          <p:spPr>
            <a:xfrm>
              <a:off x="4453557" y="1113023"/>
              <a:ext cx="798654" cy="476613"/>
            </a:xfrm>
            <a:prstGeom prst="roundRect">
              <a:avLst/>
            </a:prstGeom>
            <a:noFill/>
            <a:ln w="12700">
              <a:solidFill>
                <a:srgbClr val="0034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b="1">
                  <a:solidFill>
                    <a:srgbClr val="00345B"/>
                  </a:solidFill>
                  <a:latin typeface="Arial" pitchFamily="34" charset="0"/>
                  <a:cs typeface="Arial" pitchFamily="34" charset="0"/>
                </a:rPr>
                <a:t>Others…</a:t>
              </a:r>
            </a:p>
          </p:txBody>
        </p:sp>
        <p:sp>
          <p:nvSpPr>
            <p:cNvPr id="7177" name="TextBox 7176"/>
            <p:cNvSpPr txBox="1"/>
            <p:nvPr/>
          </p:nvSpPr>
          <p:spPr>
            <a:xfrm>
              <a:off x="266217" y="1698008"/>
              <a:ext cx="1423687" cy="246221"/>
            </a:xfrm>
            <a:prstGeom prst="rect">
              <a:avLst/>
            </a:prstGeom>
            <a:noFill/>
          </p:spPr>
          <p:txBody>
            <a:bodyPr wrap="square" rtlCol="0">
              <a:spAutoFit/>
            </a:bodyPr>
            <a:lstStyle/>
            <a:p>
              <a:pPr algn="ctr"/>
              <a:r>
                <a:rPr lang="en-US" sz="1000" b="1">
                  <a:solidFill>
                    <a:srgbClr val="00345B"/>
                  </a:solidFill>
                  <a:latin typeface="Arial" pitchFamily="34" charset="0"/>
                  <a:cs typeface="Arial" pitchFamily="34" charset="0"/>
                </a:rPr>
                <a:t>Applications</a:t>
              </a:r>
            </a:p>
          </p:txBody>
        </p:sp>
      </p:grpSp>
      <p:grpSp>
        <p:nvGrpSpPr>
          <p:cNvPr id="5" name="Group 4"/>
          <p:cNvGrpSpPr/>
          <p:nvPr/>
        </p:nvGrpSpPr>
        <p:grpSpPr>
          <a:xfrm>
            <a:off x="266216" y="1965768"/>
            <a:ext cx="6043143" cy="1206709"/>
            <a:chOff x="266216" y="1965768"/>
            <a:chExt cx="6043143" cy="1206709"/>
          </a:xfrm>
        </p:grpSpPr>
        <p:sp>
          <p:nvSpPr>
            <p:cNvPr id="24" name="Rectangle 23"/>
            <p:cNvSpPr/>
            <p:nvPr/>
          </p:nvSpPr>
          <p:spPr>
            <a:xfrm>
              <a:off x="266216" y="1965768"/>
              <a:ext cx="6043143" cy="1206709"/>
            </a:xfrm>
            <a:prstGeom prst="rect">
              <a:avLst/>
            </a:prstGeom>
            <a:solidFill>
              <a:srgbClr val="03C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04034" y="2098731"/>
              <a:ext cx="678022" cy="626555"/>
              <a:chOff x="15563349" y="1171858"/>
              <a:chExt cx="1158875" cy="1070908"/>
            </a:xfrm>
          </p:grpSpPr>
          <p:sp>
            <p:nvSpPr>
              <p:cNvPr id="11" name="Oval 10"/>
              <p:cNvSpPr/>
              <p:nvPr/>
            </p:nvSpPr>
            <p:spPr>
              <a:xfrm>
                <a:off x="15569976" y="1229891"/>
                <a:ext cx="508788" cy="50878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63349" y="1171858"/>
                <a:ext cx="1158875" cy="10709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cxnSp>
          <p:nvCxnSpPr>
            <p:cNvPr id="32" name="Straight Connector 31"/>
            <p:cNvCxnSpPr/>
            <p:nvPr/>
          </p:nvCxnSpPr>
          <p:spPr>
            <a:xfrm>
              <a:off x="1691833" y="2138487"/>
              <a:ext cx="0" cy="822303"/>
            </a:xfrm>
            <a:prstGeom prst="line">
              <a:avLst/>
            </a:prstGeom>
            <a:ln>
              <a:solidFill>
                <a:srgbClr val="00345B"/>
              </a:solidFill>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1886673" y="2311331"/>
              <a:ext cx="798654" cy="476613"/>
            </a:xfrm>
            <a:prstGeom prst="roundRect">
              <a:avLst/>
            </a:prstGeom>
            <a:noFill/>
            <a:ln w="12700">
              <a:solidFill>
                <a:srgbClr val="0034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rgbClr val="00345B"/>
                  </a:solidFill>
                  <a:latin typeface="Arial" pitchFamily="34" charset="0"/>
                  <a:cs typeface="Arial" pitchFamily="34" charset="0"/>
                </a:rPr>
                <a:t>Identities</a:t>
              </a:r>
            </a:p>
          </p:txBody>
        </p:sp>
        <p:sp>
          <p:nvSpPr>
            <p:cNvPr id="40" name="Rounded Rectangle 39"/>
            <p:cNvSpPr/>
            <p:nvPr/>
          </p:nvSpPr>
          <p:spPr>
            <a:xfrm>
              <a:off x="2739214" y="2311331"/>
              <a:ext cx="798654" cy="476613"/>
            </a:xfrm>
            <a:prstGeom prst="roundRect">
              <a:avLst/>
            </a:prstGeom>
            <a:noFill/>
            <a:ln w="12700">
              <a:solidFill>
                <a:srgbClr val="0034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b="1">
                  <a:solidFill>
                    <a:srgbClr val="00345B"/>
                  </a:solidFill>
                  <a:latin typeface="Arial" pitchFamily="34" charset="0"/>
                  <a:cs typeface="Arial" pitchFamily="34" charset="0"/>
                </a:rPr>
                <a:t>EPCIS</a:t>
              </a:r>
            </a:p>
          </p:txBody>
        </p:sp>
        <p:sp>
          <p:nvSpPr>
            <p:cNvPr id="41" name="Rounded Rectangle 40"/>
            <p:cNvSpPr/>
            <p:nvPr/>
          </p:nvSpPr>
          <p:spPr>
            <a:xfrm>
              <a:off x="3598828" y="2311331"/>
              <a:ext cx="798654" cy="476613"/>
            </a:xfrm>
            <a:prstGeom prst="roundRect">
              <a:avLst/>
            </a:prstGeom>
            <a:noFill/>
            <a:ln w="12700">
              <a:solidFill>
                <a:srgbClr val="0034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rgbClr val="00345B"/>
                  </a:solidFill>
                  <a:latin typeface="Arial" pitchFamily="34" charset="0"/>
                  <a:cs typeface="Arial" pitchFamily="34" charset="0"/>
                </a:rPr>
                <a:t>Consent</a:t>
              </a:r>
              <a:endParaRPr lang="en-US" sz="1200"/>
            </a:p>
          </p:txBody>
        </p:sp>
        <p:sp>
          <p:nvSpPr>
            <p:cNvPr id="42" name="Rounded Rectangle 41"/>
            <p:cNvSpPr/>
            <p:nvPr/>
          </p:nvSpPr>
          <p:spPr>
            <a:xfrm>
              <a:off x="4453557" y="2318749"/>
              <a:ext cx="798654" cy="476613"/>
            </a:xfrm>
            <a:prstGeom prst="roundRect">
              <a:avLst/>
            </a:prstGeom>
            <a:noFill/>
            <a:ln w="12700">
              <a:solidFill>
                <a:srgbClr val="0034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b="1">
                  <a:solidFill>
                    <a:srgbClr val="00345B"/>
                  </a:solidFill>
                  <a:latin typeface="Arial" pitchFamily="34" charset="0"/>
                  <a:cs typeface="Arial" pitchFamily="34" charset="0"/>
                </a:rPr>
                <a:t>Others…</a:t>
              </a:r>
            </a:p>
          </p:txBody>
        </p:sp>
        <p:sp>
          <p:nvSpPr>
            <p:cNvPr id="67" name="TextBox 66"/>
            <p:cNvSpPr txBox="1"/>
            <p:nvPr/>
          </p:nvSpPr>
          <p:spPr>
            <a:xfrm>
              <a:off x="1842708" y="2868334"/>
              <a:ext cx="3450518" cy="246221"/>
            </a:xfrm>
            <a:prstGeom prst="rect">
              <a:avLst/>
            </a:prstGeom>
            <a:noFill/>
          </p:spPr>
          <p:txBody>
            <a:bodyPr wrap="square" rtlCol="0">
              <a:spAutoFit/>
            </a:bodyPr>
            <a:lstStyle/>
            <a:p>
              <a:r>
                <a:rPr lang="en-US" sz="1000" b="1">
                  <a:solidFill>
                    <a:srgbClr val="00345B"/>
                  </a:solidFill>
                  <a:latin typeface="Arial" pitchFamily="34" charset="0"/>
                  <a:cs typeface="Arial" pitchFamily="34" charset="0"/>
                </a:rPr>
                <a:t>APIs / Adapters / Integrations</a:t>
              </a:r>
            </a:p>
          </p:txBody>
        </p:sp>
        <p:sp>
          <p:nvSpPr>
            <p:cNvPr id="69" name="TextBox 68"/>
            <p:cNvSpPr txBox="1"/>
            <p:nvPr/>
          </p:nvSpPr>
          <p:spPr>
            <a:xfrm>
              <a:off x="271461" y="2876309"/>
              <a:ext cx="1423687" cy="246221"/>
            </a:xfrm>
            <a:prstGeom prst="rect">
              <a:avLst/>
            </a:prstGeom>
            <a:noFill/>
          </p:spPr>
          <p:txBody>
            <a:bodyPr wrap="square" rtlCol="0">
              <a:spAutoFit/>
            </a:bodyPr>
            <a:lstStyle/>
            <a:p>
              <a:pPr algn="ctr"/>
              <a:r>
                <a:rPr lang="en-US" sz="1000" b="1">
                  <a:solidFill>
                    <a:schemeClr val="bg1"/>
                  </a:solidFill>
                  <a:latin typeface="Arial" pitchFamily="34" charset="0"/>
                  <a:cs typeface="Arial" pitchFamily="34" charset="0"/>
                </a:rPr>
                <a:t>Web APIs / SDKs</a:t>
              </a:r>
            </a:p>
          </p:txBody>
        </p:sp>
      </p:grpSp>
      <p:grpSp>
        <p:nvGrpSpPr>
          <p:cNvPr id="6" name="Group 5"/>
          <p:cNvGrpSpPr/>
          <p:nvPr/>
        </p:nvGrpSpPr>
        <p:grpSpPr>
          <a:xfrm>
            <a:off x="266215" y="3172477"/>
            <a:ext cx="6043143" cy="1206709"/>
            <a:chOff x="266215" y="3172477"/>
            <a:chExt cx="6043143" cy="1206709"/>
          </a:xfrm>
        </p:grpSpPr>
        <p:sp>
          <p:nvSpPr>
            <p:cNvPr id="25" name="Rectangle 24"/>
            <p:cNvSpPr/>
            <p:nvPr/>
          </p:nvSpPr>
          <p:spPr>
            <a:xfrm>
              <a:off x="266215" y="3172477"/>
              <a:ext cx="6043143" cy="1206709"/>
            </a:xfrm>
            <a:prstGeom prst="rect">
              <a:avLst/>
            </a:prstGeom>
            <a:solidFill>
              <a:srgbClr val="339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07911" y="3315767"/>
              <a:ext cx="761338" cy="605353"/>
              <a:chOff x="18003685" y="1193703"/>
              <a:chExt cx="1248997" cy="993099"/>
            </a:xfrm>
          </p:grpSpPr>
          <p:sp>
            <p:nvSpPr>
              <p:cNvPr id="12" name="Oval 11"/>
              <p:cNvSpPr/>
              <p:nvPr/>
            </p:nvSpPr>
            <p:spPr>
              <a:xfrm>
                <a:off x="18743894" y="1678014"/>
                <a:ext cx="508788" cy="50878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03685" y="1193703"/>
                <a:ext cx="994603" cy="88445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cxnSp>
          <p:nvCxnSpPr>
            <p:cNvPr id="33" name="Straight Connector 32"/>
            <p:cNvCxnSpPr/>
            <p:nvPr/>
          </p:nvCxnSpPr>
          <p:spPr>
            <a:xfrm>
              <a:off x="1689904" y="3327093"/>
              <a:ext cx="0" cy="8223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1910080" y="3495314"/>
              <a:ext cx="798654" cy="476613"/>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itchFamily="34" charset="0"/>
                  <a:cs typeface="Arial" pitchFamily="34" charset="0"/>
                </a:rPr>
                <a:t>Product</a:t>
              </a:r>
            </a:p>
          </p:txBody>
        </p:sp>
        <p:sp>
          <p:nvSpPr>
            <p:cNvPr id="44" name="Rounded Rectangle 43"/>
            <p:cNvSpPr/>
            <p:nvPr/>
          </p:nvSpPr>
          <p:spPr>
            <a:xfrm>
              <a:off x="2762621" y="3495314"/>
              <a:ext cx="798654" cy="476613"/>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b="1">
                  <a:solidFill>
                    <a:schemeClr val="bg1"/>
                  </a:solidFill>
                  <a:latin typeface="Arial" pitchFamily="34" charset="0"/>
                  <a:cs typeface="Arial" pitchFamily="34" charset="0"/>
                </a:rPr>
                <a:t>Batch</a:t>
              </a:r>
            </a:p>
          </p:txBody>
        </p:sp>
        <p:sp>
          <p:nvSpPr>
            <p:cNvPr id="45" name="Rounded Rectangle 44"/>
            <p:cNvSpPr/>
            <p:nvPr/>
          </p:nvSpPr>
          <p:spPr>
            <a:xfrm>
              <a:off x="3622235" y="3495314"/>
              <a:ext cx="798654" cy="476613"/>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itchFamily="34" charset="0"/>
                  <a:cs typeface="Arial" pitchFamily="34" charset="0"/>
                </a:rPr>
                <a:t>Profile</a:t>
              </a:r>
              <a:endParaRPr lang="en-US" sz="1200">
                <a:solidFill>
                  <a:schemeClr val="bg1"/>
                </a:solidFill>
              </a:endParaRPr>
            </a:p>
          </p:txBody>
        </p:sp>
        <p:sp>
          <p:nvSpPr>
            <p:cNvPr id="46" name="Rounded Rectangle 45"/>
            <p:cNvSpPr/>
            <p:nvPr/>
          </p:nvSpPr>
          <p:spPr>
            <a:xfrm>
              <a:off x="4476964" y="3502732"/>
              <a:ext cx="798654" cy="476613"/>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b="1">
                  <a:solidFill>
                    <a:schemeClr val="bg1"/>
                  </a:solidFill>
                  <a:latin typeface="Arial" pitchFamily="34" charset="0"/>
                  <a:cs typeface="Arial" pitchFamily="34" charset="0"/>
                </a:rPr>
                <a:t>Health Data</a:t>
              </a:r>
            </a:p>
          </p:txBody>
        </p:sp>
        <p:sp>
          <p:nvSpPr>
            <p:cNvPr id="47" name="Rounded Rectangle 46"/>
            <p:cNvSpPr/>
            <p:nvPr/>
          </p:nvSpPr>
          <p:spPr>
            <a:xfrm>
              <a:off x="5332982" y="3504382"/>
              <a:ext cx="798654" cy="476613"/>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b="1">
                  <a:solidFill>
                    <a:schemeClr val="bg1"/>
                  </a:solidFill>
                  <a:latin typeface="Arial" pitchFamily="34" charset="0"/>
                  <a:cs typeface="Arial" pitchFamily="34" charset="0"/>
                </a:rPr>
                <a:t>Others…</a:t>
              </a:r>
            </a:p>
          </p:txBody>
        </p:sp>
        <p:sp>
          <p:nvSpPr>
            <p:cNvPr id="70" name="TextBox 69"/>
            <p:cNvSpPr txBox="1"/>
            <p:nvPr/>
          </p:nvSpPr>
          <p:spPr>
            <a:xfrm>
              <a:off x="1836016" y="4049858"/>
              <a:ext cx="3450518" cy="246221"/>
            </a:xfrm>
            <a:prstGeom prst="rect">
              <a:avLst/>
            </a:prstGeom>
            <a:noFill/>
          </p:spPr>
          <p:txBody>
            <a:bodyPr wrap="square" rtlCol="0">
              <a:spAutoFit/>
            </a:bodyPr>
            <a:lstStyle/>
            <a:p>
              <a:r>
                <a:rPr lang="en-US" sz="1000" b="1">
                  <a:solidFill>
                    <a:schemeClr val="bg1"/>
                  </a:solidFill>
                  <a:latin typeface="Arial" pitchFamily="34" charset="0"/>
                  <a:cs typeface="Arial" pitchFamily="34" charset="0"/>
                </a:rPr>
                <a:t>Off-chain Storage (Data Sharing Units)</a:t>
              </a:r>
            </a:p>
          </p:txBody>
        </p:sp>
        <p:sp>
          <p:nvSpPr>
            <p:cNvPr id="71" name="TextBox 70"/>
            <p:cNvSpPr txBox="1"/>
            <p:nvPr/>
          </p:nvSpPr>
          <p:spPr>
            <a:xfrm>
              <a:off x="271461" y="3971927"/>
              <a:ext cx="1423687" cy="400110"/>
            </a:xfrm>
            <a:prstGeom prst="rect">
              <a:avLst/>
            </a:prstGeom>
            <a:noFill/>
          </p:spPr>
          <p:txBody>
            <a:bodyPr wrap="square" lIns="0" rIns="0" rtlCol="0">
              <a:spAutoFit/>
            </a:bodyPr>
            <a:lstStyle/>
            <a:p>
              <a:pPr algn="ctr"/>
              <a:r>
                <a:rPr lang="en-US" sz="1000" b="1" dirty="0" err="1">
                  <a:solidFill>
                    <a:schemeClr val="bg1"/>
                  </a:solidFill>
                  <a:latin typeface="Arial" pitchFamily="34" charset="0"/>
                  <a:cs typeface="Arial" pitchFamily="34" charset="0"/>
                </a:rPr>
                <a:t>OpenDSU</a:t>
              </a:r>
              <a:r>
                <a:rPr lang="en-US" sz="1000" b="1" dirty="0">
                  <a:solidFill>
                    <a:schemeClr val="bg1"/>
                  </a:solidFill>
                  <a:latin typeface="Arial" pitchFamily="34" charset="0"/>
                  <a:cs typeface="Arial" pitchFamily="34" charset="0"/>
                </a:rPr>
                <a:t> APIs &amp; Adapters </a:t>
              </a:r>
            </a:p>
          </p:txBody>
        </p:sp>
      </p:grpSp>
      <p:grpSp>
        <p:nvGrpSpPr>
          <p:cNvPr id="7" name="Group 6"/>
          <p:cNvGrpSpPr/>
          <p:nvPr/>
        </p:nvGrpSpPr>
        <p:grpSpPr>
          <a:xfrm>
            <a:off x="266217" y="4379187"/>
            <a:ext cx="6043143" cy="1986890"/>
            <a:chOff x="266217" y="4379187"/>
            <a:chExt cx="6043143" cy="1986890"/>
          </a:xfrm>
        </p:grpSpPr>
        <p:sp>
          <p:nvSpPr>
            <p:cNvPr id="26" name="Rectangle 25"/>
            <p:cNvSpPr/>
            <p:nvPr/>
          </p:nvSpPr>
          <p:spPr>
            <a:xfrm>
              <a:off x="266217" y="4379187"/>
              <a:ext cx="6043143" cy="1986890"/>
            </a:xfrm>
            <a:prstGeom prst="rect">
              <a:avLst/>
            </a:prstGeom>
            <a:solidFill>
              <a:srgbClr val="427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06638" y="5086556"/>
              <a:ext cx="1116762" cy="336895"/>
              <a:chOff x="19929942" y="1456980"/>
              <a:chExt cx="1861240" cy="561482"/>
            </a:xfrm>
          </p:grpSpPr>
          <p:sp>
            <p:nvSpPr>
              <p:cNvPr id="13" name="Oval 12"/>
              <p:cNvSpPr/>
              <p:nvPr/>
            </p:nvSpPr>
            <p:spPr>
              <a:xfrm>
                <a:off x="20107874" y="1456980"/>
                <a:ext cx="508788" cy="508788"/>
              </a:xfrm>
              <a:prstGeom prst="ellipse">
                <a:avLst/>
              </a:prstGeom>
              <a:solidFill>
                <a:srgbClr val="4EB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29942" y="1698008"/>
                <a:ext cx="1861240" cy="320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cxnSp>
          <p:nvCxnSpPr>
            <p:cNvPr id="34" name="Straight Connector 33"/>
            <p:cNvCxnSpPr/>
            <p:nvPr/>
          </p:nvCxnSpPr>
          <p:spPr>
            <a:xfrm>
              <a:off x="1689904" y="4550328"/>
              <a:ext cx="0" cy="165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1886673" y="5110496"/>
              <a:ext cx="798654" cy="476613"/>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itchFamily="34" charset="0"/>
                  <a:cs typeface="Arial" pitchFamily="34" charset="0"/>
                </a:rPr>
                <a:t>Finished Goods </a:t>
              </a:r>
              <a:endParaRPr lang="en-US" sz="1200">
                <a:solidFill>
                  <a:schemeClr val="bg1"/>
                </a:solidFill>
              </a:endParaRPr>
            </a:p>
          </p:txBody>
        </p:sp>
        <p:sp>
          <p:nvSpPr>
            <p:cNvPr id="49" name="Rounded Rectangle 48"/>
            <p:cNvSpPr/>
            <p:nvPr/>
          </p:nvSpPr>
          <p:spPr>
            <a:xfrm>
              <a:off x="3092948" y="4745400"/>
              <a:ext cx="773127" cy="476613"/>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lstStyle/>
            <a:p>
              <a:pPr lvl="0" algn="ctr"/>
              <a:r>
                <a:rPr lang="en-US" sz="1000" b="1">
                  <a:solidFill>
                    <a:schemeClr val="bg1"/>
                  </a:solidFill>
                  <a:latin typeface="Arial" pitchFamily="34" charset="0"/>
                  <a:cs typeface="Arial" pitchFamily="34" charset="0"/>
                </a:rPr>
                <a:t>UC1: ETH</a:t>
              </a:r>
            </a:p>
          </p:txBody>
        </p:sp>
        <p:sp>
          <p:nvSpPr>
            <p:cNvPr id="51" name="Rounded Rectangle 50"/>
            <p:cNvSpPr/>
            <p:nvPr/>
          </p:nvSpPr>
          <p:spPr>
            <a:xfrm>
              <a:off x="3103108" y="5395640"/>
              <a:ext cx="773127" cy="476613"/>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lstStyle/>
            <a:p>
              <a:pPr lvl="0" algn="ctr"/>
              <a:r>
                <a:rPr lang="en-US" sz="1000" b="1">
                  <a:solidFill>
                    <a:schemeClr val="bg1"/>
                  </a:solidFill>
                  <a:latin typeface="Arial" pitchFamily="34" charset="0"/>
                  <a:cs typeface="Arial" pitchFamily="34" charset="0"/>
                </a:rPr>
                <a:t>UC2: HLF</a:t>
              </a:r>
            </a:p>
          </p:txBody>
        </p:sp>
        <p:sp>
          <p:nvSpPr>
            <p:cNvPr id="52" name="Rounded Rectangle 51"/>
            <p:cNvSpPr/>
            <p:nvPr/>
          </p:nvSpPr>
          <p:spPr>
            <a:xfrm>
              <a:off x="4278072" y="5039133"/>
              <a:ext cx="773127" cy="476613"/>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lstStyle/>
            <a:p>
              <a:pPr lvl="0" algn="ctr"/>
              <a:r>
                <a:rPr lang="en-US" sz="1000" b="1">
                  <a:solidFill>
                    <a:schemeClr val="bg1"/>
                  </a:solidFill>
                  <a:latin typeface="Arial" pitchFamily="34" charset="0"/>
                  <a:cs typeface="Arial" pitchFamily="34" charset="0"/>
                </a:rPr>
                <a:t>Company Ledger</a:t>
              </a:r>
            </a:p>
          </p:txBody>
        </p:sp>
        <p:sp>
          <p:nvSpPr>
            <p:cNvPr id="53" name="Rounded Rectangle 52"/>
            <p:cNvSpPr/>
            <p:nvPr/>
          </p:nvSpPr>
          <p:spPr>
            <a:xfrm>
              <a:off x="4288232" y="5689373"/>
              <a:ext cx="773127" cy="476613"/>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lstStyle/>
            <a:p>
              <a:pPr lvl="0" algn="ctr"/>
              <a:r>
                <a:rPr lang="en-US" sz="1000" b="1">
                  <a:solidFill>
                    <a:schemeClr val="bg1"/>
                  </a:solidFill>
                  <a:latin typeface="Arial" pitchFamily="34" charset="0"/>
                  <a:cs typeface="Arial" pitchFamily="34" charset="0"/>
                </a:rPr>
                <a:t>Other Ledger</a:t>
              </a:r>
            </a:p>
          </p:txBody>
        </p:sp>
        <p:sp>
          <p:nvSpPr>
            <p:cNvPr id="7175" name="Freeform 7174"/>
            <p:cNvSpPr/>
            <p:nvPr/>
          </p:nvSpPr>
          <p:spPr>
            <a:xfrm flipV="1">
              <a:off x="2682240" y="5288281"/>
              <a:ext cx="205740" cy="45719"/>
            </a:xfrm>
            <a:custGeom>
              <a:avLst/>
              <a:gdLst>
                <a:gd name="connsiteX0" fmla="*/ 0 w 411480"/>
                <a:gd name="connsiteY0" fmla="*/ 0 h 0"/>
                <a:gd name="connsiteX1" fmla="*/ 411480 w 411480"/>
                <a:gd name="connsiteY1" fmla="*/ 0 h 0"/>
              </a:gdLst>
              <a:ahLst/>
              <a:cxnLst>
                <a:cxn ang="0">
                  <a:pos x="connsiteX0" y="connsiteY0"/>
                </a:cxn>
                <a:cxn ang="0">
                  <a:pos x="connsiteX1" y="connsiteY1"/>
                </a:cxn>
              </a:cxnLst>
              <a:rect l="l" t="t" r="r" b="b"/>
              <a:pathLst>
                <a:path w="411480">
                  <a:moveTo>
                    <a:pt x="0" y="0"/>
                  </a:moveTo>
                  <a:lnTo>
                    <a:pt x="41148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6" name="Freeform 7175"/>
            <p:cNvSpPr/>
            <p:nvPr/>
          </p:nvSpPr>
          <p:spPr>
            <a:xfrm>
              <a:off x="2887980" y="4976622"/>
              <a:ext cx="205740" cy="722004"/>
            </a:xfrm>
            <a:custGeom>
              <a:avLst/>
              <a:gdLst>
                <a:gd name="connsiteX0" fmla="*/ 0 w 205740"/>
                <a:gd name="connsiteY0" fmla="*/ 548640 h 548640"/>
                <a:gd name="connsiteX1" fmla="*/ 0 w 205740"/>
                <a:gd name="connsiteY1" fmla="*/ 0 h 548640"/>
                <a:gd name="connsiteX2" fmla="*/ 205740 w 205740"/>
                <a:gd name="connsiteY2" fmla="*/ 0 h 548640"/>
              </a:gdLst>
              <a:ahLst/>
              <a:cxnLst>
                <a:cxn ang="0">
                  <a:pos x="connsiteX0" y="connsiteY0"/>
                </a:cxn>
                <a:cxn ang="0">
                  <a:pos x="connsiteX1" y="connsiteY1"/>
                </a:cxn>
                <a:cxn ang="0">
                  <a:pos x="connsiteX2" y="connsiteY2"/>
                </a:cxn>
              </a:cxnLst>
              <a:rect l="l" t="t" r="r" b="b"/>
              <a:pathLst>
                <a:path w="205740" h="548640">
                  <a:moveTo>
                    <a:pt x="0" y="548640"/>
                  </a:moveTo>
                  <a:lnTo>
                    <a:pt x="0" y="0"/>
                  </a:lnTo>
                  <a:lnTo>
                    <a:pt x="20574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flipV="1">
              <a:off x="2887208" y="5651009"/>
              <a:ext cx="215900" cy="47615"/>
            </a:xfrm>
            <a:custGeom>
              <a:avLst/>
              <a:gdLst>
                <a:gd name="connsiteX0" fmla="*/ 0 w 411480"/>
                <a:gd name="connsiteY0" fmla="*/ 0 h 0"/>
                <a:gd name="connsiteX1" fmla="*/ 411480 w 411480"/>
                <a:gd name="connsiteY1" fmla="*/ 0 h 0"/>
              </a:gdLst>
              <a:ahLst/>
              <a:cxnLst>
                <a:cxn ang="0">
                  <a:pos x="connsiteX0" y="connsiteY0"/>
                </a:cxn>
                <a:cxn ang="0">
                  <a:pos x="connsiteX1" y="connsiteY1"/>
                </a:cxn>
              </a:cxnLst>
              <a:rect l="l" t="t" r="r" b="b"/>
              <a:pathLst>
                <a:path w="411480">
                  <a:moveTo>
                    <a:pt x="0" y="0"/>
                  </a:moveTo>
                  <a:lnTo>
                    <a:pt x="41148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flipV="1">
              <a:off x="3868615" y="5588136"/>
              <a:ext cx="205740" cy="45719"/>
            </a:xfrm>
            <a:custGeom>
              <a:avLst/>
              <a:gdLst>
                <a:gd name="connsiteX0" fmla="*/ 0 w 411480"/>
                <a:gd name="connsiteY0" fmla="*/ 0 h 0"/>
                <a:gd name="connsiteX1" fmla="*/ 411480 w 411480"/>
                <a:gd name="connsiteY1" fmla="*/ 0 h 0"/>
              </a:gdLst>
              <a:ahLst/>
              <a:cxnLst>
                <a:cxn ang="0">
                  <a:pos x="connsiteX0" y="connsiteY0"/>
                </a:cxn>
                <a:cxn ang="0">
                  <a:pos x="connsiteX1" y="connsiteY1"/>
                </a:cxn>
              </a:cxnLst>
              <a:rect l="l" t="t" r="r" b="b"/>
              <a:pathLst>
                <a:path w="411480">
                  <a:moveTo>
                    <a:pt x="0" y="0"/>
                  </a:moveTo>
                  <a:lnTo>
                    <a:pt x="41148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4074355" y="5274445"/>
              <a:ext cx="205740" cy="722004"/>
            </a:xfrm>
            <a:custGeom>
              <a:avLst/>
              <a:gdLst>
                <a:gd name="connsiteX0" fmla="*/ 0 w 205740"/>
                <a:gd name="connsiteY0" fmla="*/ 548640 h 548640"/>
                <a:gd name="connsiteX1" fmla="*/ 0 w 205740"/>
                <a:gd name="connsiteY1" fmla="*/ 0 h 548640"/>
                <a:gd name="connsiteX2" fmla="*/ 205740 w 205740"/>
                <a:gd name="connsiteY2" fmla="*/ 0 h 548640"/>
              </a:gdLst>
              <a:ahLst/>
              <a:cxnLst>
                <a:cxn ang="0">
                  <a:pos x="connsiteX0" y="connsiteY0"/>
                </a:cxn>
                <a:cxn ang="0">
                  <a:pos x="connsiteX1" y="connsiteY1"/>
                </a:cxn>
                <a:cxn ang="0">
                  <a:pos x="connsiteX2" y="connsiteY2"/>
                </a:cxn>
              </a:cxnLst>
              <a:rect l="l" t="t" r="r" b="b"/>
              <a:pathLst>
                <a:path w="205740" h="548640">
                  <a:moveTo>
                    <a:pt x="0" y="548640"/>
                  </a:moveTo>
                  <a:lnTo>
                    <a:pt x="0" y="0"/>
                  </a:lnTo>
                  <a:lnTo>
                    <a:pt x="20574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flipV="1">
              <a:off x="4073583" y="5948832"/>
              <a:ext cx="215900" cy="47615"/>
            </a:xfrm>
            <a:custGeom>
              <a:avLst/>
              <a:gdLst>
                <a:gd name="connsiteX0" fmla="*/ 0 w 411480"/>
                <a:gd name="connsiteY0" fmla="*/ 0 h 0"/>
                <a:gd name="connsiteX1" fmla="*/ 411480 w 411480"/>
                <a:gd name="connsiteY1" fmla="*/ 0 h 0"/>
              </a:gdLst>
              <a:ahLst/>
              <a:cxnLst>
                <a:cxn ang="0">
                  <a:pos x="connsiteX0" y="connsiteY0"/>
                </a:cxn>
                <a:cxn ang="0">
                  <a:pos x="connsiteX1" y="connsiteY1"/>
                </a:cxn>
              </a:cxnLst>
              <a:rect l="l" t="t" r="r" b="b"/>
              <a:pathLst>
                <a:path w="411480">
                  <a:moveTo>
                    <a:pt x="0" y="0"/>
                  </a:moveTo>
                  <a:lnTo>
                    <a:pt x="41148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71461" y="5827190"/>
              <a:ext cx="1423687" cy="400110"/>
            </a:xfrm>
            <a:prstGeom prst="rect">
              <a:avLst/>
            </a:prstGeom>
            <a:noFill/>
          </p:spPr>
          <p:txBody>
            <a:bodyPr wrap="square" rtlCol="0">
              <a:spAutoFit/>
            </a:bodyPr>
            <a:lstStyle/>
            <a:p>
              <a:pPr algn="ctr"/>
              <a:r>
                <a:rPr lang="en-US" sz="1000" b="1">
                  <a:solidFill>
                    <a:schemeClr val="bg1"/>
                  </a:solidFill>
                  <a:latin typeface="Arial" pitchFamily="34" charset="0"/>
                  <a:cs typeface="Arial" pitchFamily="34" charset="0"/>
                </a:rPr>
                <a:t>Anchoring in Blockchain</a:t>
              </a:r>
            </a:p>
          </p:txBody>
        </p:sp>
        <p:sp>
          <p:nvSpPr>
            <p:cNvPr id="72" name="TextBox 71"/>
            <p:cNvSpPr txBox="1"/>
            <p:nvPr/>
          </p:nvSpPr>
          <p:spPr>
            <a:xfrm>
              <a:off x="1808584" y="5971172"/>
              <a:ext cx="3450518" cy="246221"/>
            </a:xfrm>
            <a:prstGeom prst="rect">
              <a:avLst/>
            </a:prstGeom>
            <a:noFill/>
          </p:spPr>
          <p:txBody>
            <a:bodyPr wrap="square" rtlCol="0">
              <a:spAutoFit/>
            </a:bodyPr>
            <a:lstStyle/>
            <a:p>
              <a:r>
                <a:rPr lang="en-US" sz="1000" b="1">
                  <a:solidFill>
                    <a:schemeClr val="bg1"/>
                  </a:solidFill>
                  <a:latin typeface="Arial" pitchFamily="34" charset="0"/>
                  <a:cs typeface="Arial" pitchFamily="34" charset="0"/>
                </a:rPr>
                <a:t>Hierarchical </a:t>
              </a:r>
              <a:r>
                <a:rPr lang="en-US" sz="1000" b="1" err="1">
                  <a:solidFill>
                    <a:schemeClr val="bg1"/>
                  </a:solidFill>
                  <a:latin typeface="Arial" pitchFamily="34" charset="0"/>
                  <a:cs typeface="Arial" pitchFamily="34" charset="0"/>
                </a:rPr>
                <a:t>Blockchains</a:t>
              </a:r>
              <a:endParaRPr lang="en-US" sz="1000" b="1">
                <a:solidFill>
                  <a:schemeClr val="bg1"/>
                </a:solidFill>
                <a:latin typeface="Arial" pitchFamily="34" charset="0"/>
                <a:cs typeface="Arial" pitchFamily="34" charset="0"/>
              </a:endParaRPr>
            </a:p>
          </p:txBody>
        </p:sp>
      </p:grpSp>
      <p:sp>
        <p:nvSpPr>
          <p:cNvPr id="7178" name="Rectangle 7177"/>
          <p:cNvSpPr/>
          <p:nvPr/>
        </p:nvSpPr>
        <p:spPr>
          <a:xfrm>
            <a:off x="6309358" y="811753"/>
            <a:ext cx="436882" cy="17573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solidFill>
                  <a:srgbClr val="00345B"/>
                </a:solidFill>
                <a:latin typeface="Arial" pitchFamily="34" charset="0"/>
                <a:cs typeface="Arial" pitchFamily="34" charset="0"/>
              </a:rPr>
              <a:t>Use Cases</a:t>
            </a:r>
          </a:p>
        </p:txBody>
      </p:sp>
      <p:sp>
        <p:nvSpPr>
          <p:cNvPr id="74" name="Rectangle 73"/>
          <p:cNvSpPr/>
          <p:nvPr/>
        </p:nvSpPr>
        <p:spPr>
          <a:xfrm>
            <a:off x="6309360" y="2583212"/>
            <a:ext cx="436882" cy="3782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a:solidFill>
                  <a:srgbClr val="00345B"/>
                </a:solidFill>
                <a:latin typeface="Arial" pitchFamily="34" charset="0"/>
                <a:cs typeface="Arial" pitchFamily="34" charset="0"/>
              </a:rPr>
              <a:t>PharmaLedger Platform</a:t>
            </a:r>
          </a:p>
        </p:txBody>
      </p:sp>
      <p:sp>
        <p:nvSpPr>
          <p:cNvPr id="7180" name="Straight Connector 7179"/>
          <p:cNvSpPr/>
          <p:nvPr/>
        </p:nvSpPr>
        <p:spPr>
          <a:xfrm>
            <a:off x="7148975" y="5753480"/>
            <a:ext cx="5054600" cy="0"/>
          </a:xfrm>
          <a:prstGeom prst="line">
            <a:avLst/>
          </a:prstGeom>
          <a:ln>
            <a:solidFill>
              <a:srgbClr val="00345B"/>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181" name="Straight Connector 7180"/>
          <p:cNvSpPr/>
          <p:nvPr/>
        </p:nvSpPr>
        <p:spPr>
          <a:xfrm>
            <a:off x="7148975" y="4579614"/>
            <a:ext cx="5054600" cy="0"/>
          </a:xfrm>
          <a:prstGeom prst="line">
            <a:avLst/>
          </a:prstGeom>
          <a:ln>
            <a:solidFill>
              <a:srgbClr val="4271AF"/>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182" name="Straight Connector 7181"/>
          <p:cNvSpPr/>
          <p:nvPr/>
        </p:nvSpPr>
        <p:spPr>
          <a:xfrm>
            <a:off x="7148975" y="3261838"/>
            <a:ext cx="5054600" cy="0"/>
          </a:xfrm>
          <a:prstGeom prst="line">
            <a:avLst/>
          </a:prstGeom>
          <a:ln>
            <a:solidFill>
              <a:srgbClr val="339DAA"/>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183" name="Straight Connector 7182"/>
          <p:cNvSpPr/>
          <p:nvPr/>
        </p:nvSpPr>
        <p:spPr>
          <a:xfrm>
            <a:off x="7148975" y="2122697"/>
            <a:ext cx="5054600" cy="0"/>
          </a:xfrm>
          <a:prstGeom prst="line">
            <a:avLst/>
          </a:prstGeom>
          <a:ln>
            <a:solidFill>
              <a:srgbClr val="03C1B8"/>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184" name="Straight Connector 7183"/>
          <p:cNvSpPr/>
          <p:nvPr/>
        </p:nvSpPr>
        <p:spPr>
          <a:xfrm>
            <a:off x="7148975" y="1018281"/>
            <a:ext cx="5054600" cy="0"/>
          </a:xfrm>
          <a:prstGeom prst="line">
            <a:avLst/>
          </a:prstGeom>
          <a:ln>
            <a:solidFill>
              <a:srgbClr val="C2FEFB"/>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185" name="Freeform 7184"/>
          <p:cNvSpPr/>
          <p:nvPr/>
        </p:nvSpPr>
        <p:spPr>
          <a:xfrm>
            <a:off x="8463171" y="656213"/>
            <a:ext cx="3740404" cy="362067"/>
          </a:xfrm>
          <a:custGeom>
            <a:avLst/>
            <a:gdLst>
              <a:gd name="connsiteX0" fmla="*/ 0 w 3740404"/>
              <a:gd name="connsiteY0" fmla="*/ 0 h 362067"/>
              <a:gd name="connsiteX1" fmla="*/ 3740404 w 3740404"/>
              <a:gd name="connsiteY1" fmla="*/ 0 h 362067"/>
              <a:gd name="connsiteX2" fmla="*/ 3740404 w 3740404"/>
              <a:gd name="connsiteY2" fmla="*/ 362067 h 362067"/>
              <a:gd name="connsiteX3" fmla="*/ 0 w 3740404"/>
              <a:gd name="connsiteY3" fmla="*/ 362067 h 362067"/>
              <a:gd name="connsiteX4" fmla="*/ 0 w 3740404"/>
              <a:gd name="connsiteY4" fmla="*/ 0 h 36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404" h="362067">
                <a:moveTo>
                  <a:pt x="0" y="0"/>
                </a:moveTo>
                <a:lnTo>
                  <a:pt x="3740404" y="0"/>
                </a:lnTo>
                <a:lnTo>
                  <a:pt x="3740404" y="362067"/>
                </a:lnTo>
                <a:lnTo>
                  <a:pt x="0" y="3620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en-US" sz="1400" kern="1200" dirty="0">
                <a:solidFill>
                  <a:srgbClr val="00345B"/>
                </a:solidFill>
                <a:latin typeface="Arial" pitchFamily="34" charset="0"/>
                <a:cs typeface="Arial" pitchFamily="34" charset="0"/>
              </a:rPr>
              <a:t> </a:t>
            </a:r>
            <a:r>
              <a:rPr lang="en-US" sz="1400" i="1" kern="1200" dirty="0">
                <a:solidFill>
                  <a:srgbClr val="00345B"/>
                </a:solidFill>
                <a:latin typeface="Arial" pitchFamily="34" charset="0"/>
                <a:cs typeface="Arial" pitchFamily="34" charset="0"/>
              </a:rPr>
              <a:t>Use Cases</a:t>
            </a:r>
          </a:p>
        </p:txBody>
      </p:sp>
      <p:sp>
        <p:nvSpPr>
          <p:cNvPr id="7186" name="Freeform 7185"/>
          <p:cNvSpPr/>
          <p:nvPr/>
        </p:nvSpPr>
        <p:spPr>
          <a:xfrm>
            <a:off x="7148975" y="656213"/>
            <a:ext cx="1314196" cy="362067"/>
          </a:xfrm>
          <a:custGeom>
            <a:avLst/>
            <a:gdLst>
              <a:gd name="connsiteX0" fmla="*/ 60357 w 1314196"/>
              <a:gd name="connsiteY0" fmla="*/ 0 h 362067"/>
              <a:gd name="connsiteX1" fmla="*/ 1253839 w 1314196"/>
              <a:gd name="connsiteY1" fmla="*/ 0 h 362067"/>
              <a:gd name="connsiteX2" fmla="*/ 1314196 w 1314196"/>
              <a:gd name="connsiteY2" fmla="*/ 60357 h 362067"/>
              <a:gd name="connsiteX3" fmla="*/ 1314196 w 1314196"/>
              <a:gd name="connsiteY3" fmla="*/ 362067 h 362067"/>
              <a:gd name="connsiteX4" fmla="*/ 1314196 w 1314196"/>
              <a:gd name="connsiteY4" fmla="*/ 362067 h 362067"/>
              <a:gd name="connsiteX5" fmla="*/ 0 w 1314196"/>
              <a:gd name="connsiteY5" fmla="*/ 362067 h 362067"/>
              <a:gd name="connsiteX6" fmla="*/ 0 w 1314196"/>
              <a:gd name="connsiteY6" fmla="*/ 362067 h 362067"/>
              <a:gd name="connsiteX7" fmla="*/ 0 w 1314196"/>
              <a:gd name="connsiteY7" fmla="*/ 60357 h 362067"/>
              <a:gd name="connsiteX8" fmla="*/ 60357 w 1314196"/>
              <a:gd name="connsiteY8" fmla="*/ 0 h 36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196" h="362067">
                <a:moveTo>
                  <a:pt x="60357" y="0"/>
                </a:moveTo>
                <a:lnTo>
                  <a:pt x="1253839" y="0"/>
                </a:lnTo>
                <a:cubicBezTo>
                  <a:pt x="1287173" y="0"/>
                  <a:pt x="1314196" y="27023"/>
                  <a:pt x="1314196" y="60357"/>
                </a:cubicBezTo>
                <a:lnTo>
                  <a:pt x="1314196" y="362067"/>
                </a:lnTo>
                <a:lnTo>
                  <a:pt x="1314196" y="362067"/>
                </a:lnTo>
                <a:lnTo>
                  <a:pt x="0" y="362067"/>
                </a:lnTo>
                <a:lnTo>
                  <a:pt x="0" y="362067"/>
                </a:lnTo>
                <a:lnTo>
                  <a:pt x="0" y="60357"/>
                </a:lnTo>
                <a:cubicBezTo>
                  <a:pt x="0" y="27023"/>
                  <a:pt x="27023" y="0"/>
                  <a:pt x="60357" y="0"/>
                </a:cubicBezTo>
                <a:close/>
              </a:path>
            </a:pathLst>
          </a:custGeom>
          <a:solidFill>
            <a:srgbClr val="C2FE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8158" tIns="48158" rIns="48158" bIns="30480" numCol="1" spcCol="1270" anchor="ctr" anchorCtr="0">
            <a:noAutofit/>
          </a:bodyPr>
          <a:lstStyle/>
          <a:p>
            <a:pPr lvl="0" algn="ctr" defTabSz="711200">
              <a:lnSpc>
                <a:spcPct val="90000"/>
              </a:lnSpc>
              <a:spcBef>
                <a:spcPct val="0"/>
              </a:spcBef>
              <a:spcAft>
                <a:spcPct val="35000"/>
              </a:spcAft>
            </a:pPr>
            <a:r>
              <a:rPr lang="en-US" sz="1600" kern="1200" dirty="0">
                <a:solidFill>
                  <a:srgbClr val="00345B"/>
                </a:solidFill>
                <a:latin typeface="Arial" pitchFamily="34" charset="0"/>
                <a:cs typeface="Arial" pitchFamily="34" charset="0"/>
              </a:rPr>
              <a:t>Applications</a:t>
            </a:r>
          </a:p>
        </p:txBody>
      </p:sp>
      <p:sp>
        <p:nvSpPr>
          <p:cNvPr id="7187" name="Freeform 7186"/>
          <p:cNvSpPr/>
          <p:nvPr/>
        </p:nvSpPr>
        <p:spPr>
          <a:xfrm>
            <a:off x="7148975" y="1079241"/>
            <a:ext cx="5054600" cy="586462"/>
          </a:xfrm>
          <a:custGeom>
            <a:avLst/>
            <a:gdLst>
              <a:gd name="connsiteX0" fmla="*/ 0 w 5054600"/>
              <a:gd name="connsiteY0" fmla="*/ 0 h 724244"/>
              <a:gd name="connsiteX1" fmla="*/ 5054600 w 5054600"/>
              <a:gd name="connsiteY1" fmla="*/ 0 h 724244"/>
              <a:gd name="connsiteX2" fmla="*/ 5054600 w 5054600"/>
              <a:gd name="connsiteY2" fmla="*/ 724244 h 724244"/>
              <a:gd name="connsiteX3" fmla="*/ 0 w 5054600"/>
              <a:gd name="connsiteY3" fmla="*/ 724244 h 724244"/>
              <a:gd name="connsiteX4" fmla="*/ 0 w 5054600"/>
              <a:gd name="connsiteY4" fmla="*/ 0 h 72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600" h="724244">
                <a:moveTo>
                  <a:pt x="0" y="0"/>
                </a:moveTo>
                <a:lnTo>
                  <a:pt x="5054600" y="0"/>
                </a:lnTo>
                <a:lnTo>
                  <a:pt x="5054600" y="724244"/>
                </a:lnTo>
                <a:lnTo>
                  <a:pt x="0" y="724244"/>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171450" lvl="0" indent="-171450">
              <a:spcAft>
                <a:spcPts val="600"/>
              </a:spcAft>
              <a:buClr>
                <a:srgbClr val="A6FDF9"/>
              </a:buClr>
              <a:buFont typeface="Arial" pitchFamily="34" charset="0"/>
              <a:buChar char="•"/>
            </a:pPr>
            <a:r>
              <a:rPr lang="en-US" sz="1200" dirty="0">
                <a:solidFill>
                  <a:srgbClr val="00345B"/>
                </a:solidFill>
                <a:latin typeface="Arial" pitchFamily="34" charset="0"/>
                <a:cs typeface="Arial" pitchFamily="34" charset="0"/>
              </a:rPr>
              <a:t>Legacy Systems, Systems of Records etc.</a:t>
            </a:r>
          </a:p>
          <a:p>
            <a:pPr marL="171450" lvl="0" indent="-171450">
              <a:spcAft>
                <a:spcPts val="600"/>
              </a:spcAft>
              <a:buClr>
                <a:srgbClr val="A6FDF9"/>
              </a:buClr>
              <a:buFont typeface="Arial" pitchFamily="34" charset="0"/>
              <a:buChar char="•"/>
            </a:pPr>
            <a:r>
              <a:rPr lang="x-none" sz="1200">
                <a:solidFill>
                  <a:srgbClr val="00345B"/>
                </a:solidFill>
                <a:latin typeface="Arial" pitchFamily="34" charset="0"/>
                <a:cs typeface="Arial" pitchFamily="34" charset="0"/>
              </a:rPr>
              <a:t>Edge Devices (Mobile Apps, IoT, WebApps)</a:t>
            </a:r>
            <a:endParaRPr lang="en-US" sz="1200" dirty="0">
              <a:solidFill>
                <a:srgbClr val="00345B"/>
              </a:solidFill>
              <a:latin typeface="Arial" pitchFamily="34" charset="0"/>
              <a:cs typeface="Arial" pitchFamily="34" charset="0"/>
            </a:endParaRPr>
          </a:p>
        </p:txBody>
      </p:sp>
      <p:sp>
        <p:nvSpPr>
          <p:cNvPr id="7188" name="Freeform 7187"/>
          <p:cNvSpPr/>
          <p:nvPr/>
        </p:nvSpPr>
        <p:spPr>
          <a:xfrm>
            <a:off x="8463171" y="1760629"/>
            <a:ext cx="3740404" cy="362067"/>
          </a:xfrm>
          <a:custGeom>
            <a:avLst/>
            <a:gdLst>
              <a:gd name="connsiteX0" fmla="*/ 0 w 3740404"/>
              <a:gd name="connsiteY0" fmla="*/ 0 h 362067"/>
              <a:gd name="connsiteX1" fmla="*/ 3740404 w 3740404"/>
              <a:gd name="connsiteY1" fmla="*/ 0 h 362067"/>
              <a:gd name="connsiteX2" fmla="*/ 3740404 w 3740404"/>
              <a:gd name="connsiteY2" fmla="*/ 362067 h 362067"/>
              <a:gd name="connsiteX3" fmla="*/ 0 w 3740404"/>
              <a:gd name="connsiteY3" fmla="*/ 362067 h 362067"/>
              <a:gd name="connsiteX4" fmla="*/ 0 w 3740404"/>
              <a:gd name="connsiteY4" fmla="*/ 0 h 36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404" h="362067">
                <a:moveTo>
                  <a:pt x="0" y="0"/>
                </a:moveTo>
                <a:lnTo>
                  <a:pt x="3740404" y="0"/>
                </a:lnTo>
                <a:lnTo>
                  <a:pt x="3740404" y="362067"/>
                </a:lnTo>
                <a:lnTo>
                  <a:pt x="0" y="3620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kern="1200" dirty="0">
                <a:latin typeface="Arial" pitchFamily="34" charset="0"/>
                <a:cs typeface="Arial" pitchFamily="34" charset="0"/>
              </a:rPr>
              <a:t> </a:t>
            </a:r>
            <a:r>
              <a:rPr lang="en-US" sz="1400" i="1" dirty="0">
                <a:solidFill>
                  <a:srgbClr val="00345B"/>
                </a:solidFill>
                <a:latin typeface="Arial" pitchFamily="34" charset="0"/>
                <a:cs typeface="Arial" pitchFamily="34" charset="0"/>
              </a:rPr>
              <a:t>APIs, Adapters etc.  </a:t>
            </a:r>
          </a:p>
        </p:txBody>
      </p:sp>
      <p:sp>
        <p:nvSpPr>
          <p:cNvPr id="7189" name="Freeform 7188"/>
          <p:cNvSpPr/>
          <p:nvPr/>
        </p:nvSpPr>
        <p:spPr>
          <a:xfrm>
            <a:off x="7148975" y="1760629"/>
            <a:ext cx="1314196" cy="362067"/>
          </a:xfrm>
          <a:custGeom>
            <a:avLst/>
            <a:gdLst>
              <a:gd name="connsiteX0" fmla="*/ 60357 w 1314196"/>
              <a:gd name="connsiteY0" fmla="*/ 0 h 362067"/>
              <a:gd name="connsiteX1" fmla="*/ 1253839 w 1314196"/>
              <a:gd name="connsiteY1" fmla="*/ 0 h 362067"/>
              <a:gd name="connsiteX2" fmla="*/ 1314196 w 1314196"/>
              <a:gd name="connsiteY2" fmla="*/ 60357 h 362067"/>
              <a:gd name="connsiteX3" fmla="*/ 1314196 w 1314196"/>
              <a:gd name="connsiteY3" fmla="*/ 362067 h 362067"/>
              <a:gd name="connsiteX4" fmla="*/ 1314196 w 1314196"/>
              <a:gd name="connsiteY4" fmla="*/ 362067 h 362067"/>
              <a:gd name="connsiteX5" fmla="*/ 0 w 1314196"/>
              <a:gd name="connsiteY5" fmla="*/ 362067 h 362067"/>
              <a:gd name="connsiteX6" fmla="*/ 0 w 1314196"/>
              <a:gd name="connsiteY6" fmla="*/ 362067 h 362067"/>
              <a:gd name="connsiteX7" fmla="*/ 0 w 1314196"/>
              <a:gd name="connsiteY7" fmla="*/ 60357 h 362067"/>
              <a:gd name="connsiteX8" fmla="*/ 60357 w 1314196"/>
              <a:gd name="connsiteY8" fmla="*/ 0 h 36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196" h="362067">
                <a:moveTo>
                  <a:pt x="60357" y="0"/>
                </a:moveTo>
                <a:lnTo>
                  <a:pt x="1253839" y="0"/>
                </a:lnTo>
                <a:cubicBezTo>
                  <a:pt x="1287173" y="0"/>
                  <a:pt x="1314196" y="27023"/>
                  <a:pt x="1314196" y="60357"/>
                </a:cubicBezTo>
                <a:lnTo>
                  <a:pt x="1314196" y="362067"/>
                </a:lnTo>
                <a:lnTo>
                  <a:pt x="1314196" y="362067"/>
                </a:lnTo>
                <a:lnTo>
                  <a:pt x="0" y="362067"/>
                </a:lnTo>
                <a:lnTo>
                  <a:pt x="0" y="362067"/>
                </a:lnTo>
                <a:lnTo>
                  <a:pt x="0" y="60357"/>
                </a:lnTo>
                <a:cubicBezTo>
                  <a:pt x="0" y="27023"/>
                  <a:pt x="27023" y="0"/>
                  <a:pt x="60357" y="0"/>
                </a:cubicBezTo>
                <a:close/>
              </a:path>
            </a:pathLst>
          </a:custGeom>
          <a:solidFill>
            <a:srgbClr val="03C1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8158" tIns="48158" rIns="48158" bIns="30480" numCol="1" spcCol="1270" anchor="ctr" anchorCtr="0">
            <a:noAutofit/>
          </a:bodyPr>
          <a:lstStyle/>
          <a:p>
            <a:pPr lvl="0" algn="ctr" defTabSz="711200">
              <a:lnSpc>
                <a:spcPct val="90000"/>
              </a:lnSpc>
              <a:spcBef>
                <a:spcPct val="0"/>
              </a:spcBef>
              <a:spcAft>
                <a:spcPct val="35000"/>
              </a:spcAft>
            </a:pPr>
            <a:r>
              <a:rPr lang="en-US" sz="1600" kern="1200" dirty="0">
                <a:latin typeface="Arial" pitchFamily="34" charset="0"/>
                <a:cs typeface="Arial" pitchFamily="34" charset="0"/>
              </a:rPr>
              <a:t>Integration</a:t>
            </a:r>
          </a:p>
        </p:txBody>
      </p:sp>
      <p:sp>
        <p:nvSpPr>
          <p:cNvPr id="7190" name="Freeform 7189"/>
          <p:cNvSpPr/>
          <p:nvPr/>
        </p:nvSpPr>
        <p:spPr>
          <a:xfrm>
            <a:off x="7148975" y="2183657"/>
            <a:ext cx="5054600" cy="578686"/>
          </a:xfrm>
          <a:custGeom>
            <a:avLst/>
            <a:gdLst>
              <a:gd name="connsiteX0" fmla="*/ 0 w 5054600"/>
              <a:gd name="connsiteY0" fmla="*/ 0 h 724244"/>
              <a:gd name="connsiteX1" fmla="*/ 5054600 w 5054600"/>
              <a:gd name="connsiteY1" fmla="*/ 0 h 724244"/>
              <a:gd name="connsiteX2" fmla="*/ 5054600 w 5054600"/>
              <a:gd name="connsiteY2" fmla="*/ 724244 h 724244"/>
              <a:gd name="connsiteX3" fmla="*/ 0 w 5054600"/>
              <a:gd name="connsiteY3" fmla="*/ 724244 h 724244"/>
              <a:gd name="connsiteX4" fmla="*/ 0 w 5054600"/>
              <a:gd name="connsiteY4" fmla="*/ 0 h 72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600" h="724244">
                <a:moveTo>
                  <a:pt x="0" y="0"/>
                </a:moveTo>
                <a:lnTo>
                  <a:pt x="5054600" y="0"/>
                </a:lnTo>
                <a:lnTo>
                  <a:pt x="5054600" y="724244"/>
                </a:lnTo>
                <a:lnTo>
                  <a:pt x="0" y="724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171450" indent="-171450">
              <a:lnSpc>
                <a:spcPct val="90000"/>
              </a:lnSpc>
              <a:spcBef>
                <a:spcPct val="0"/>
              </a:spcBef>
              <a:spcAft>
                <a:spcPts val="600"/>
              </a:spcAft>
              <a:buClr>
                <a:srgbClr val="03C1B8"/>
              </a:buClr>
              <a:buFont typeface="Arial" pitchFamily="34" charset="0"/>
              <a:buChar char="•"/>
            </a:pPr>
            <a:r>
              <a:rPr lang="en-US" sz="1200">
                <a:solidFill>
                  <a:srgbClr val="00345B"/>
                </a:solidFill>
                <a:latin typeface="Arial" pitchFamily="34" charset="0"/>
                <a:cs typeface="Arial" pitchFamily="34" charset="0"/>
              </a:rPr>
              <a:t>Bridges between Application and Blockchain platform</a:t>
            </a:r>
          </a:p>
          <a:p>
            <a:pPr marL="171450" indent="-171450">
              <a:lnSpc>
                <a:spcPct val="90000"/>
              </a:lnSpc>
              <a:spcBef>
                <a:spcPct val="0"/>
              </a:spcBef>
              <a:spcAft>
                <a:spcPts val="600"/>
              </a:spcAft>
              <a:buClr>
                <a:srgbClr val="03C1B8"/>
              </a:buClr>
              <a:buFont typeface="Arial" pitchFamily="34" charset="0"/>
              <a:buChar char="•"/>
            </a:pPr>
            <a:r>
              <a:rPr lang="en-US" sz="1200">
                <a:solidFill>
                  <a:srgbClr val="00345B"/>
                </a:solidFill>
                <a:latin typeface="Arial" pitchFamily="34" charset="0"/>
                <a:cs typeface="Arial" pitchFamily="34" charset="0"/>
              </a:rPr>
              <a:t>Abstraction layer for Applications</a:t>
            </a:r>
          </a:p>
        </p:txBody>
      </p:sp>
      <p:sp>
        <p:nvSpPr>
          <p:cNvPr id="7191" name="Freeform 7190"/>
          <p:cNvSpPr/>
          <p:nvPr/>
        </p:nvSpPr>
        <p:spPr>
          <a:xfrm>
            <a:off x="8463171" y="2899770"/>
            <a:ext cx="3740404" cy="362067"/>
          </a:xfrm>
          <a:custGeom>
            <a:avLst/>
            <a:gdLst>
              <a:gd name="connsiteX0" fmla="*/ 0 w 3740404"/>
              <a:gd name="connsiteY0" fmla="*/ 0 h 362067"/>
              <a:gd name="connsiteX1" fmla="*/ 3740404 w 3740404"/>
              <a:gd name="connsiteY1" fmla="*/ 0 h 362067"/>
              <a:gd name="connsiteX2" fmla="*/ 3740404 w 3740404"/>
              <a:gd name="connsiteY2" fmla="*/ 362067 h 362067"/>
              <a:gd name="connsiteX3" fmla="*/ 0 w 3740404"/>
              <a:gd name="connsiteY3" fmla="*/ 362067 h 362067"/>
              <a:gd name="connsiteX4" fmla="*/ 0 w 3740404"/>
              <a:gd name="connsiteY4" fmla="*/ 0 h 36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404" h="362067">
                <a:moveTo>
                  <a:pt x="0" y="0"/>
                </a:moveTo>
                <a:lnTo>
                  <a:pt x="3740404" y="0"/>
                </a:lnTo>
                <a:lnTo>
                  <a:pt x="3740404" y="362067"/>
                </a:lnTo>
                <a:lnTo>
                  <a:pt x="0" y="3620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b" anchorCtr="0">
            <a:noAutofit/>
          </a:bodyPr>
          <a:lstStyle/>
          <a:p>
            <a:pPr defTabSz="711200">
              <a:lnSpc>
                <a:spcPct val="90000"/>
              </a:lnSpc>
              <a:spcBef>
                <a:spcPct val="0"/>
              </a:spcBef>
              <a:spcAft>
                <a:spcPct val="35000"/>
              </a:spcAft>
            </a:pPr>
            <a:r>
              <a:rPr lang="en-US" sz="1600" kern="1200">
                <a:latin typeface="Arial" pitchFamily="34" charset="0"/>
                <a:cs typeface="Arial" pitchFamily="34" charset="0"/>
              </a:rPr>
              <a:t> </a:t>
            </a:r>
            <a:r>
              <a:rPr lang="en-US" sz="1400" i="1">
                <a:solidFill>
                  <a:srgbClr val="00345B"/>
                </a:solidFill>
                <a:latin typeface="Arial" pitchFamily="34" charset="0"/>
                <a:cs typeface="Arial" pitchFamily="34" charset="0"/>
              </a:rPr>
              <a:t>Data Sharing Units</a:t>
            </a:r>
          </a:p>
        </p:txBody>
      </p:sp>
      <p:sp>
        <p:nvSpPr>
          <p:cNvPr id="7192" name="Freeform 7191"/>
          <p:cNvSpPr/>
          <p:nvPr/>
        </p:nvSpPr>
        <p:spPr>
          <a:xfrm>
            <a:off x="7148975" y="2899770"/>
            <a:ext cx="1314196" cy="362067"/>
          </a:xfrm>
          <a:custGeom>
            <a:avLst/>
            <a:gdLst>
              <a:gd name="connsiteX0" fmla="*/ 60357 w 1314196"/>
              <a:gd name="connsiteY0" fmla="*/ 0 h 362067"/>
              <a:gd name="connsiteX1" fmla="*/ 1253839 w 1314196"/>
              <a:gd name="connsiteY1" fmla="*/ 0 h 362067"/>
              <a:gd name="connsiteX2" fmla="*/ 1314196 w 1314196"/>
              <a:gd name="connsiteY2" fmla="*/ 60357 h 362067"/>
              <a:gd name="connsiteX3" fmla="*/ 1314196 w 1314196"/>
              <a:gd name="connsiteY3" fmla="*/ 362067 h 362067"/>
              <a:gd name="connsiteX4" fmla="*/ 1314196 w 1314196"/>
              <a:gd name="connsiteY4" fmla="*/ 362067 h 362067"/>
              <a:gd name="connsiteX5" fmla="*/ 0 w 1314196"/>
              <a:gd name="connsiteY5" fmla="*/ 362067 h 362067"/>
              <a:gd name="connsiteX6" fmla="*/ 0 w 1314196"/>
              <a:gd name="connsiteY6" fmla="*/ 362067 h 362067"/>
              <a:gd name="connsiteX7" fmla="*/ 0 w 1314196"/>
              <a:gd name="connsiteY7" fmla="*/ 60357 h 362067"/>
              <a:gd name="connsiteX8" fmla="*/ 60357 w 1314196"/>
              <a:gd name="connsiteY8" fmla="*/ 0 h 36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196" h="362067">
                <a:moveTo>
                  <a:pt x="60357" y="0"/>
                </a:moveTo>
                <a:lnTo>
                  <a:pt x="1253839" y="0"/>
                </a:lnTo>
                <a:cubicBezTo>
                  <a:pt x="1287173" y="0"/>
                  <a:pt x="1314196" y="27023"/>
                  <a:pt x="1314196" y="60357"/>
                </a:cubicBezTo>
                <a:lnTo>
                  <a:pt x="1314196" y="362067"/>
                </a:lnTo>
                <a:lnTo>
                  <a:pt x="1314196" y="362067"/>
                </a:lnTo>
                <a:lnTo>
                  <a:pt x="0" y="362067"/>
                </a:lnTo>
                <a:lnTo>
                  <a:pt x="0" y="362067"/>
                </a:lnTo>
                <a:lnTo>
                  <a:pt x="0" y="60357"/>
                </a:lnTo>
                <a:cubicBezTo>
                  <a:pt x="0" y="27023"/>
                  <a:pt x="27023" y="0"/>
                  <a:pt x="60357" y="0"/>
                </a:cubicBezTo>
                <a:close/>
              </a:path>
            </a:pathLst>
          </a:custGeom>
          <a:solidFill>
            <a:srgbClr val="339DAA"/>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8158" tIns="48158" rIns="48158" bIns="30480" numCol="1" spcCol="1270" anchor="ctr" anchorCtr="0">
            <a:noAutofit/>
          </a:bodyPr>
          <a:lstStyle/>
          <a:p>
            <a:pPr lvl="0" algn="ctr" defTabSz="711200">
              <a:lnSpc>
                <a:spcPct val="90000"/>
              </a:lnSpc>
              <a:spcBef>
                <a:spcPct val="0"/>
              </a:spcBef>
              <a:spcAft>
                <a:spcPct val="35000"/>
              </a:spcAft>
            </a:pPr>
            <a:r>
              <a:rPr lang="en-US" sz="1600" kern="1200">
                <a:latin typeface="Arial" pitchFamily="34" charset="0"/>
                <a:cs typeface="Arial" pitchFamily="34" charset="0"/>
              </a:rPr>
              <a:t>DSU</a:t>
            </a:r>
          </a:p>
        </p:txBody>
      </p:sp>
      <p:sp>
        <p:nvSpPr>
          <p:cNvPr id="7193" name="Freeform 7192"/>
          <p:cNvSpPr/>
          <p:nvPr/>
        </p:nvSpPr>
        <p:spPr>
          <a:xfrm>
            <a:off x="7148975" y="3332958"/>
            <a:ext cx="5054600" cy="724244"/>
          </a:xfrm>
          <a:custGeom>
            <a:avLst/>
            <a:gdLst>
              <a:gd name="connsiteX0" fmla="*/ 0 w 5054600"/>
              <a:gd name="connsiteY0" fmla="*/ 0 h 724244"/>
              <a:gd name="connsiteX1" fmla="*/ 5054600 w 5054600"/>
              <a:gd name="connsiteY1" fmla="*/ 0 h 724244"/>
              <a:gd name="connsiteX2" fmla="*/ 5054600 w 5054600"/>
              <a:gd name="connsiteY2" fmla="*/ 724244 h 724244"/>
              <a:gd name="connsiteX3" fmla="*/ 0 w 5054600"/>
              <a:gd name="connsiteY3" fmla="*/ 724244 h 724244"/>
              <a:gd name="connsiteX4" fmla="*/ 0 w 5054600"/>
              <a:gd name="connsiteY4" fmla="*/ 0 h 72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600" h="724244">
                <a:moveTo>
                  <a:pt x="0" y="0"/>
                </a:moveTo>
                <a:lnTo>
                  <a:pt x="5054600" y="0"/>
                </a:lnTo>
                <a:lnTo>
                  <a:pt x="5054600" y="724244"/>
                </a:lnTo>
                <a:lnTo>
                  <a:pt x="0" y="724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171450" indent="-171450">
              <a:lnSpc>
                <a:spcPct val="90000"/>
              </a:lnSpc>
              <a:spcBef>
                <a:spcPct val="0"/>
              </a:spcBef>
              <a:spcAft>
                <a:spcPts val="600"/>
              </a:spcAft>
              <a:buClr>
                <a:srgbClr val="339DAA"/>
              </a:buClr>
              <a:buFont typeface="Arial" pitchFamily="34" charset="0"/>
              <a:buChar char="•"/>
            </a:pPr>
            <a:r>
              <a:rPr lang="x-none" sz="1200">
                <a:solidFill>
                  <a:srgbClr val="00345B"/>
                </a:solidFill>
                <a:latin typeface="Arial" pitchFamily="34" charset="0"/>
                <a:cs typeface="Arial" pitchFamily="34" charset="0"/>
              </a:rPr>
              <a:t>Encapsulates Data and Business Logic (code)</a:t>
            </a:r>
            <a:endParaRPr lang="en-US" sz="1200">
              <a:solidFill>
                <a:srgbClr val="00345B"/>
              </a:solidFill>
              <a:latin typeface="Arial" pitchFamily="34" charset="0"/>
              <a:cs typeface="Arial" pitchFamily="34" charset="0"/>
            </a:endParaRPr>
          </a:p>
          <a:p>
            <a:pPr marL="171450" indent="-171450">
              <a:lnSpc>
                <a:spcPct val="90000"/>
              </a:lnSpc>
              <a:spcBef>
                <a:spcPct val="0"/>
              </a:spcBef>
              <a:spcAft>
                <a:spcPts val="600"/>
              </a:spcAft>
              <a:buClr>
                <a:srgbClr val="339DAA"/>
              </a:buClr>
              <a:buFont typeface="Arial" pitchFamily="34" charset="0"/>
              <a:buChar char="•"/>
            </a:pPr>
            <a:r>
              <a:rPr lang="x-none" sz="1200">
                <a:solidFill>
                  <a:srgbClr val="00345B"/>
                </a:solidFill>
                <a:latin typeface="Arial" pitchFamily="34" charset="0"/>
                <a:cs typeface="Arial" pitchFamily="34" charset="0"/>
              </a:rPr>
              <a:t>Build-in Data Privacy and Confidentiality</a:t>
            </a:r>
            <a:endParaRPr lang="en-US" sz="1200">
              <a:solidFill>
                <a:srgbClr val="00345B"/>
              </a:solidFill>
              <a:latin typeface="Arial" pitchFamily="34" charset="0"/>
              <a:cs typeface="Arial" pitchFamily="34" charset="0"/>
            </a:endParaRPr>
          </a:p>
          <a:p>
            <a:pPr marL="171450" indent="-171450">
              <a:lnSpc>
                <a:spcPct val="90000"/>
              </a:lnSpc>
              <a:spcBef>
                <a:spcPct val="0"/>
              </a:spcBef>
              <a:spcAft>
                <a:spcPts val="600"/>
              </a:spcAft>
              <a:buClr>
                <a:srgbClr val="339DAA"/>
              </a:buClr>
              <a:buFont typeface="Arial" pitchFamily="34" charset="0"/>
              <a:buChar char="•"/>
            </a:pPr>
            <a:r>
              <a:rPr lang="x-none" sz="1200">
                <a:solidFill>
                  <a:srgbClr val="00345B"/>
                </a:solidFill>
                <a:latin typeface="Arial" pitchFamily="34" charset="0"/>
                <a:cs typeface="Arial" pitchFamily="34" charset="0"/>
              </a:rPr>
              <a:t>Enables secure sharing</a:t>
            </a:r>
            <a:endParaRPr lang="en-US" sz="1200">
              <a:solidFill>
                <a:srgbClr val="00345B"/>
              </a:solidFill>
              <a:latin typeface="Arial" pitchFamily="34" charset="0"/>
              <a:cs typeface="Arial" pitchFamily="34" charset="0"/>
            </a:endParaRPr>
          </a:p>
        </p:txBody>
      </p:sp>
      <p:sp>
        <p:nvSpPr>
          <p:cNvPr id="7194" name="Freeform 7193"/>
          <p:cNvSpPr/>
          <p:nvPr/>
        </p:nvSpPr>
        <p:spPr>
          <a:xfrm>
            <a:off x="8463171" y="4217546"/>
            <a:ext cx="3740404" cy="362067"/>
          </a:xfrm>
          <a:custGeom>
            <a:avLst/>
            <a:gdLst>
              <a:gd name="connsiteX0" fmla="*/ 0 w 3740404"/>
              <a:gd name="connsiteY0" fmla="*/ 0 h 362067"/>
              <a:gd name="connsiteX1" fmla="*/ 3740404 w 3740404"/>
              <a:gd name="connsiteY1" fmla="*/ 0 h 362067"/>
              <a:gd name="connsiteX2" fmla="*/ 3740404 w 3740404"/>
              <a:gd name="connsiteY2" fmla="*/ 362067 h 362067"/>
              <a:gd name="connsiteX3" fmla="*/ 0 w 3740404"/>
              <a:gd name="connsiteY3" fmla="*/ 362067 h 362067"/>
              <a:gd name="connsiteX4" fmla="*/ 0 w 3740404"/>
              <a:gd name="connsiteY4" fmla="*/ 0 h 36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404" h="362067">
                <a:moveTo>
                  <a:pt x="0" y="0"/>
                </a:moveTo>
                <a:lnTo>
                  <a:pt x="3740404" y="0"/>
                </a:lnTo>
                <a:lnTo>
                  <a:pt x="3740404" y="362067"/>
                </a:lnTo>
                <a:lnTo>
                  <a:pt x="0" y="3620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b" anchorCtr="0">
            <a:noAutofit/>
          </a:bodyPr>
          <a:lstStyle/>
          <a:p>
            <a:pPr lvl="0" defTabSz="711200">
              <a:lnSpc>
                <a:spcPct val="90000"/>
              </a:lnSpc>
              <a:spcBef>
                <a:spcPct val="0"/>
              </a:spcBef>
              <a:spcAft>
                <a:spcPct val="35000"/>
              </a:spcAft>
            </a:pPr>
            <a:r>
              <a:rPr lang="en-US" sz="1600" kern="1200">
                <a:latin typeface="Arial" pitchFamily="34" charset="0"/>
                <a:cs typeface="Arial" pitchFamily="34" charset="0"/>
              </a:rPr>
              <a:t> </a:t>
            </a:r>
            <a:r>
              <a:rPr lang="en-US" sz="1400" i="1" err="1">
                <a:solidFill>
                  <a:srgbClr val="00345B"/>
                </a:solidFill>
                <a:latin typeface="Arial" pitchFamily="34" charset="0"/>
                <a:cs typeface="Arial" pitchFamily="34" charset="0"/>
              </a:rPr>
              <a:t>Hashlinks</a:t>
            </a:r>
            <a:r>
              <a:rPr lang="en-US" sz="1400" i="1">
                <a:solidFill>
                  <a:srgbClr val="00345B"/>
                </a:solidFill>
                <a:latin typeface="Arial" pitchFamily="34" charset="0"/>
                <a:cs typeface="Arial" pitchFamily="34" charset="0"/>
              </a:rPr>
              <a:t>, Versions</a:t>
            </a:r>
          </a:p>
        </p:txBody>
      </p:sp>
      <p:sp>
        <p:nvSpPr>
          <p:cNvPr id="7195" name="Freeform 7194"/>
          <p:cNvSpPr/>
          <p:nvPr/>
        </p:nvSpPr>
        <p:spPr>
          <a:xfrm>
            <a:off x="7148975" y="4217546"/>
            <a:ext cx="1314196" cy="362067"/>
          </a:xfrm>
          <a:custGeom>
            <a:avLst/>
            <a:gdLst>
              <a:gd name="connsiteX0" fmla="*/ 60357 w 1314196"/>
              <a:gd name="connsiteY0" fmla="*/ 0 h 362067"/>
              <a:gd name="connsiteX1" fmla="*/ 1253839 w 1314196"/>
              <a:gd name="connsiteY1" fmla="*/ 0 h 362067"/>
              <a:gd name="connsiteX2" fmla="*/ 1314196 w 1314196"/>
              <a:gd name="connsiteY2" fmla="*/ 60357 h 362067"/>
              <a:gd name="connsiteX3" fmla="*/ 1314196 w 1314196"/>
              <a:gd name="connsiteY3" fmla="*/ 362067 h 362067"/>
              <a:gd name="connsiteX4" fmla="*/ 1314196 w 1314196"/>
              <a:gd name="connsiteY4" fmla="*/ 362067 h 362067"/>
              <a:gd name="connsiteX5" fmla="*/ 0 w 1314196"/>
              <a:gd name="connsiteY5" fmla="*/ 362067 h 362067"/>
              <a:gd name="connsiteX6" fmla="*/ 0 w 1314196"/>
              <a:gd name="connsiteY6" fmla="*/ 362067 h 362067"/>
              <a:gd name="connsiteX7" fmla="*/ 0 w 1314196"/>
              <a:gd name="connsiteY7" fmla="*/ 60357 h 362067"/>
              <a:gd name="connsiteX8" fmla="*/ 60357 w 1314196"/>
              <a:gd name="connsiteY8" fmla="*/ 0 h 36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196" h="362067">
                <a:moveTo>
                  <a:pt x="60357" y="0"/>
                </a:moveTo>
                <a:lnTo>
                  <a:pt x="1253839" y="0"/>
                </a:lnTo>
                <a:cubicBezTo>
                  <a:pt x="1287173" y="0"/>
                  <a:pt x="1314196" y="27023"/>
                  <a:pt x="1314196" y="60357"/>
                </a:cubicBezTo>
                <a:lnTo>
                  <a:pt x="1314196" y="362067"/>
                </a:lnTo>
                <a:lnTo>
                  <a:pt x="1314196" y="362067"/>
                </a:lnTo>
                <a:lnTo>
                  <a:pt x="0" y="362067"/>
                </a:lnTo>
                <a:lnTo>
                  <a:pt x="0" y="362067"/>
                </a:lnTo>
                <a:lnTo>
                  <a:pt x="0" y="60357"/>
                </a:lnTo>
                <a:cubicBezTo>
                  <a:pt x="0" y="27023"/>
                  <a:pt x="27023" y="0"/>
                  <a:pt x="60357" y="0"/>
                </a:cubicBezTo>
                <a:close/>
              </a:path>
            </a:pathLst>
          </a:custGeom>
          <a:solidFill>
            <a:srgbClr val="4271A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8158" tIns="48158" rIns="48158" bIns="30480" numCol="1" spcCol="1270" anchor="ctr" anchorCtr="0">
            <a:noAutofit/>
          </a:bodyPr>
          <a:lstStyle/>
          <a:p>
            <a:pPr lvl="0" algn="ctr" defTabSz="711200">
              <a:lnSpc>
                <a:spcPct val="90000"/>
              </a:lnSpc>
              <a:spcBef>
                <a:spcPct val="0"/>
              </a:spcBef>
              <a:spcAft>
                <a:spcPct val="35000"/>
              </a:spcAft>
            </a:pPr>
            <a:r>
              <a:rPr lang="en-US" sz="1600" kern="1200" dirty="0">
                <a:latin typeface="Arial" pitchFamily="34" charset="0"/>
                <a:cs typeface="Arial" pitchFamily="34" charset="0"/>
              </a:rPr>
              <a:t>Anchor</a:t>
            </a:r>
          </a:p>
        </p:txBody>
      </p:sp>
      <p:sp>
        <p:nvSpPr>
          <p:cNvPr id="7196" name="Freeform 7195"/>
          <p:cNvSpPr/>
          <p:nvPr/>
        </p:nvSpPr>
        <p:spPr>
          <a:xfrm>
            <a:off x="7148975" y="4694204"/>
            <a:ext cx="5054600" cy="724244"/>
          </a:xfrm>
          <a:custGeom>
            <a:avLst/>
            <a:gdLst>
              <a:gd name="connsiteX0" fmla="*/ 0 w 5054600"/>
              <a:gd name="connsiteY0" fmla="*/ 0 h 724244"/>
              <a:gd name="connsiteX1" fmla="*/ 5054600 w 5054600"/>
              <a:gd name="connsiteY1" fmla="*/ 0 h 724244"/>
              <a:gd name="connsiteX2" fmla="*/ 5054600 w 5054600"/>
              <a:gd name="connsiteY2" fmla="*/ 724244 h 724244"/>
              <a:gd name="connsiteX3" fmla="*/ 0 w 5054600"/>
              <a:gd name="connsiteY3" fmla="*/ 724244 h 724244"/>
              <a:gd name="connsiteX4" fmla="*/ 0 w 5054600"/>
              <a:gd name="connsiteY4" fmla="*/ 0 h 72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600" h="724244">
                <a:moveTo>
                  <a:pt x="0" y="0"/>
                </a:moveTo>
                <a:lnTo>
                  <a:pt x="5054600" y="0"/>
                </a:lnTo>
                <a:lnTo>
                  <a:pt x="5054600" y="724244"/>
                </a:lnTo>
                <a:lnTo>
                  <a:pt x="0" y="724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171450" indent="-171450">
              <a:lnSpc>
                <a:spcPct val="90000"/>
              </a:lnSpc>
              <a:spcBef>
                <a:spcPct val="0"/>
              </a:spcBef>
              <a:spcAft>
                <a:spcPts val="600"/>
              </a:spcAft>
              <a:buClr>
                <a:srgbClr val="4271AF"/>
              </a:buClr>
              <a:buFont typeface="Arial" pitchFamily="34" charset="0"/>
              <a:buChar char="•"/>
            </a:pPr>
            <a:r>
              <a:rPr lang="x-none" sz="1200">
                <a:solidFill>
                  <a:srgbClr val="00345B"/>
                </a:solidFill>
                <a:latin typeface="Arial" pitchFamily="34" charset="0"/>
                <a:cs typeface="Arial" pitchFamily="34" charset="0"/>
              </a:rPr>
              <a:t>Link the DSU in Blockchain</a:t>
            </a:r>
            <a:endParaRPr lang="en-US" sz="1200">
              <a:solidFill>
                <a:srgbClr val="00345B"/>
              </a:solidFill>
              <a:latin typeface="Arial" pitchFamily="34" charset="0"/>
              <a:cs typeface="Arial" pitchFamily="34" charset="0"/>
            </a:endParaRPr>
          </a:p>
          <a:p>
            <a:pPr marL="171450" indent="-171450">
              <a:lnSpc>
                <a:spcPct val="90000"/>
              </a:lnSpc>
              <a:spcBef>
                <a:spcPct val="0"/>
              </a:spcBef>
              <a:spcAft>
                <a:spcPts val="600"/>
              </a:spcAft>
              <a:buClr>
                <a:srgbClr val="4271AF"/>
              </a:buClr>
              <a:buFont typeface="Arial" pitchFamily="34" charset="0"/>
              <a:buChar char="•"/>
            </a:pPr>
            <a:r>
              <a:rPr lang="en-US" sz="1200">
                <a:solidFill>
                  <a:srgbClr val="00345B"/>
                </a:solidFill>
                <a:latin typeface="Arial" pitchFamily="34" charset="0"/>
                <a:cs typeface="Arial" pitchFamily="34" charset="0"/>
              </a:rPr>
              <a:t>Guarantees </a:t>
            </a:r>
            <a:r>
              <a:rPr lang="x-none" sz="1200">
                <a:solidFill>
                  <a:srgbClr val="00345B"/>
                </a:solidFill>
                <a:latin typeface="Arial" pitchFamily="34" charset="0"/>
                <a:cs typeface="Arial" pitchFamily="34" charset="0"/>
              </a:rPr>
              <a:t>integrity, traceability, provenance, immutability</a:t>
            </a:r>
          </a:p>
        </p:txBody>
      </p:sp>
      <p:sp>
        <p:nvSpPr>
          <p:cNvPr id="7197" name="Freeform 7196"/>
          <p:cNvSpPr/>
          <p:nvPr/>
        </p:nvSpPr>
        <p:spPr>
          <a:xfrm>
            <a:off x="8521046" y="5368262"/>
            <a:ext cx="3740404" cy="362067"/>
          </a:xfrm>
          <a:custGeom>
            <a:avLst/>
            <a:gdLst>
              <a:gd name="connsiteX0" fmla="*/ 0 w 3740404"/>
              <a:gd name="connsiteY0" fmla="*/ 0 h 362067"/>
              <a:gd name="connsiteX1" fmla="*/ 3740404 w 3740404"/>
              <a:gd name="connsiteY1" fmla="*/ 0 h 362067"/>
              <a:gd name="connsiteX2" fmla="*/ 3740404 w 3740404"/>
              <a:gd name="connsiteY2" fmla="*/ 362067 h 362067"/>
              <a:gd name="connsiteX3" fmla="*/ 0 w 3740404"/>
              <a:gd name="connsiteY3" fmla="*/ 362067 h 362067"/>
              <a:gd name="connsiteX4" fmla="*/ 0 w 3740404"/>
              <a:gd name="connsiteY4" fmla="*/ 0 h 36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404" h="362067">
                <a:moveTo>
                  <a:pt x="0" y="0"/>
                </a:moveTo>
                <a:lnTo>
                  <a:pt x="3740404" y="0"/>
                </a:lnTo>
                <a:lnTo>
                  <a:pt x="3740404" y="362067"/>
                </a:lnTo>
                <a:lnTo>
                  <a:pt x="0" y="3620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400" i="1">
                <a:solidFill>
                  <a:srgbClr val="00345B"/>
                </a:solidFill>
                <a:latin typeface="Arial" pitchFamily="34" charset="0"/>
                <a:cs typeface="Arial" pitchFamily="34" charset="0"/>
              </a:rPr>
              <a:t>Hierarchical </a:t>
            </a:r>
            <a:r>
              <a:rPr lang="en-US" sz="1400" i="1" err="1">
                <a:solidFill>
                  <a:srgbClr val="00345B"/>
                </a:solidFill>
                <a:latin typeface="Arial" pitchFamily="34" charset="0"/>
                <a:cs typeface="Arial" pitchFamily="34" charset="0"/>
              </a:rPr>
              <a:t>Blockchains</a:t>
            </a:r>
            <a:endParaRPr lang="en-US" sz="1400" i="1">
              <a:solidFill>
                <a:srgbClr val="00345B"/>
              </a:solidFill>
              <a:latin typeface="Arial" pitchFamily="34" charset="0"/>
              <a:cs typeface="Arial" pitchFamily="34" charset="0"/>
            </a:endParaRPr>
          </a:p>
        </p:txBody>
      </p:sp>
      <p:sp>
        <p:nvSpPr>
          <p:cNvPr id="7198" name="Freeform 7197"/>
          <p:cNvSpPr/>
          <p:nvPr/>
        </p:nvSpPr>
        <p:spPr>
          <a:xfrm>
            <a:off x="7148975" y="5391412"/>
            <a:ext cx="1314196" cy="362067"/>
          </a:xfrm>
          <a:custGeom>
            <a:avLst/>
            <a:gdLst>
              <a:gd name="connsiteX0" fmla="*/ 60357 w 1314196"/>
              <a:gd name="connsiteY0" fmla="*/ 0 h 362067"/>
              <a:gd name="connsiteX1" fmla="*/ 1253839 w 1314196"/>
              <a:gd name="connsiteY1" fmla="*/ 0 h 362067"/>
              <a:gd name="connsiteX2" fmla="*/ 1314196 w 1314196"/>
              <a:gd name="connsiteY2" fmla="*/ 60357 h 362067"/>
              <a:gd name="connsiteX3" fmla="*/ 1314196 w 1314196"/>
              <a:gd name="connsiteY3" fmla="*/ 362067 h 362067"/>
              <a:gd name="connsiteX4" fmla="*/ 1314196 w 1314196"/>
              <a:gd name="connsiteY4" fmla="*/ 362067 h 362067"/>
              <a:gd name="connsiteX5" fmla="*/ 0 w 1314196"/>
              <a:gd name="connsiteY5" fmla="*/ 362067 h 362067"/>
              <a:gd name="connsiteX6" fmla="*/ 0 w 1314196"/>
              <a:gd name="connsiteY6" fmla="*/ 362067 h 362067"/>
              <a:gd name="connsiteX7" fmla="*/ 0 w 1314196"/>
              <a:gd name="connsiteY7" fmla="*/ 60357 h 362067"/>
              <a:gd name="connsiteX8" fmla="*/ 60357 w 1314196"/>
              <a:gd name="connsiteY8" fmla="*/ 0 h 36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196" h="362067">
                <a:moveTo>
                  <a:pt x="60357" y="0"/>
                </a:moveTo>
                <a:lnTo>
                  <a:pt x="1253839" y="0"/>
                </a:lnTo>
                <a:cubicBezTo>
                  <a:pt x="1287173" y="0"/>
                  <a:pt x="1314196" y="27023"/>
                  <a:pt x="1314196" y="60357"/>
                </a:cubicBezTo>
                <a:lnTo>
                  <a:pt x="1314196" y="362067"/>
                </a:lnTo>
                <a:lnTo>
                  <a:pt x="1314196" y="362067"/>
                </a:lnTo>
                <a:lnTo>
                  <a:pt x="0" y="362067"/>
                </a:lnTo>
                <a:lnTo>
                  <a:pt x="0" y="362067"/>
                </a:lnTo>
                <a:lnTo>
                  <a:pt x="0" y="60357"/>
                </a:lnTo>
                <a:cubicBezTo>
                  <a:pt x="0" y="27023"/>
                  <a:pt x="27023" y="0"/>
                  <a:pt x="60357" y="0"/>
                </a:cubicBezTo>
                <a:close/>
              </a:path>
            </a:pathLst>
          </a:custGeom>
          <a:solidFill>
            <a:srgbClr val="00345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8158" tIns="48158" rIns="48158" bIns="30480" numCol="1" spcCol="1270" anchor="ctr" anchorCtr="0">
            <a:noAutofit/>
          </a:bodyPr>
          <a:lstStyle/>
          <a:p>
            <a:pPr lvl="0" algn="ctr" defTabSz="711200">
              <a:lnSpc>
                <a:spcPct val="90000"/>
              </a:lnSpc>
              <a:spcBef>
                <a:spcPct val="0"/>
              </a:spcBef>
              <a:spcAft>
                <a:spcPct val="35000"/>
              </a:spcAft>
            </a:pPr>
            <a:r>
              <a:rPr lang="en-US" sz="1600" kern="1200" dirty="0">
                <a:latin typeface="Arial" pitchFamily="34" charset="0"/>
                <a:cs typeface="Arial" pitchFamily="34" charset="0"/>
              </a:rPr>
              <a:t>Blockchain</a:t>
            </a:r>
          </a:p>
        </p:txBody>
      </p:sp>
      <p:sp>
        <p:nvSpPr>
          <p:cNvPr id="7199" name="Freeform 7198"/>
          <p:cNvSpPr/>
          <p:nvPr/>
        </p:nvSpPr>
        <p:spPr>
          <a:xfrm>
            <a:off x="7148975" y="5855080"/>
            <a:ext cx="3184398" cy="724244"/>
          </a:xfrm>
          <a:custGeom>
            <a:avLst/>
            <a:gdLst>
              <a:gd name="connsiteX0" fmla="*/ 0 w 5054600"/>
              <a:gd name="connsiteY0" fmla="*/ 0 h 724244"/>
              <a:gd name="connsiteX1" fmla="*/ 5054600 w 5054600"/>
              <a:gd name="connsiteY1" fmla="*/ 0 h 724244"/>
              <a:gd name="connsiteX2" fmla="*/ 5054600 w 5054600"/>
              <a:gd name="connsiteY2" fmla="*/ 724244 h 724244"/>
              <a:gd name="connsiteX3" fmla="*/ 0 w 5054600"/>
              <a:gd name="connsiteY3" fmla="*/ 724244 h 724244"/>
              <a:gd name="connsiteX4" fmla="*/ 0 w 5054600"/>
              <a:gd name="connsiteY4" fmla="*/ 0 h 72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600" h="724244">
                <a:moveTo>
                  <a:pt x="0" y="0"/>
                </a:moveTo>
                <a:lnTo>
                  <a:pt x="5054600" y="0"/>
                </a:lnTo>
                <a:lnTo>
                  <a:pt x="5054600" y="724244"/>
                </a:lnTo>
                <a:lnTo>
                  <a:pt x="0" y="724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171450" indent="-171450">
              <a:lnSpc>
                <a:spcPct val="90000"/>
              </a:lnSpc>
              <a:spcBef>
                <a:spcPct val="0"/>
              </a:spcBef>
              <a:spcAft>
                <a:spcPts val="600"/>
              </a:spcAft>
              <a:buFont typeface="Arial" pitchFamily="34" charset="0"/>
              <a:buChar char="•"/>
            </a:pPr>
            <a:r>
              <a:rPr lang="x-none" sz="1200">
                <a:solidFill>
                  <a:srgbClr val="00345B"/>
                </a:solidFill>
                <a:latin typeface="Arial" pitchFamily="34" charset="0"/>
                <a:cs typeface="Arial" pitchFamily="34" charset="0"/>
              </a:rPr>
              <a:t>Use case specific Blockchain technologies</a:t>
            </a:r>
            <a:endParaRPr lang="en-US" sz="1200">
              <a:solidFill>
                <a:srgbClr val="00345B"/>
              </a:solidFill>
              <a:latin typeface="Arial" pitchFamily="34" charset="0"/>
              <a:cs typeface="Arial" pitchFamily="34" charset="0"/>
            </a:endParaRPr>
          </a:p>
          <a:p>
            <a:pPr marL="171450" indent="-171450">
              <a:lnSpc>
                <a:spcPct val="90000"/>
              </a:lnSpc>
              <a:spcBef>
                <a:spcPct val="0"/>
              </a:spcBef>
              <a:spcAft>
                <a:spcPts val="600"/>
              </a:spcAft>
              <a:buFont typeface="Arial" pitchFamily="34" charset="0"/>
              <a:buChar char="•"/>
            </a:pPr>
            <a:r>
              <a:rPr lang="x-none" sz="1200">
                <a:solidFill>
                  <a:srgbClr val="00345B"/>
                </a:solidFill>
                <a:latin typeface="Arial" pitchFamily="34" charset="0"/>
                <a:cs typeface="Arial" pitchFamily="34" charset="0"/>
              </a:rPr>
              <a:t>All Blockchains are anchored in the Root Blockchain</a:t>
            </a:r>
          </a:p>
        </p:txBody>
      </p:sp>
    </p:spTree>
    <p:extLst>
      <p:ext uri="{BB962C8B-B14F-4D97-AF65-F5344CB8AC3E}">
        <p14:creationId xmlns:p14="http://schemas.microsoft.com/office/powerpoint/2010/main" val="364705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4070803" y="1709522"/>
            <a:ext cx="7909305" cy="5774635"/>
          </a:xfrm>
          <a:prstGeom prst="round2SameRect">
            <a:avLst>
              <a:gd name="adj1" fmla="val 5824"/>
              <a:gd name="adj2"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3708400" y="350960"/>
            <a:ext cx="8483600" cy="690880"/>
          </a:xfrm>
        </p:spPr>
        <p:txBody>
          <a:bodyPr/>
          <a:lstStyle/>
          <a:p>
            <a:r>
              <a:rPr lang="en-US">
                <a:solidFill>
                  <a:srgbClr val="003366"/>
                </a:solidFill>
              </a:rPr>
              <a:t>SELECTED</a:t>
            </a:r>
          </a:p>
          <a:p>
            <a:r>
              <a:rPr lang="en-US" b="1">
                <a:solidFill>
                  <a:srgbClr val="003366"/>
                </a:solidFill>
              </a:rPr>
              <a:t>USE CASES</a:t>
            </a:r>
            <a:endParaRPr lang="en-US" b="1"/>
          </a:p>
        </p:txBody>
      </p:sp>
      <p:sp>
        <p:nvSpPr>
          <p:cNvPr id="6" name="Rectangle 5"/>
          <p:cNvSpPr>
            <a:spLocks noChangeArrowheads="1"/>
          </p:cNvSpPr>
          <p:nvPr/>
        </p:nvSpPr>
        <p:spPr bwMode="gray">
          <a:xfrm>
            <a:off x="2011829" y="4235963"/>
            <a:ext cx="652" cy="638"/>
          </a:xfrm>
          <a:prstGeom prst="rect">
            <a:avLst/>
          </a:prstGeom>
          <a:solidFill>
            <a:srgbClr val="FFFFFF"/>
          </a:solidFill>
          <a:ln w="10" cap="flat">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de-DE" sz="1350">
              <a:latin typeface="Arial" pitchFamily="34" charset="0"/>
              <a:cs typeface="Arial" pitchFamily="34" charset="0"/>
            </a:endParaRPr>
          </a:p>
        </p:txBody>
      </p:sp>
      <p:sp>
        <p:nvSpPr>
          <p:cNvPr id="7" name="Freeform 6"/>
          <p:cNvSpPr>
            <a:spLocks/>
          </p:cNvSpPr>
          <p:nvPr/>
        </p:nvSpPr>
        <p:spPr bwMode="gray">
          <a:xfrm>
            <a:off x="2011829" y="4235963"/>
            <a:ext cx="652" cy="63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w="10" cap="flat">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de-DE" sz="1350">
              <a:latin typeface="Arial" pitchFamily="34" charset="0"/>
              <a:cs typeface="Arial" pitchFamily="34" charset="0"/>
            </a:endParaRPr>
          </a:p>
        </p:txBody>
      </p:sp>
      <p:sp>
        <p:nvSpPr>
          <p:cNvPr id="8" name="Freeform 7"/>
          <p:cNvSpPr>
            <a:spLocks/>
          </p:cNvSpPr>
          <p:nvPr/>
        </p:nvSpPr>
        <p:spPr bwMode="gray">
          <a:xfrm>
            <a:off x="2011829" y="4235963"/>
            <a:ext cx="652" cy="63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w="10" cap="flat">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de-DE" sz="1350">
              <a:latin typeface="Arial" pitchFamily="34" charset="0"/>
              <a:cs typeface="Arial" pitchFamily="34" charset="0"/>
            </a:endParaRPr>
          </a:p>
        </p:txBody>
      </p:sp>
      <p:sp>
        <p:nvSpPr>
          <p:cNvPr id="9" name="Rectangle 8"/>
          <p:cNvSpPr>
            <a:spLocks noChangeArrowheads="1"/>
          </p:cNvSpPr>
          <p:nvPr/>
        </p:nvSpPr>
        <p:spPr bwMode="gray">
          <a:xfrm>
            <a:off x="2011829" y="4235963"/>
            <a:ext cx="652" cy="638"/>
          </a:xfrm>
          <a:prstGeom prst="rect">
            <a:avLst/>
          </a:prstGeom>
          <a:solidFill>
            <a:srgbClr val="FFFFFF"/>
          </a:solidFill>
          <a:ln w="10" cap="flat">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de-DE" sz="1350">
              <a:latin typeface="Arial" pitchFamily="34" charset="0"/>
              <a:cs typeface="Arial" pitchFamily="34" charset="0"/>
            </a:endParaRPr>
          </a:p>
        </p:txBody>
      </p:sp>
      <p:sp>
        <p:nvSpPr>
          <p:cNvPr id="10" name="Freeform 9"/>
          <p:cNvSpPr>
            <a:spLocks/>
          </p:cNvSpPr>
          <p:nvPr/>
        </p:nvSpPr>
        <p:spPr bwMode="gray">
          <a:xfrm>
            <a:off x="2011829" y="4235963"/>
            <a:ext cx="652" cy="63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w="10" cap="flat">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de-DE" sz="1350">
              <a:latin typeface="Arial" pitchFamily="34" charset="0"/>
              <a:cs typeface="Arial" pitchFamily="34" charset="0"/>
            </a:endParaRPr>
          </a:p>
        </p:txBody>
      </p:sp>
      <p:sp>
        <p:nvSpPr>
          <p:cNvPr id="11" name="Rectangle 10"/>
          <p:cNvSpPr>
            <a:spLocks noChangeArrowheads="1"/>
          </p:cNvSpPr>
          <p:nvPr/>
        </p:nvSpPr>
        <p:spPr bwMode="gray">
          <a:xfrm>
            <a:off x="2011829" y="4235963"/>
            <a:ext cx="652" cy="638"/>
          </a:xfrm>
          <a:prstGeom prst="rect">
            <a:avLst/>
          </a:prstGeom>
          <a:solidFill>
            <a:srgbClr val="FFFFFF"/>
          </a:solidFill>
          <a:ln w="10" cap="flat">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de-DE" sz="1350">
              <a:latin typeface="Arial" pitchFamily="34" charset="0"/>
              <a:cs typeface="Arial" pitchFamily="34" charset="0"/>
            </a:endParaRPr>
          </a:p>
        </p:txBody>
      </p:sp>
      <p:sp>
        <p:nvSpPr>
          <p:cNvPr id="12" name="Oval 11"/>
          <p:cNvSpPr>
            <a:spLocks noChangeArrowheads="1"/>
          </p:cNvSpPr>
          <p:nvPr/>
        </p:nvSpPr>
        <p:spPr bwMode="gray">
          <a:xfrm>
            <a:off x="2011829" y="4235963"/>
            <a:ext cx="652" cy="638"/>
          </a:xfrm>
          <a:prstGeom prst="ellipse">
            <a:avLst/>
          </a:prstGeom>
          <a:solidFill>
            <a:srgbClr val="FFFFFF"/>
          </a:solidFill>
          <a:ln w="10" cap="flat">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de-DE" sz="1350">
              <a:latin typeface="Arial" pitchFamily="34" charset="0"/>
              <a:cs typeface="Arial" pitchFamily="34" charset="0"/>
            </a:endParaRPr>
          </a:p>
        </p:txBody>
      </p:sp>
      <p:sp>
        <p:nvSpPr>
          <p:cNvPr id="13" name="Rectangle 12"/>
          <p:cNvSpPr>
            <a:spLocks noChangeArrowheads="1"/>
          </p:cNvSpPr>
          <p:nvPr/>
        </p:nvSpPr>
        <p:spPr bwMode="gray">
          <a:xfrm>
            <a:off x="2011829" y="4235963"/>
            <a:ext cx="652" cy="638"/>
          </a:xfrm>
          <a:prstGeom prst="rect">
            <a:avLst/>
          </a:prstGeom>
          <a:solidFill>
            <a:srgbClr val="FFFFFF"/>
          </a:solidFill>
          <a:ln w="10" cap="flat">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de-DE" sz="1350">
              <a:latin typeface="Arial" pitchFamily="34" charset="0"/>
              <a:cs typeface="Arial" pitchFamily="34" charset="0"/>
            </a:endParaRPr>
          </a:p>
        </p:txBody>
      </p:sp>
      <p:sp>
        <p:nvSpPr>
          <p:cNvPr id="14" name="Rectangle 13"/>
          <p:cNvSpPr>
            <a:spLocks noChangeArrowheads="1"/>
          </p:cNvSpPr>
          <p:nvPr/>
        </p:nvSpPr>
        <p:spPr bwMode="gray">
          <a:xfrm>
            <a:off x="2011829" y="4235963"/>
            <a:ext cx="652" cy="638"/>
          </a:xfrm>
          <a:prstGeom prst="rect">
            <a:avLst/>
          </a:prstGeom>
          <a:solidFill>
            <a:srgbClr val="FFFFFF"/>
          </a:solidFill>
          <a:ln w="10" cap="flat">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de-DE" sz="1350">
              <a:latin typeface="Arial" pitchFamily="34" charset="0"/>
              <a:cs typeface="Arial" pitchFamily="34" charset="0"/>
            </a:endParaRPr>
          </a:p>
        </p:txBody>
      </p:sp>
      <p:sp>
        <p:nvSpPr>
          <p:cNvPr id="15" name="Rectangle 14"/>
          <p:cNvSpPr>
            <a:spLocks noChangeArrowheads="1"/>
          </p:cNvSpPr>
          <p:nvPr/>
        </p:nvSpPr>
        <p:spPr bwMode="gray">
          <a:xfrm>
            <a:off x="2011829" y="4235963"/>
            <a:ext cx="652" cy="638"/>
          </a:xfrm>
          <a:prstGeom prst="rect">
            <a:avLst/>
          </a:prstGeom>
          <a:solidFill>
            <a:srgbClr val="FFFFFF"/>
          </a:solidFill>
          <a:ln w="10" cap="flat">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de-DE" sz="1350">
              <a:latin typeface="Arial" pitchFamily="34" charset="0"/>
              <a:cs typeface="Arial" pitchFamily="34" charset="0"/>
            </a:endParaRPr>
          </a:p>
        </p:txBody>
      </p:sp>
      <p:sp>
        <p:nvSpPr>
          <p:cNvPr id="26" name="Oval 29"/>
          <p:cNvSpPr>
            <a:spLocks noChangeArrowheads="1"/>
          </p:cNvSpPr>
          <p:nvPr/>
        </p:nvSpPr>
        <p:spPr bwMode="gray">
          <a:xfrm>
            <a:off x="311927" y="2081938"/>
            <a:ext cx="3529804" cy="3553233"/>
          </a:xfrm>
          <a:prstGeom prst="ellipse">
            <a:avLst/>
          </a:prstGeom>
          <a:gradFill>
            <a:gsLst>
              <a:gs pos="0">
                <a:schemeClr val="accent1">
                  <a:alpha val="0"/>
                  <a:lumMod val="0"/>
                  <a:lumOff val="100000"/>
                </a:schemeClr>
              </a:gs>
              <a:gs pos="100000">
                <a:schemeClr val="bg1">
                  <a:lumMod val="85000"/>
                </a:schemeClr>
              </a:gs>
            </a:gsLst>
            <a:lin ang="5400000" scaled="0"/>
          </a:gradFill>
          <a:ln w="12700">
            <a:noFill/>
            <a:prstDash val="lgDash"/>
            <a:round/>
            <a:headEnd/>
            <a:tailEnd/>
          </a:ln>
          <a:effectLst>
            <a:outerShdw blurRad="190500" sx="102000" sy="102000" algn="ctr" rotWithShape="0">
              <a:prstClr val="black">
                <a:alpha val="40000"/>
              </a:prstClr>
            </a:outerShdw>
          </a:effectLst>
          <a:scene3d>
            <a:camera prst="orthographicFront"/>
            <a:lightRig rig="balanced" dir="t"/>
          </a:scene3d>
          <a:sp3d>
            <a:bevelT w="57150" prst="angle"/>
          </a:sp3d>
        </p:spPr>
        <p:txBody>
          <a:bodyPr wrap="none" anchor="ctr"/>
          <a:lstStyle/>
          <a:p>
            <a:endParaRPr lang="de-DE" sz="1350" noProof="1">
              <a:solidFill>
                <a:srgbClr val="000000"/>
              </a:solidFill>
              <a:latin typeface="Arial" pitchFamily="34" charset="0"/>
              <a:cs typeface="Arial" pitchFamily="34" charset="0"/>
            </a:endParaRPr>
          </a:p>
        </p:txBody>
      </p:sp>
      <p:grpSp>
        <p:nvGrpSpPr>
          <p:cNvPr id="27" name="Gruppieren 9"/>
          <p:cNvGrpSpPr/>
          <p:nvPr/>
        </p:nvGrpSpPr>
        <p:grpSpPr>
          <a:xfrm>
            <a:off x="416901" y="2190834"/>
            <a:ext cx="3316584" cy="3338597"/>
            <a:chOff x="2810052" y="1920257"/>
            <a:chExt cx="3521214" cy="3521214"/>
          </a:xfrm>
        </p:grpSpPr>
        <p:sp>
          <p:nvSpPr>
            <p:cNvPr id="28" name="Freeform 43"/>
            <p:cNvSpPr>
              <a:spLocks/>
            </p:cNvSpPr>
            <p:nvPr/>
          </p:nvSpPr>
          <p:spPr bwMode="gray">
            <a:xfrm>
              <a:off x="5491540" y="2833761"/>
              <a:ext cx="839726" cy="1694207"/>
            </a:xfrm>
            <a:custGeom>
              <a:avLst/>
              <a:gdLst/>
              <a:ahLst/>
              <a:cxnLst>
                <a:cxn ang="0">
                  <a:pos x="39" y="268"/>
                </a:cxn>
                <a:cxn ang="0">
                  <a:pos x="0" y="422"/>
                </a:cxn>
                <a:cxn ang="0">
                  <a:pos x="197" y="535"/>
                </a:cxn>
                <a:cxn ang="0">
                  <a:pos x="265" y="268"/>
                </a:cxn>
                <a:cxn ang="0">
                  <a:pos x="197" y="0"/>
                </a:cxn>
                <a:cxn ang="0">
                  <a:pos x="0" y="114"/>
                </a:cxn>
                <a:cxn ang="0">
                  <a:pos x="39" y="268"/>
                </a:cxn>
              </a:cxnLst>
              <a:rect l="0" t="0" r="r" b="b"/>
              <a:pathLst>
                <a:path w="265" h="535">
                  <a:moveTo>
                    <a:pt x="39" y="268"/>
                  </a:moveTo>
                  <a:cubicBezTo>
                    <a:pt x="39" y="323"/>
                    <a:pt x="25" y="376"/>
                    <a:pt x="0" y="422"/>
                  </a:cubicBezTo>
                  <a:cubicBezTo>
                    <a:pt x="197" y="535"/>
                    <a:pt x="197" y="535"/>
                    <a:pt x="197" y="535"/>
                  </a:cubicBezTo>
                  <a:cubicBezTo>
                    <a:pt x="241" y="456"/>
                    <a:pt x="265" y="365"/>
                    <a:pt x="265" y="268"/>
                  </a:cubicBezTo>
                  <a:cubicBezTo>
                    <a:pt x="265" y="171"/>
                    <a:pt x="241" y="80"/>
                    <a:pt x="197" y="0"/>
                  </a:cubicBezTo>
                  <a:cubicBezTo>
                    <a:pt x="0" y="114"/>
                    <a:pt x="0" y="114"/>
                    <a:pt x="0" y="114"/>
                  </a:cubicBezTo>
                  <a:cubicBezTo>
                    <a:pt x="25" y="160"/>
                    <a:pt x="39" y="212"/>
                    <a:pt x="39" y="268"/>
                  </a:cubicBezTo>
                  <a:close/>
                </a:path>
              </a:pathLst>
            </a:custGeom>
            <a:gradFill>
              <a:gsLst>
                <a:gs pos="0">
                  <a:srgbClr val="E6E6E6"/>
                </a:gs>
                <a:gs pos="100000">
                  <a:srgbClr val="AFAFAF"/>
                </a:gs>
              </a:gsLst>
              <a:lin ang="5400000" scaled="1"/>
            </a:gradFill>
            <a:ln w="12700" algn="ctr">
              <a:solidFill>
                <a:srgbClr val="C0C0C0"/>
              </a:solidFill>
              <a:miter lim="800000"/>
              <a:headEnd/>
              <a:tailEnd/>
            </a:ln>
            <a:effectLst>
              <a:outerShdw blurRad="127000" sx="101000" sy="101000" algn="ctr" rotWithShape="0">
                <a:srgbClr val="000000">
                  <a:alpha val="70000"/>
                </a:srgbClr>
              </a:outerShdw>
            </a:effectLst>
            <a:scene3d>
              <a:camera prst="orthographicFront"/>
              <a:lightRig rig="balanced" dir="t"/>
            </a:scene3d>
            <a:sp3d>
              <a:bevelT prst="coolSlant"/>
            </a:sp3d>
          </p:spPr>
          <p:txBody>
            <a:bodyPr lIns="216000" tIns="0" rIns="0" bIns="0" anchor="ctr"/>
            <a:lstStyle/>
            <a:p>
              <a:pPr defTabSz="601266" eaLnBrk="0" hangingPunct="0"/>
              <a:endParaRPr lang="de-DE" sz="1350" b="1" noProof="1">
                <a:solidFill>
                  <a:srgbClr val="000000"/>
                </a:solidFill>
                <a:latin typeface="Arial" pitchFamily="34" charset="0"/>
                <a:cs typeface="Arial" pitchFamily="34" charset="0"/>
              </a:endParaRPr>
            </a:p>
          </p:txBody>
        </p:sp>
        <p:sp>
          <p:nvSpPr>
            <p:cNvPr id="29" name="Freeform 44"/>
            <p:cNvSpPr>
              <a:spLocks/>
            </p:cNvSpPr>
            <p:nvPr/>
          </p:nvSpPr>
          <p:spPr bwMode="gray">
            <a:xfrm>
              <a:off x="3067604" y="4234198"/>
              <a:ext cx="1466167" cy="1207273"/>
            </a:xfrm>
            <a:custGeom>
              <a:avLst/>
              <a:gdLst/>
              <a:ahLst/>
              <a:cxnLst>
                <a:cxn ang="0">
                  <a:pos x="196" y="0"/>
                </a:cxn>
                <a:cxn ang="0">
                  <a:pos x="0" y="114"/>
                </a:cxn>
                <a:cxn ang="0">
                  <a:pos x="463" y="381"/>
                </a:cxn>
                <a:cxn ang="0">
                  <a:pos x="463" y="154"/>
                </a:cxn>
                <a:cxn ang="0">
                  <a:pos x="196" y="0"/>
                </a:cxn>
              </a:cxnLst>
              <a:rect l="0" t="0" r="r" b="b"/>
              <a:pathLst>
                <a:path w="463" h="381">
                  <a:moveTo>
                    <a:pt x="196" y="0"/>
                  </a:moveTo>
                  <a:cubicBezTo>
                    <a:pt x="0" y="114"/>
                    <a:pt x="0" y="114"/>
                    <a:pt x="0" y="114"/>
                  </a:cubicBezTo>
                  <a:cubicBezTo>
                    <a:pt x="95" y="271"/>
                    <a:pt x="267" y="377"/>
                    <a:pt x="463" y="381"/>
                  </a:cubicBezTo>
                  <a:cubicBezTo>
                    <a:pt x="463" y="154"/>
                    <a:pt x="463" y="154"/>
                    <a:pt x="463" y="154"/>
                  </a:cubicBezTo>
                  <a:cubicBezTo>
                    <a:pt x="350" y="150"/>
                    <a:pt x="252" y="90"/>
                    <a:pt x="196" y="0"/>
                  </a:cubicBezTo>
                  <a:close/>
                </a:path>
              </a:pathLst>
            </a:custGeom>
            <a:gradFill>
              <a:gsLst>
                <a:gs pos="0">
                  <a:srgbClr val="E6E6E6"/>
                </a:gs>
                <a:gs pos="100000">
                  <a:srgbClr val="AFAFAF"/>
                </a:gs>
              </a:gsLst>
              <a:lin ang="5400000" scaled="1"/>
            </a:gradFill>
            <a:ln w="12700" algn="ctr">
              <a:solidFill>
                <a:srgbClr val="C0C0C0"/>
              </a:solidFill>
              <a:miter lim="800000"/>
              <a:headEnd/>
              <a:tailEnd/>
            </a:ln>
            <a:effectLst>
              <a:outerShdw blurRad="127000" sx="101000" sy="101000" algn="ctr" rotWithShape="0">
                <a:srgbClr val="000000">
                  <a:alpha val="70000"/>
                </a:srgbClr>
              </a:outerShdw>
            </a:effectLst>
            <a:scene3d>
              <a:camera prst="orthographicFront"/>
              <a:lightRig rig="balanced" dir="t"/>
            </a:scene3d>
            <a:sp3d>
              <a:bevelT prst="coolSlant"/>
            </a:sp3d>
          </p:spPr>
          <p:txBody>
            <a:bodyPr lIns="216000" tIns="0" rIns="0" bIns="0" anchor="ctr"/>
            <a:lstStyle/>
            <a:p>
              <a:pPr defTabSz="601266" eaLnBrk="0" hangingPunct="0"/>
              <a:endParaRPr lang="de-DE" sz="1600" b="1" noProof="1">
                <a:solidFill>
                  <a:srgbClr val="00345B"/>
                </a:solidFill>
                <a:latin typeface="Arial" pitchFamily="34" charset="0"/>
                <a:cs typeface="Arial" pitchFamily="34" charset="0"/>
              </a:endParaRPr>
            </a:p>
          </p:txBody>
        </p:sp>
        <p:sp>
          <p:nvSpPr>
            <p:cNvPr id="30" name="Freeform 45"/>
            <p:cNvSpPr>
              <a:spLocks/>
            </p:cNvSpPr>
            <p:nvPr/>
          </p:nvSpPr>
          <p:spPr bwMode="gray">
            <a:xfrm>
              <a:off x="4610231" y="4234198"/>
              <a:ext cx="1467508" cy="1207273"/>
            </a:xfrm>
            <a:custGeom>
              <a:avLst/>
              <a:gdLst/>
              <a:ahLst/>
              <a:cxnLst>
                <a:cxn ang="0">
                  <a:pos x="0" y="154"/>
                </a:cxn>
                <a:cxn ang="0">
                  <a:pos x="0" y="381"/>
                </a:cxn>
                <a:cxn ang="0">
                  <a:pos x="463" y="114"/>
                </a:cxn>
                <a:cxn ang="0">
                  <a:pos x="266" y="0"/>
                </a:cxn>
                <a:cxn ang="0">
                  <a:pos x="0" y="154"/>
                </a:cxn>
              </a:cxnLst>
              <a:rect l="0" t="0" r="r" b="b"/>
              <a:pathLst>
                <a:path w="463" h="381">
                  <a:moveTo>
                    <a:pt x="0" y="154"/>
                  </a:moveTo>
                  <a:cubicBezTo>
                    <a:pt x="0" y="381"/>
                    <a:pt x="0" y="381"/>
                    <a:pt x="0" y="381"/>
                  </a:cubicBezTo>
                  <a:cubicBezTo>
                    <a:pt x="196" y="377"/>
                    <a:pt x="367" y="271"/>
                    <a:pt x="463" y="114"/>
                  </a:cubicBezTo>
                  <a:cubicBezTo>
                    <a:pt x="266" y="0"/>
                    <a:pt x="266" y="0"/>
                    <a:pt x="266" y="0"/>
                  </a:cubicBezTo>
                  <a:cubicBezTo>
                    <a:pt x="210" y="90"/>
                    <a:pt x="112" y="150"/>
                    <a:pt x="0" y="154"/>
                  </a:cubicBezTo>
                  <a:close/>
                </a:path>
              </a:pathLst>
            </a:custGeom>
            <a:gradFill>
              <a:gsLst>
                <a:gs pos="0">
                  <a:srgbClr val="E6E6E6"/>
                </a:gs>
                <a:gs pos="100000">
                  <a:srgbClr val="AFAFAF"/>
                </a:gs>
              </a:gsLst>
              <a:lin ang="5400000" scaled="1"/>
            </a:gradFill>
            <a:ln w="12700" algn="ctr">
              <a:solidFill>
                <a:srgbClr val="C0C0C0"/>
              </a:solidFill>
              <a:miter lim="800000"/>
              <a:headEnd/>
              <a:tailEnd/>
            </a:ln>
            <a:effectLst>
              <a:outerShdw blurRad="127000" sx="101000" sy="101000" algn="ctr" rotWithShape="0">
                <a:srgbClr val="000000">
                  <a:alpha val="70000"/>
                </a:srgbClr>
              </a:outerShdw>
            </a:effectLst>
            <a:scene3d>
              <a:camera prst="orthographicFront"/>
              <a:lightRig rig="balanced" dir="t"/>
            </a:scene3d>
            <a:sp3d>
              <a:bevelT prst="coolSlant"/>
            </a:sp3d>
          </p:spPr>
          <p:txBody>
            <a:bodyPr lIns="216000" tIns="0" rIns="0" bIns="0" anchor="ctr"/>
            <a:lstStyle/>
            <a:p>
              <a:pPr defTabSz="601266" eaLnBrk="0" hangingPunct="0"/>
              <a:endParaRPr lang="de-DE" sz="1350" b="1" noProof="1">
                <a:solidFill>
                  <a:srgbClr val="000000"/>
                </a:solidFill>
                <a:latin typeface="Arial" pitchFamily="34" charset="0"/>
                <a:cs typeface="Arial" pitchFamily="34" charset="0"/>
              </a:endParaRPr>
            </a:p>
          </p:txBody>
        </p:sp>
        <p:sp>
          <p:nvSpPr>
            <p:cNvPr id="31" name="_color1"/>
            <p:cNvSpPr>
              <a:spLocks/>
            </p:cNvSpPr>
            <p:nvPr/>
          </p:nvSpPr>
          <p:spPr bwMode="gray">
            <a:xfrm>
              <a:off x="4610231" y="1920257"/>
              <a:ext cx="1467508" cy="1207273"/>
            </a:xfrm>
            <a:custGeom>
              <a:avLst/>
              <a:gdLst/>
              <a:ahLst/>
              <a:cxnLst>
                <a:cxn ang="0">
                  <a:pos x="266" y="381"/>
                </a:cxn>
                <a:cxn ang="0">
                  <a:pos x="463" y="268"/>
                </a:cxn>
                <a:cxn ang="0">
                  <a:pos x="0" y="0"/>
                </a:cxn>
                <a:cxn ang="0">
                  <a:pos x="0" y="227"/>
                </a:cxn>
                <a:cxn ang="0">
                  <a:pos x="266" y="381"/>
                </a:cxn>
              </a:cxnLst>
              <a:rect l="0" t="0" r="r" b="b"/>
              <a:pathLst>
                <a:path w="463" h="381">
                  <a:moveTo>
                    <a:pt x="266" y="381"/>
                  </a:moveTo>
                  <a:cubicBezTo>
                    <a:pt x="463" y="268"/>
                    <a:pt x="463" y="268"/>
                    <a:pt x="463" y="268"/>
                  </a:cubicBezTo>
                  <a:cubicBezTo>
                    <a:pt x="367" y="110"/>
                    <a:pt x="196" y="4"/>
                    <a:pt x="0" y="0"/>
                  </a:cubicBezTo>
                  <a:cubicBezTo>
                    <a:pt x="0" y="227"/>
                    <a:pt x="0" y="227"/>
                    <a:pt x="0" y="227"/>
                  </a:cubicBezTo>
                  <a:cubicBezTo>
                    <a:pt x="112" y="231"/>
                    <a:pt x="210" y="292"/>
                    <a:pt x="266" y="381"/>
                  </a:cubicBezTo>
                  <a:close/>
                </a:path>
              </a:pathLst>
            </a:custGeom>
            <a:gradFill>
              <a:gsLst>
                <a:gs pos="0">
                  <a:srgbClr val="E6E6E6"/>
                </a:gs>
                <a:gs pos="100000">
                  <a:srgbClr val="AFAFAF"/>
                </a:gs>
              </a:gsLst>
              <a:lin ang="5400000" scaled="1"/>
            </a:gradFill>
            <a:ln w="12700" algn="ctr">
              <a:solidFill>
                <a:srgbClr val="C0C0C0"/>
              </a:solidFill>
              <a:miter lim="800000"/>
              <a:headEnd/>
              <a:tailEnd/>
            </a:ln>
            <a:effectLst>
              <a:outerShdw blurRad="127000" sx="101000" sy="101000" algn="ctr" rotWithShape="0">
                <a:srgbClr val="000000">
                  <a:alpha val="70000"/>
                </a:srgbClr>
              </a:outerShdw>
            </a:effectLst>
            <a:scene3d>
              <a:camera prst="orthographicFront"/>
              <a:lightRig rig="balanced" dir="t"/>
            </a:scene3d>
            <a:sp3d>
              <a:bevelT prst="coolSlant"/>
            </a:sp3d>
          </p:spPr>
          <p:txBody>
            <a:bodyPr lIns="216000" tIns="0" rIns="0" bIns="0" anchor="ctr"/>
            <a:lstStyle/>
            <a:p>
              <a:pPr defTabSz="601266" eaLnBrk="0" hangingPunct="0"/>
              <a:endParaRPr lang="de-DE" sz="1350" b="1" noProof="1">
                <a:solidFill>
                  <a:srgbClr val="000000"/>
                </a:solidFill>
                <a:latin typeface="Arial" pitchFamily="34" charset="0"/>
                <a:cs typeface="Arial" pitchFamily="34" charset="0"/>
              </a:endParaRPr>
            </a:p>
          </p:txBody>
        </p:sp>
        <p:sp>
          <p:nvSpPr>
            <p:cNvPr id="32" name="Freeform 47"/>
            <p:cNvSpPr>
              <a:spLocks/>
            </p:cNvSpPr>
            <p:nvPr/>
          </p:nvSpPr>
          <p:spPr bwMode="gray">
            <a:xfrm>
              <a:off x="2810052" y="2833761"/>
              <a:ext cx="839726" cy="1694207"/>
            </a:xfrm>
            <a:custGeom>
              <a:avLst/>
              <a:gdLst/>
              <a:ahLst/>
              <a:cxnLst>
                <a:cxn ang="0">
                  <a:pos x="227" y="268"/>
                </a:cxn>
                <a:cxn ang="0">
                  <a:pos x="265" y="114"/>
                </a:cxn>
                <a:cxn ang="0">
                  <a:pos x="69" y="0"/>
                </a:cxn>
                <a:cxn ang="0">
                  <a:pos x="0" y="268"/>
                </a:cxn>
                <a:cxn ang="0">
                  <a:pos x="69" y="535"/>
                </a:cxn>
                <a:cxn ang="0">
                  <a:pos x="265" y="422"/>
                </a:cxn>
                <a:cxn ang="0">
                  <a:pos x="227" y="268"/>
                </a:cxn>
              </a:cxnLst>
              <a:rect l="0" t="0" r="r" b="b"/>
              <a:pathLst>
                <a:path w="265" h="535">
                  <a:moveTo>
                    <a:pt x="227" y="268"/>
                  </a:moveTo>
                  <a:cubicBezTo>
                    <a:pt x="227" y="212"/>
                    <a:pt x="241" y="160"/>
                    <a:pt x="265" y="114"/>
                  </a:cubicBezTo>
                  <a:cubicBezTo>
                    <a:pt x="69" y="0"/>
                    <a:pt x="69" y="0"/>
                    <a:pt x="69" y="0"/>
                  </a:cubicBezTo>
                  <a:cubicBezTo>
                    <a:pt x="25" y="80"/>
                    <a:pt x="0" y="171"/>
                    <a:pt x="0" y="268"/>
                  </a:cubicBezTo>
                  <a:cubicBezTo>
                    <a:pt x="0" y="365"/>
                    <a:pt x="25" y="456"/>
                    <a:pt x="69" y="535"/>
                  </a:cubicBezTo>
                  <a:cubicBezTo>
                    <a:pt x="265" y="422"/>
                    <a:pt x="265" y="422"/>
                    <a:pt x="265" y="422"/>
                  </a:cubicBezTo>
                  <a:cubicBezTo>
                    <a:pt x="241" y="376"/>
                    <a:pt x="227" y="323"/>
                    <a:pt x="227" y="268"/>
                  </a:cubicBezTo>
                  <a:close/>
                </a:path>
              </a:pathLst>
            </a:custGeom>
            <a:gradFill>
              <a:gsLst>
                <a:gs pos="0">
                  <a:srgbClr val="E6E6E6"/>
                </a:gs>
                <a:gs pos="100000">
                  <a:srgbClr val="AFAFAF"/>
                </a:gs>
              </a:gsLst>
              <a:lin ang="5400000" scaled="1"/>
            </a:gradFill>
            <a:ln w="12700" algn="ctr">
              <a:solidFill>
                <a:srgbClr val="C0C0C0"/>
              </a:solidFill>
              <a:miter lim="800000"/>
              <a:headEnd/>
              <a:tailEnd/>
            </a:ln>
            <a:effectLst>
              <a:outerShdw blurRad="127000" sx="101000" sy="101000" algn="ctr" rotWithShape="0">
                <a:srgbClr val="000000">
                  <a:alpha val="70000"/>
                </a:srgbClr>
              </a:outerShdw>
            </a:effectLst>
            <a:scene3d>
              <a:camera prst="orthographicFront"/>
              <a:lightRig rig="balanced" dir="t"/>
            </a:scene3d>
            <a:sp3d>
              <a:bevelT prst="coolSlant"/>
            </a:sp3d>
          </p:spPr>
          <p:txBody>
            <a:bodyPr lIns="216000" tIns="0" rIns="0" bIns="0" anchor="ctr"/>
            <a:lstStyle/>
            <a:p>
              <a:pPr defTabSz="601266" eaLnBrk="0" hangingPunct="0"/>
              <a:endParaRPr lang="de-DE" sz="1350" b="1" noProof="1">
                <a:solidFill>
                  <a:srgbClr val="000000"/>
                </a:solidFill>
                <a:latin typeface="Arial" pitchFamily="34" charset="0"/>
                <a:cs typeface="Arial" pitchFamily="34" charset="0"/>
              </a:endParaRPr>
            </a:p>
          </p:txBody>
        </p:sp>
        <p:sp>
          <p:nvSpPr>
            <p:cNvPr id="33" name="Freeform 48"/>
            <p:cNvSpPr>
              <a:spLocks/>
            </p:cNvSpPr>
            <p:nvPr/>
          </p:nvSpPr>
          <p:spPr bwMode="gray">
            <a:xfrm>
              <a:off x="3067604" y="1920257"/>
              <a:ext cx="1466167" cy="1207273"/>
            </a:xfrm>
            <a:custGeom>
              <a:avLst/>
              <a:gdLst/>
              <a:ahLst/>
              <a:cxnLst>
                <a:cxn ang="0">
                  <a:pos x="463" y="227"/>
                </a:cxn>
                <a:cxn ang="0">
                  <a:pos x="463" y="0"/>
                </a:cxn>
                <a:cxn ang="0">
                  <a:pos x="0" y="268"/>
                </a:cxn>
                <a:cxn ang="0">
                  <a:pos x="196" y="381"/>
                </a:cxn>
                <a:cxn ang="0">
                  <a:pos x="463" y="227"/>
                </a:cxn>
              </a:cxnLst>
              <a:rect l="0" t="0" r="r" b="b"/>
              <a:pathLst>
                <a:path w="463" h="381">
                  <a:moveTo>
                    <a:pt x="463" y="227"/>
                  </a:moveTo>
                  <a:cubicBezTo>
                    <a:pt x="463" y="0"/>
                    <a:pt x="463" y="0"/>
                    <a:pt x="463" y="0"/>
                  </a:cubicBezTo>
                  <a:cubicBezTo>
                    <a:pt x="267" y="4"/>
                    <a:pt x="95" y="110"/>
                    <a:pt x="0" y="268"/>
                  </a:cubicBezTo>
                  <a:cubicBezTo>
                    <a:pt x="196" y="381"/>
                    <a:pt x="196" y="381"/>
                    <a:pt x="196" y="381"/>
                  </a:cubicBezTo>
                  <a:cubicBezTo>
                    <a:pt x="252" y="292"/>
                    <a:pt x="350" y="231"/>
                    <a:pt x="463" y="227"/>
                  </a:cubicBezTo>
                  <a:close/>
                </a:path>
              </a:pathLst>
            </a:custGeom>
            <a:gradFill>
              <a:gsLst>
                <a:gs pos="0">
                  <a:srgbClr val="E6E6E6"/>
                </a:gs>
                <a:gs pos="100000">
                  <a:srgbClr val="AFAFAF"/>
                </a:gs>
              </a:gsLst>
              <a:lin ang="5400000" scaled="1"/>
            </a:gradFill>
            <a:ln w="12700" algn="ctr">
              <a:solidFill>
                <a:srgbClr val="C0C0C0"/>
              </a:solidFill>
              <a:miter lim="800000"/>
              <a:headEnd/>
              <a:tailEnd/>
            </a:ln>
            <a:effectLst>
              <a:outerShdw blurRad="127000" sx="101000" sy="101000" algn="ctr" rotWithShape="0">
                <a:srgbClr val="000000">
                  <a:alpha val="70000"/>
                </a:srgbClr>
              </a:outerShdw>
            </a:effectLst>
            <a:scene3d>
              <a:camera prst="orthographicFront"/>
              <a:lightRig rig="balanced" dir="t"/>
            </a:scene3d>
            <a:sp3d>
              <a:bevelT prst="coolSlant"/>
            </a:sp3d>
          </p:spPr>
          <p:txBody>
            <a:bodyPr lIns="216000" tIns="0" rIns="0" bIns="0" anchor="ctr"/>
            <a:lstStyle/>
            <a:p>
              <a:pPr defTabSz="601266" eaLnBrk="0" hangingPunct="0"/>
              <a:endParaRPr lang="de-DE" sz="1350" b="1" noProof="1">
                <a:solidFill>
                  <a:srgbClr val="000000"/>
                </a:solidFill>
                <a:latin typeface="Arial" pitchFamily="34" charset="0"/>
                <a:cs typeface="Arial" pitchFamily="34" charset="0"/>
              </a:endParaRPr>
            </a:p>
          </p:txBody>
        </p:sp>
      </p:grpSp>
      <p:sp>
        <p:nvSpPr>
          <p:cNvPr id="20" name="Rechteck 117"/>
          <p:cNvSpPr/>
          <p:nvPr/>
        </p:nvSpPr>
        <p:spPr bwMode="gray">
          <a:xfrm rot="1800000">
            <a:off x="917900" y="2522207"/>
            <a:ext cx="2400899" cy="2729887"/>
          </a:xfrm>
          <a:prstGeom prst="rect">
            <a:avLst/>
          </a:prstGeom>
          <a:scene3d>
            <a:camera prst="orthographicFront"/>
            <a:lightRig rig="threePt" dir="t"/>
          </a:scene3d>
          <a:sp3d/>
        </p:spPr>
        <p:txBody>
          <a:bodyPr spcFirstLastPara="1" wrap="none" lIns="0" tIns="0" rIns="0" bIns="0" numCol="1" anchor="ctr" anchorCtr="0">
            <a:prstTxWarp prst="textArchUp">
              <a:avLst>
                <a:gd name="adj" fmla="val 14710638"/>
              </a:avLst>
            </a:prstTxWarp>
            <a:spAutoFit/>
          </a:bodyPr>
          <a:lstStyle/>
          <a:p>
            <a:pPr algn="ctr"/>
            <a:r>
              <a:rPr lang="en-US" sz="1100" b="1">
                <a:solidFill>
                  <a:srgbClr val="00345B"/>
                </a:solidFill>
                <a:latin typeface="Arial" pitchFamily="34" charset="0"/>
                <a:cs typeface="Arial" pitchFamily="34" charset="0"/>
              </a:rPr>
              <a:t>Citizens</a:t>
            </a:r>
          </a:p>
        </p:txBody>
      </p:sp>
      <p:sp>
        <p:nvSpPr>
          <p:cNvPr id="21" name="Rechteck 118"/>
          <p:cNvSpPr/>
          <p:nvPr/>
        </p:nvSpPr>
        <p:spPr bwMode="gray">
          <a:xfrm rot="16200000">
            <a:off x="981439" y="2502611"/>
            <a:ext cx="2190781" cy="2711887"/>
          </a:xfrm>
          <a:prstGeom prst="rect">
            <a:avLst/>
          </a:prstGeom>
          <a:scene3d>
            <a:camera prst="orthographicFront"/>
            <a:lightRig rig="threePt" dir="t"/>
          </a:scene3d>
          <a:sp3d/>
        </p:spPr>
        <p:txBody>
          <a:bodyPr spcFirstLastPara="1" wrap="none" lIns="0" tIns="0" rIns="0" bIns="0" numCol="1" anchor="ctr" anchorCtr="0">
            <a:prstTxWarp prst="textArchUp">
              <a:avLst>
                <a:gd name="adj" fmla="val 14710638"/>
              </a:avLst>
            </a:prstTxWarp>
            <a:spAutoFit/>
          </a:bodyPr>
          <a:lstStyle/>
          <a:p>
            <a:pPr algn="ctr"/>
            <a:r>
              <a:rPr lang="en-US" sz="1100" b="1">
                <a:solidFill>
                  <a:srgbClr val="00345B"/>
                </a:solidFill>
                <a:latin typeface="Arial" pitchFamily="34" charset="0"/>
                <a:cs typeface="Arial" pitchFamily="34" charset="0"/>
              </a:rPr>
              <a:t>Patient Groups</a:t>
            </a:r>
          </a:p>
        </p:txBody>
      </p:sp>
      <p:sp>
        <p:nvSpPr>
          <p:cNvPr id="22" name="Rechteck 119"/>
          <p:cNvSpPr/>
          <p:nvPr/>
        </p:nvSpPr>
        <p:spPr bwMode="gray">
          <a:xfrm rot="16200000">
            <a:off x="832479" y="2608474"/>
            <a:ext cx="2559973" cy="2543093"/>
          </a:xfrm>
          <a:prstGeom prst="rect">
            <a:avLst/>
          </a:prstGeom>
          <a:scene3d>
            <a:camera prst="orthographicFront"/>
            <a:lightRig rig="threePt" dir="t"/>
          </a:scene3d>
          <a:sp3d/>
        </p:spPr>
        <p:txBody>
          <a:bodyPr spcFirstLastPara="1" wrap="none" lIns="0" tIns="0" rIns="0" bIns="0" numCol="1" anchor="ctr" anchorCtr="0">
            <a:prstTxWarp prst="textArchDown">
              <a:avLst>
                <a:gd name="adj" fmla="val 3932781"/>
              </a:avLst>
            </a:prstTxWarp>
            <a:spAutoFit/>
          </a:bodyPr>
          <a:lstStyle/>
          <a:p>
            <a:pPr algn="ctr"/>
            <a:r>
              <a:rPr lang="en-US" sz="1100" b="1">
                <a:solidFill>
                  <a:srgbClr val="00345B"/>
                </a:solidFill>
                <a:latin typeface="Arial" pitchFamily="34" charset="0"/>
                <a:cs typeface="Arial" pitchFamily="34" charset="0"/>
              </a:rPr>
              <a:t>Environmental</a:t>
            </a:r>
          </a:p>
        </p:txBody>
      </p:sp>
      <p:sp>
        <p:nvSpPr>
          <p:cNvPr id="23" name="Rechteck 120"/>
          <p:cNvSpPr/>
          <p:nvPr/>
        </p:nvSpPr>
        <p:spPr bwMode="gray">
          <a:xfrm rot="19800000">
            <a:off x="876789" y="2493693"/>
            <a:ext cx="2400081" cy="2729722"/>
          </a:xfrm>
          <a:prstGeom prst="rect">
            <a:avLst/>
          </a:prstGeom>
          <a:scene3d>
            <a:camera prst="orthographicFront"/>
            <a:lightRig rig="threePt" dir="t"/>
          </a:scene3d>
          <a:sp3d/>
        </p:spPr>
        <p:txBody>
          <a:bodyPr spcFirstLastPara="1" wrap="none" lIns="0" tIns="0" rIns="0" bIns="0" numCol="1" anchor="ctr" anchorCtr="0">
            <a:prstTxWarp prst="textArchUp">
              <a:avLst>
                <a:gd name="adj" fmla="val 14296208"/>
              </a:avLst>
            </a:prstTxWarp>
            <a:spAutoFit/>
          </a:bodyPr>
          <a:lstStyle/>
          <a:p>
            <a:pPr algn="ctr"/>
            <a:r>
              <a:rPr lang="en-US" sz="1100" b="1">
                <a:solidFill>
                  <a:srgbClr val="00345B"/>
                </a:solidFill>
                <a:latin typeface="Arial" pitchFamily="34" charset="0"/>
                <a:cs typeface="Arial" pitchFamily="34" charset="0"/>
              </a:rPr>
              <a:t>Health Authorities</a:t>
            </a:r>
          </a:p>
        </p:txBody>
      </p:sp>
      <p:sp>
        <p:nvSpPr>
          <p:cNvPr id="24" name="Rechteck 121"/>
          <p:cNvSpPr/>
          <p:nvPr/>
        </p:nvSpPr>
        <p:spPr bwMode="gray">
          <a:xfrm rot="19800000">
            <a:off x="815652" y="2493611"/>
            <a:ext cx="2522355" cy="2729887"/>
          </a:xfrm>
          <a:prstGeom prst="rect">
            <a:avLst/>
          </a:prstGeom>
          <a:scene3d>
            <a:camera prst="orthographicFront"/>
            <a:lightRig rig="threePt" dir="t"/>
          </a:scene3d>
          <a:sp3d/>
        </p:spPr>
        <p:txBody>
          <a:bodyPr spcFirstLastPara="1" wrap="none" lIns="0" tIns="0" rIns="0" bIns="0" numCol="1" anchor="ctr" anchorCtr="0">
            <a:prstTxWarp prst="textArchDown">
              <a:avLst>
                <a:gd name="adj" fmla="val 3824537"/>
              </a:avLst>
            </a:prstTxWarp>
            <a:spAutoFit/>
          </a:bodyPr>
          <a:lstStyle/>
          <a:p>
            <a:pPr algn="ctr"/>
            <a:r>
              <a:rPr lang="en-US" sz="1100" b="1">
                <a:solidFill>
                  <a:srgbClr val="00345B"/>
                </a:solidFill>
                <a:latin typeface="Arial" pitchFamily="34" charset="0"/>
                <a:cs typeface="Arial" pitchFamily="34" charset="0"/>
              </a:rPr>
              <a:t>HCP’s</a:t>
            </a:r>
          </a:p>
        </p:txBody>
      </p:sp>
      <p:sp>
        <p:nvSpPr>
          <p:cNvPr id="25" name="Rechteck 122"/>
          <p:cNvSpPr/>
          <p:nvPr/>
        </p:nvSpPr>
        <p:spPr bwMode="gray">
          <a:xfrm rot="1800000">
            <a:off x="753207" y="2615299"/>
            <a:ext cx="2543092" cy="2559973"/>
          </a:xfrm>
          <a:prstGeom prst="rect">
            <a:avLst/>
          </a:prstGeom>
          <a:scene3d>
            <a:camera prst="orthographicFront"/>
            <a:lightRig rig="threePt" dir="t"/>
          </a:scene3d>
          <a:sp3d/>
        </p:spPr>
        <p:txBody>
          <a:bodyPr spcFirstLastPara="1" wrap="none" lIns="0" tIns="0" rIns="0" bIns="0" numCol="1" anchor="ctr" anchorCtr="0">
            <a:prstTxWarp prst="textArchDown">
              <a:avLst>
                <a:gd name="adj" fmla="val 3658512"/>
              </a:avLst>
            </a:prstTxWarp>
            <a:spAutoFit/>
          </a:bodyPr>
          <a:lstStyle/>
          <a:p>
            <a:pPr algn="ctr"/>
            <a:r>
              <a:rPr lang="en-US" sz="1100" b="1">
                <a:solidFill>
                  <a:srgbClr val="00345B"/>
                </a:solidFill>
                <a:latin typeface="Arial" pitchFamily="34" charset="0"/>
                <a:cs typeface="Arial" pitchFamily="34" charset="0"/>
              </a:rPr>
              <a:t>Manufacturers</a:t>
            </a:r>
            <a:endParaRPr lang="en-US" sz="1000" b="1">
              <a:solidFill>
                <a:srgbClr val="00345B"/>
              </a:solidFill>
              <a:latin typeface="Arial" pitchFamily="34" charset="0"/>
              <a:cs typeface="Arial" pitchFamily="34" charset="0"/>
            </a:endParaRPr>
          </a:p>
        </p:txBody>
      </p:sp>
      <p:pic>
        <p:nvPicPr>
          <p:cNvPr id="17" name="Picture 3" descr="D:\Go Viral\Pharmaledger\PharmaLedger-generic-positi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883" y="3557102"/>
            <a:ext cx="1360697" cy="6065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9" name="Table 78"/>
          <p:cNvGraphicFramePr>
            <a:graphicFrameLocks noGrp="1"/>
          </p:cNvGraphicFramePr>
          <p:nvPr>
            <p:extLst>
              <p:ext uri="{D42A27DB-BD31-4B8C-83A1-F6EECF244321}">
                <p14:modId xmlns:p14="http://schemas.microsoft.com/office/powerpoint/2010/main" val="2002138552"/>
              </p:ext>
            </p:extLst>
          </p:nvPr>
        </p:nvGraphicFramePr>
        <p:xfrm>
          <a:off x="4304781" y="4321735"/>
          <a:ext cx="7377156" cy="2004478"/>
        </p:xfrm>
        <a:graphic>
          <a:graphicData uri="http://schemas.openxmlformats.org/drawingml/2006/table">
            <a:tbl>
              <a:tblPr firstRow="1" bandRow="1">
                <a:tableStyleId>{5C22544A-7EE6-4342-B048-85BDC9FD1C3A}</a:tableStyleId>
              </a:tblPr>
              <a:tblGrid>
                <a:gridCol w="1844289">
                  <a:extLst>
                    <a:ext uri="{9D8B030D-6E8A-4147-A177-3AD203B41FA5}">
                      <a16:colId xmlns:a16="http://schemas.microsoft.com/office/drawing/2014/main" val="20000"/>
                    </a:ext>
                  </a:extLst>
                </a:gridCol>
                <a:gridCol w="1844289">
                  <a:extLst>
                    <a:ext uri="{9D8B030D-6E8A-4147-A177-3AD203B41FA5}">
                      <a16:colId xmlns:a16="http://schemas.microsoft.com/office/drawing/2014/main" val="20001"/>
                    </a:ext>
                  </a:extLst>
                </a:gridCol>
                <a:gridCol w="1844289">
                  <a:extLst>
                    <a:ext uri="{9D8B030D-6E8A-4147-A177-3AD203B41FA5}">
                      <a16:colId xmlns:a16="http://schemas.microsoft.com/office/drawing/2014/main" val="20002"/>
                    </a:ext>
                  </a:extLst>
                </a:gridCol>
                <a:gridCol w="1844289">
                  <a:extLst>
                    <a:ext uri="{9D8B030D-6E8A-4147-A177-3AD203B41FA5}">
                      <a16:colId xmlns:a16="http://schemas.microsoft.com/office/drawing/2014/main" val="20003"/>
                    </a:ext>
                  </a:extLst>
                </a:gridCol>
              </a:tblGrid>
              <a:tr h="471980">
                <a:tc gridSpan="4">
                  <a:txBody>
                    <a:bodyPr/>
                    <a:lstStyle/>
                    <a:p>
                      <a:pPr algn="ctr"/>
                      <a:r>
                        <a:rPr lang="en-US" sz="1400" b="1" spc="600" dirty="0">
                          <a:solidFill>
                            <a:schemeClr val="bg1"/>
                          </a:solidFill>
                          <a:latin typeface="Arial" pitchFamily="34" charset="0"/>
                          <a:cs typeface="Arial" pitchFamily="34" charset="0"/>
                        </a:rPr>
                        <a:t>SUPPLY CHAIN</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3C1B8"/>
                    </a:solidFill>
                  </a:tcPr>
                </a:tc>
                <a:tc hMerge="1">
                  <a:txBody>
                    <a:bodyPr/>
                    <a:lstStyle/>
                    <a:p>
                      <a:pPr algn="ctr"/>
                      <a:endParaRPr lang="en-US" sz="1400" b="1">
                        <a:solidFill>
                          <a:srgbClr val="00345B"/>
                        </a:solidFill>
                        <a:latin typeface="Arial" pitchFamily="34" charset="0"/>
                        <a:cs typeface="Arial" pitchFamily="34" charset="0"/>
                      </a:endParaRPr>
                    </a:p>
                  </a:txBody>
                  <a:tcPr anchor="b">
                    <a:lnL w="12700" cap="flat" cmpd="sng" algn="ctr">
                      <a:solidFill>
                        <a:srgbClr val="00345B"/>
                      </a:solidFill>
                      <a:prstDash val="solid"/>
                      <a:round/>
                      <a:headEnd type="none" w="med" len="med"/>
                      <a:tailEnd type="none" w="med" len="med"/>
                    </a:lnL>
                    <a:lnR w="12700" cap="flat" cmpd="sng" algn="ctr">
                      <a:solidFill>
                        <a:srgbClr val="00345B"/>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a:solidFill>
                          <a:srgbClr val="00345B"/>
                        </a:solidFill>
                        <a:latin typeface="Arial" pitchFamily="34" charset="0"/>
                        <a:cs typeface="Arial" pitchFamily="34" charset="0"/>
                      </a:endParaRPr>
                    </a:p>
                  </a:txBody>
                  <a:tcPr anchor="b">
                    <a:lnL w="12700" cap="flat" cmpd="sng" algn="ctr">
                      <a:solidFill>
                        <a:srgbClr val="00345B"/>
                      </a:solidFill>
                      <a:prstDash val="solid"/>
                      <a:round/>
                      <a:headEnd type="none" w="med" len="med"/>
                      <a:tailEnd type="none" w="med" len="med"/>
                    </a:lnL>
                    <a:lnR w="12700" cap="flat" cmpd="sng" algn="ctr">
                      <a:solidFill>
                        <a:srgbClr val="00345B"/>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1400" b="1">
                        <a:solidFill>
                          <a:srgbClr val="00345B"/>
                        </a:solidFill>
                        <a:latin typeface="Arial" pitchFamily="34" charset="0"/>
                        <a:cs typeface="Arial" pitchFamily="34" charset="0"/>
                      </a:endParaRPr>
                    </a:p>
                  </a:txBody>
                  <a:tcPr anchor="b">
                    <a:lnL w="12700" cap="flat" cmpd="sng" algn="ctr">
                      <a:solidFill>
                        <a:srgbClr val="00345B"/>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32498">
                <a:tc>
                  <a:txBody>
                    <a:bodyPr/>
                    <a:lstStyle/>
                    <a:p>
                      <a:pPr algn="ctr"/>
                      <a:r>
                        <a:rPr lang="en-US" sz="1400" b="1" dirty="0">
                          <a:solidFill>
                            <a:srgbClr val="00345B"/>
                          </a:solidFill>
                          <a:latin typeface="Arial" pitchFamily="34" charset="0"/>
                          <a:cs typeface="Arial" pitchFamily="34" charset="0"/>
                        </a:rPr>
                        <a:t>Clinical Supply </a:t>
                      </a:r>
                    </a:p>
                    <a:p>
                      <a:pPr algn="ctr"/>
                      <a:r>
                        <a:rPr lang="en-US" sz="1400" b="1" dirty="0">
                          <a:solidFill>
                            <a:srgbClr val="00345B"/>
                          </a:solidFill>
                          <a:latin typeface="Arial" pitchFamily="34" charset="0"/>
                          <a:cs typeface="Arial" pitchFamily="34" charset="0"/>
                        </a:rPr>
                        <a:t>Traceability</a:t>
                      </a:r>
                    </a:p>
                  </a:txBody>
                  <a:tcPr anchor="b">
                    <a:lnL w="12700" cmpd="sng">
                      <a:noFill/>
                    </a:lnL>
                    <a:lnR w="12700" cap="flat" cmpd="sng" algn="ctr">
                      <a:solidFill>
                        <a:srgbClr val="03C1B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rgbClr val="00345B"/>
                          </a:solidFill>
                          <a:latin typeface="Arial" pitchFamily="34" charset="0"/>
                          <a:cs typeface="Arial" pitchFamily="34" charset="0"/>
                        </a:rPr>
                        <a:t>Finished Goods</a:t>
                      </a:r>
                    </a:p>
                    <a:p>
                      <a:pPr algn="ctr"/>
                      <a:r>
                        <a:rPr lang="en-US" sz="1400" b="1" dirty="0">
                          <a:solidFill>
                            <a:srgbClr val="00345B"/>
                          </a:solidFill>
                          <a:latin typeface="Arial" pitchFamily="34" charset="0"/>
                          <a:cs typeface="Arial" pitchFamily="34" charset="0"/>
                        </a:rPr>
                        <a:t> Traceability</a:t>
                      </a:r>
                    </a:p>
                  </a:txBody>
                  <a:tcPr anchor="b">
                    <a:lnL w="12700" cap="flat" cmpd="sng" algn="ctr">
                      <a:solidFill>
                        <a:srgbClr val="03C1B8"/>
                      </a:solidFill>
                      <a:prstDash val="solid"/>
                      <a:round/>
                      <a:headEnd type="none" w="med" len="med"/>
                      <a:tailEnd type="none" w="med" len="med"/>
                    </a:lnL>
                    <a:lnR w="12700" cap="flat" cmpd="sng" algn="ctr">
                      <a:solidFill>
                        <a:srgbClr val="03C1B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err="1">
                          <a:solidFill>
                            <a:srgbClr val="00345B"/>
                          </a:solidFill>
                          <a:latin typeface="Arial" pitchFamily="34" charset="0"/>
                          <a:cs typeface="Arial" pitchFamily="34" charset="0"/>
                        </a:rPr>
                        <a:t>eLeaflet</a:t>
                      </a:r>
                      <a:endParaRPr lang="en-US" sz="1400" b="1">
                        <a:solidFill>
                          <a:srgbClr val="00345B"/>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err="1">
                          <a:solidFill>
                            <a:srgbClr val="00345B"/>
                          </a:solidFill>
                          <a:latin typeface="Arial" pitchFamily="34" charset="0"/>
                          <a:cs typeface="Arial" pitchFamily="34" charset="0"/>
                        </a:rPr>
                        <a:t>ePI</a:t>
                      </a:r>
                      <a:endParaRPr lang="en-US" sz="1400" b="1">
                        <a:solidFill>
                          <a:srgbClr val="00345B"/>
                        </a:solidFill>
                        <a:latin typeface="Arial" pitchFamily="34" charset="0"/>
                        <a:cs typeface="Arial" pitchFamily="34" charset="0"/>
                      </a:endParaRPr>
                    </a:p>
                  </a:txBody>
                  <a:tcPr anchor="b">
                    <a:lnL w="12700" cap="flat" cmpd="sng" algn="ctr">
                      <a:solidFill>
                        <a:srgbClr val="03C1B8"/>
                      </a:solidFill>
                      <a:prstDash val="solid"/>
                      <a:round/>
                      <a:headEnd type="none" w="med" len="med"/>
                      <a:tailEnd type="none" w="med" len="med"/>
                    </a:lnL>
                    <a:lnR w="12700" cap="flat" cmpd="sng" algn="ctr">
                      <a:solidFill>
                        <a:srgbClr val="03C1B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rgbClr val="00345B"/>
                          </a:solidFill>
                          <a:latin typeface="Arial" pitchFamily="34" charset="0"/>
                          <a:cs typeface="Arial" pitchFamily="34" charset="0"/>
                        </a:rPr>
                        <a:t>Anti-</a:t>
                      </a:r>
                    </a:p>
                    <a:p>
                      <a:pPr algn="ctr"/>
                      <a:r>
                        <a:rPr lang="en-US" sz="1400" b="1" dirty="0">
                          <a:solidFill>
                            <a:srgbClr val="00345B"/>
                          </a:solidFill>
                          <a:latin typeface="Arial" pitchFamily="34" charset="0"/>
                          <a:cs typeface="Arial" pitchFamily="34" charset="0"/>
                        </a:rPr>
                        <a:t>Counterfeiting</a:t>
                      </a:r>
                    </a:p>
                  </a:txBody>
                  <a:tcPr anchor="b">
                    <a:lnL w="12700" cap="flat" cmpd="sng" algn="ctr">
                      <a:solidFill>
                        <a:srgbClr val="03C1B8"/>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93" name="Table 92"/>
          <p:cNvGraphicFramePr>
            <a:graphicFrameLocks noGrp="1"/>
          </p:cNvGraphicFramePr>
          <p:nvPr>
            <p:extLst>
              <p:ext uri="{D42A27DB-BD31-4B8C-83A1-F6EECF244321}">
                <p14:modId xmlns:p14="http://schemas.microsoft.com/office/powerpoint/2010/main" val="3026836167"/>
              </p:ext>
            </p:extLst>
          </p:nvPr>
        </p:nvGraphicFramePr>
        <p:xfrm>
          <a:off x="4240551" y="1880312"/>
          <a:ext cx="3688578" cy="1939611"/>
        </p:xfrm>
        <a:graphic>
          <a:graphicData uri="http://schemas.openxmlformats.org/drawingml/2006/table">
            <a:tbl>
              <a:tblPr firstRow="1" bandRow="1">
                <a:tableStyleId>{5C22544A-7EE6-4342-B048-85BDC9FD1C3A}</a:tableStyleId>
              </a:tblPr>
              <a:tblGrid>
                <a:gridCol w="1844289">
                  <a:extLst>
                    <a:ext uri="{9D8B030D-6E8A-4147-A177-3AD203B41FA5}">
                      <a16:colId xmlns:a16="http://schemas.microsoft.com/office/drawing/2014/main" val="20000"/>
                    </a:ext>
                  </a:extLst>
                </a:gridCol>
                <a:gridCol w="1844289">
                  <a:extLst>
                    <a:ext uri="{9D8B030D-6E8A-4147-A177-3AD203B41FA5}">
                      <a16:colId xmlns:a16="http://schemas.microsoft.com/office/drawing/2014/main" val="20001"/>
                    </a:ext>
                  </a:extLst>
                </a:gridCol>
              </a:tblGrid>
              <a:tr h="40711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spc="600" dirty="0">
                          <a:solidFill>
                            <a:srgbClr val="00345B"/>
                          </a:solidFill>
                          <a:latin typeface="Arial" pitchFamily="34" charset="0"/>
                          <a:cs typeface="Arial" pitchFamily="34" charset="0"/>
                        </a:rPr>
                        <a:t>HEALTH DATA</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C2FEFB"/>
                    </a:solidFill>
                  </a:tcPr>
                </a:tc>
                <a:tc hMerge="1">
                  <a:txBody>
                    <a:bodyPr/>
                    <a:lstStyle/>
                    <a:p>
                      <a:pPr algn="ctr"/>
                      <a:endParaRPr lang="en-US" sz="1400" b="1">
                        <a:solidFill>
                          <a:schemeClr val="tx2"/>
                        </a:solidFill>
                        <a:latin typeface="Arial" pitchFamily="34" charset="0"/>
                        <a:cs typeface="Arial" pitchFamily="34" charset="0"/>
                      </a:endParaRPr>
                    </a:p>
                  </a:txBody>
                  <a:tcPr anchor="b">
                    <a:lnL w="12700" cap="flat" cmpd="sng" algn="ctr">
                      <a:solidFill>
                        <a:srgbClr val="00345B"/>
                      </a:solidFill>
                      <a:prstDash val="solid"/>
                      <a:round/>
                      <a:headEnd type="none" w="med" len="med"/>
                      <a:tailEnd type="none" w="med" len="med"/>
                    </a:lnL>
                    <a:lnR w="12700" cap="flat" cmpd="sng" algn="ctr">
                      <a:solidFill>
                        <a:srgbClr val="00345B"/>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32498">
                <a:tc>
                  <a:txBody>
                    <a:bodyPr/>
                    <a:lstStyle/>
                    <a:p>
                      <a:pPr algn="ctr"/>
                      <a:r>
                        <a:rPr lang="en-US" sz="1400" b="1" dirty="0">
                          <a:solidFill>
                            <a:srgbClr val="00345B"/>
                          </a:solidFill>
                          <a:latin typeface="Arial" pitchFamily="34" charset="0"/>
                          <a:cs typeface="Arial" pitchFamily="34" charset="0"/>
                        </a:rPr>
                        <a:t>Personalized </a:t>
                      </a:r>
                    </a:p>
                    <a:p>
                      <a:pPr algn="ctr"/>
                      <a:r>
                        <a:rPr lang="en-US" sz="1400" b="1" dirty="0">
                          <a:solidFill>
                            <a:srgbClr val="00345B"/>
                          </a:solidFill>
                          <a:latin typeface="Arial" pitchFamily="34" charset="0"/>
                          <a:cs typeface="Arial" pitchFamily="34" charset="0"/>
                        </a:rPr>
                        <a:t>Medicine</a:t>
                      </a:r>
                    </a:p>
                  </a:txBody>
                  <a:tcPr anchor="b">
                    <a:lnL w="12700" cmpd="sng">
                      <a:noFill/>
                    </a:lnL>
                    <a:lnR w="12700" cap="flat" cmpd="sng" algn="ctr">
                      <a:solidFill>
                        <a:srgbClr val="C2FEFB"/>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rgbClr val="00345B"/>
                          </a:solidFill>
                          <a:latin typeface="Arial" pitchFamily="34" charset="0"/>
                          <a:cs typeface="Arial" pitchFamily="34" charset="0"/>
                        </a:rPr>
                        <a:t>Clinical Trial </a:t>
                      </a:r>
                    </a:p>
                    <a:p>
                      <a:pPr algn="ctr"/>
                      <a:r>
                        <a:rPr lang="en-US" sz="1400" b="1" dirty="0">
                          <a:solidFill>
                            <a:srgbClr val="00345B"/>
                          </a:solidFill>
                          <a:latin typeface="Arial" pitchFamily="34" charset="0"/>
                          <a:cs typeface="Arial" pitchFamily="34" charset="0"/>
                        </a:rPr>
                        <a:t>Recruitment</a:t>
                      </a:r>
                    </a:p>
                  </a:txBody>
                  <a:tcPr anchor="b">
                    <a:lnL w="12700" cap="flat" cmpd="sng" algn="ctr">
                      <a:solidFill>
                        <a:srgbClr val="C2FEFB"/>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116" name="Group 115"/>
          <p:cNvGrpSpPr/>
          <p:nvPr/>
        </p:nvGrpSpPr>
        <p:grpSpPr>
          <a:xfrm>
            <a:off x="4918529" y="2450982"/>
            <a:ext cx="660865" cy="828445"/>
            <a:chOff x="4444678" y="1123472"/>
            <a:chExt cx="772294" cy="968130"/>
          </a:xfrm>
        </p:grpSpPr>
        <p:sp>
          <p:nvSpPr>
            <p:cNvPr id="117" name="Elipse 9"/>
            <p:cNvSpPr/>
            <p:nvPr/>
          </p:nvSpPr>
          <p:spPr>
            <a:xfrm>
              <a:off x="4763298" y="1637927"/>
              <a:ext cx="453674" cy="453675"/>
            </a:xfrm>
            <a:prstGeom prst="ellipse">
              <a:avLst/>
            </a:prstGeom>
            <a:solidFill>
              <a:srgbClr val="C2FEFB"/>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678" y="1123472"/>
              <a:ext cx="637248" cy="8134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aphicFrame>
        <p:nvGraphicFramePr>
          <p:cNvPr id="136" name="Table 135"/>
          <p:cNvGraphicFramePr>
            <a:graphicFrameLocks noGrp="1"/>
          </p:cNvGraphicFramePr>
          <p:nvPr>
            <p:extLst>
              <p:ext uri="{D42A27DB-BD31-4B8C-83A1-F6EECF244321}">
                <p14:modId xmlns:p14="http://schemas.microsoft.com/office/powerpoint/2010/main" val="3876993970"/>
              </p:ext>
            </p:extLst>
          </p:nvPr>
        </p:nvGraphicFramePr>
        <p:xfrm>
          <a:off x="8107165" y="1887096"/>
          <a:ext cx="3688578" cy="1939611"/>
        </p:xfrm>
        <a:graphic>
          <a:graphicData uri="http://schemas.openxmlformats.org/drawingml/2006/table">
            <a:tbl>
              <a:tblPr firstRow="1" bandRow="1">
                <a:tableStyleId>{5C22544A-7EE6-4342-B048-85BDC9FD1C3A}</a:tableStyleId>
              </a:tblPr>
              <a:tblGrid>
                <a:gridCol w="1844289">
                  <a:extLst>
                    <a:ext uri="{9D8B030D-6E8A-4147-A177-3AD203B41FA5}">
                      <a16:colId xmlns:a16="http://schemas.microsoft.com/office/drawing/2014/main" val="20000"/>
                    </a:ext>
                  </a:extLst>
                </a:gridCol>
                <a:gridCol w="1844289">
                  <a:extLst>
                    <a:ext uri="{9D8B030D-6E8A-4147-A177-3AD203B41FA5}">
                      <a16:colId xmlns:a16="http://schemas.microsoft.com/office/drawing/2014/main" val="20001"/>
                    </a:ext>
                  </a:extLst>
                </a:gridCol>
              </a:tblGrid>
              <a:tr h="40711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spc="600" dirty="0">
                          <a:solidFill>
                            <a:schemeClr val="bg1"/>
                          </a:solidFill>
                          <a:latin typeface="Arial" pitchFamily="34" charset="0"/>
                          <a:ea typeface="+mn-ea"/>
                          <a:cs typeface="Arial" pitchFamily="34" charset="0"/>
                        </a:rPr>
                        <a:t>CLINICAL TRIALS</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EBBCA"/>
                    </a:solidFill>
                  </a:tcPr>
                </a:tc>
                <a:tc hMerge="1">
                  <a:txBody>
                    <a:bodyPr/>
                    <a:lstStyle/>
                    <a:p>
                      <a:pPr algn="ctr"/>
                      <a:endParaRPr lang="en-US" sz="1400" b="1">
                        <a:solidFill>
                          <a:schemeClr val="tx2"/>
                        </a:solidFill>
                        <a:latin typeface="Arial" pitchFamily="34" charset="0"/>
                        <a:cs typeface="Arial" pitchFamily="34" charset="0"/>
                      </a:endParaRPr>
                    </a:p>
                  </a:txBody>
                  <a:tcPr anchor="b">
                    <a:lnL w="12700" cap="flat" cmpd="sng" algn="ctr">
                      <a:solidFill>
                        <a:srgbClr val="00345B"/>
                      </a:solidFill>
                      <a:prstDash val="solid"/>
                      <a:round/>
                      <a:headEnd type="none" w="med" len="med"/>
                      <a:tailEnd type="none" w="med" len="med"/>
                    </a:lnL>
                    <a:lnR w="12700" cap="flat" cmpd="sng" algn="ctr">
                      <a:solidFill>
                        <a:srgbClr val="00345B"/>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32498">
                <a:tc>
                  <a:txBody>
                    <a:bodyPr/>
                    <a:lstStyle/>
                    <a:p>
                      <a:pPr algn="ctr"/>
                      <a:r>
                        <a:rPr lang="en-US" sz="1400" b="1" dirty="0">
                          <a:solidFill>
                            <a:srgbClr val="00345B"/>
                          </a:solidFill>
                          <a:latin typeface="Arial" pitchFamily="34" charset="0"/>
                          <a:cs typeface="Arial" pitchFamily="34" charset="0"/>
                        </a:rPr>
                        <a:t>Medical </a:t>
                      </a:r>
                    </a:p>
                    <a:p>
                      <a:pPr algn="ctr"/>
                      <a:r>
                        <a:rPr lang="en-US" sz="1400" b="1" dirty="0">
                          <a:solidFill>
                            <a:srgbClr val="00345B"/>
                          </a:solidFill>
                          <a:latin typeface="Arial" pitchFamily="34" charset="0"/>
                          <a:cs typeface="Arial" pitchFamily="34" charset="0"/>
                        </a:rPr>
                        <a:t>Device IOT</a:t>
                      </a:r>
                    </a:p>
                  </a:txBody>
                  <a:tcPr anchor="b">
                    <a:lnL w="12700" cmpd="sng">
                      <a:noFill/>
                    </a:lnL>
                    <a:lnR w="12700" cap="flat" cmpd="sng" algn="ctr">
                      <a:solidFill>
                        <a:srgbClr val="4EBBCA"/>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err="1">
                          <a:solidFill>
                            <a:srgbClr val="00345B"/>
                          </a:solidFill>
                          <a:latin typeface="Arial" pitchFamily="34" charset="0"/>
                          <a:cs typeface="Arial" pitchFamily="34" charset="0"/>
                        </a:rPr>
                        <a:t>eConsent</a:t>
                      </a:r>
                      <a:endParaRPr lang="en-US" sz="1400" b="1" dirty="0">
                        <a:solidFill>
                          <a:srgbClr val="00345B"/>
                        </a:solidFill>
                        <a:latin typeface="Arial" pitchFamily="34" charset="0"/>
                        <a:cs typeface="Arial" pitchFamily="34" charset="0"/>
                      </a:endParaRPr>
                    </a:p>
                  </a:txBody>
                  <a:tcPr anchor="b">
                    <a:lnL w="12700" cap="flat" cmpd="sng" algn="ctr">
                      <a:solidFill>
                        <a:srgbClr val="4EBBCA"/>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16" name="Group 15"/>
          <p:cNvGrpSpPr/>
          <p:nvPr/>
        </p:nvGrpSpPr>
        <p:grpSpPr>
          <a:xfrm>
            <a:off x="4677870" y="4908542"/>
            <a:ext cx="976868" cy="852086"/>
            <a:chOff x="4677870" y="4908542"/>
            <a:chExt cx="976868" cy="852086"/>
          </a:xfrm>
        </p:grpSpPr>
        <p:sp>
          <p:nvSpPr>
            <p:cNvPr id="154" name="Oval 153"/>
            <p:cNvSpPr/>
            <p:nvPr/>
          </p:nvSpPr>
          <p:spPr>
            <a:xfrm>
              <a:off x="5248962" y="5354852"/>
              <a:ext cx="405776" cy="405776"/>
            </a:xfrm>
            <a:prstGeom prst="ellipse">
              <a:avLst/>
            </a:prstGeom>
            <a:solidFill>
              <a:srgbClr val="4EB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7870" y="4908542"/>
              <a:ext cx="811996" cy="8119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18" name="Group 17"/>
          <p:cNvGrpSpPr/>
          <p:nvPr/>
        </p:nvGrpSpPr>
        <p:grpSpPr>
          <a:xfrm>
            <a:off x="6819895" y="4952763"/>
            <a:ext cx="602911" cy="718053"/>
            <a:chOff x="6819895" y="4952763"/>
            <a:chExt cx="602911" cy="718053"/>
          </a:xfrm>
        </p:grpSpPr>
        <p:sp>
          <p:nvSpPr>
            <p:cNvPr id="152" name="Oval 151"/>
            <p:cNvSpPr/>
            <p:nvPr/>
          </p:nvSpPr>
          <p:spPr>
            <a:xfrm>
              <a:off x="6918462" y="4952763"/>
              <a:ext cx="405776" cy="405776"/>
            </a:xfrm>
            <a:prstGeom prst="ellipse">
              <a:avLst/>
            </a:prstGeom>
            <a:solidFill>
              <a:srgbClr val="4EB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9895" y="5046262"/>
              <a:ext cx="602911" cy="6245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19" name="Group 18"/>
          <p:cNvGrpSpPr/>
          <p:nvPr/>
        </p:nvGrpSpPr>
        <p:grpSpPr>
          <a:xfrm>
            <a:off x="8726315" y="5011176"/>
            <a:ext cx="572492" cy="706390"/>
            <a:chOff x="8726315" y="5011176"/>
            <a:chExt cx="572492" cy="706390"/>
          </a:xfrm>
        </p:grpSpPr>
        <p:sp>
          <p:nvSpPr>
            <p:cNvPr id="150" name="Oval 149"/>
            <p:cNvSpPr/>
            <p:nvPr/>
          </p:nvSpPr>
          <p:spPr>
            <a:xfrm>
              <a:off x="8893031" y="5311790"/>
              <a:ext cx="405776" cy="405776"/>
            </a:xfrm>
            <a:prstGeom prst="ellipse">
              <a:avLst/>
            </a:prstGeom>
            <a:solidFill>
              <a:srgbClr val="4EB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26315" y="5011176"/>
              <a:ext cx="369604" cy="6012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34" name="Group 33"/>
          <p:cNvGrpSpPr/>
          <p:nvPr/>
        </p:nvGrpSpPr>
        <p:grpSpPr>
          <a:xfrm>
            <a:off x="10343939" y="5010760"/>
            <a:ext cx="773980" cy="578290"/>
            <a:chOff x="10343939" y="5010760"/>
            <a:chExt cx="773980" cy="578290"/>
          </a:xfrm>
        </p:grpSpPr>
        <p:sp>
          <p:nvSpPr>
            <p:cNvPr id="148" name="Oval 147"/>
            <p:cNvSpPr/>
            <p:nvPr/>
          </p:nvSpPr>
          <p:spPr>
            <a:xfrm>
              <a:off x="10343939" y="5097016"/>
              <a:ext cx="405777" cy="405776"/>
            </a:xfrm>
            <a:prstGeom prst="ellipse">
              <a:avLst/>
            </a:prstGeom>
            <a:solidFill>
              <a:srgbClr val="4EB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46828" y="5010760"/>
              <a:ext cx="571091" cy="5782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35" name="Group 34"/>
          <p:cNvGrpSpPr/>
          <p:nvPr/>
        </p:nvGrpSpPr>
        <p:grpSpPr>
          <a:xfrm>
            <a:off x="10405817" y="2413091"/>
            <a:ext cx="853111" cy="774616"/>
            <a:chOff x="10405817" y="2413091"/>
            <a:chExt cx="853111" cy="774616"/>
          </a:xfrm>
        </p:grpSpPr>
        <p:sp>
          <p:nvSpPr>
            <p:cNvPr id="156" name="Elipse 13"/>
            <p:cNvSpPr/>
            <p:nvPr/>
          </p:nvSpPr>
          <p:spPr>
            <a:xfrm>
              <a:off x="10405817" y="2413091"/>
              <a:ext cx="392272" cy="392272"/>
            </a:xfrm>
            <a:prstGeom prst="ellipse">
              <a:avLst/>
            </a:prstGeom>
            <a:solidFill>
              <a:srgbClr val="4EBBCA"/>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endParaRPr lang="en-US" sz="1200" b="1">
                <a:latin typeface="Arial" pitchFamily="34" charset="0"/>
                <a:cs typeface="Arial" pitchFamily="34" charset="0"/>
              </a:endParaRPr>
            </a:p>
          </p:txBody>
        </p:sp>
        <p:pic>
          <p:nvPicPr>
            <p:cNvPr id="157" name="Picture 15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44170" y="2472949"/>
              <a:ext cx="714758" cy="7147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4" name="Group 3"/>
          <p:cNvGrpSpPr/>
          <p:nvPr/>
        </p:nvGrpSpPr>
        <p:grpSpPr>
          <a:xfrm>
            <a:off x="6446503" y="2430318"/>
            <a:ext cx="1097476" cy="716780"/>
            <a:chOff x="6446503" y="2430318"/>
            <a:chExt cx="1097476" cy="716780"/>
          </a:xfrm>
        </p:grpSpPr>
        <p:sp>
          <p:nvSpPr>
            <p:cNvPr id="114" name="Elipse 9"/>
            <p:cNvSpPr/>
            <p:nvPr/>
          </p:nvSpPr>
          <p:spPr>
            <a:xfrm>
              <a:off x="6446503" y="2430318"/>
              <a:ext cx="373392" cy="373391"/>
            </a:xfrm>
            <a:prstGeom prst="ellipse">
              <a:avLst/>
            </a:prstGeom>
            <a:solidFill>
              <a:srgbClr val="C2FEFB"/>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0" name="Picture 15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40032" y="2502770"/>
              <a:ext cx="1003947" cy="6443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5" name="Group 4"/>
          <p:cNvGrpSpPr/>
          <p:nvPr/>
        </p:nvGrpSpPr>
        <p:grpSpPr>
          <a:xfrm>
            <a:off x="8740796" y="2431605"/>
            <a:ext cx="638227" cy="756102"/>
            <a:chOff x="8740796" y="2431605"/>
            <a:chExt cx="638227" cy="756102"/>
          </a:xfrm>
        </p:grpSpPr>
        <p:sp>
          <p:nvSpPr>
            <p:cNvPr id="159" name="Elipse 12"/>
            <p:cNvSpPr/>
            <p:nvPr/>
          </p:nvSpPr>
          <p:spPr>
            <a:xfrm>
              <a:off x="8928480" y="2737164"/>
              <a:ext cx="450543" cy="450543"/>
            </a:xfrm>
            <a:prstGeom prst="ellipse">
              <a:avLst/>
            </a:prstGeom>
            <a:solidFill>
              <a:srgbClr val="4EBBCA"/>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p>
              <a:pPr algn="ctr"/>
              <a:endParaRPr lang="en-US" sz="1200" b="1">
                <a:latin typeface="Arial" pitchFamily="34" charset="0"/>
                <a:cs typeface="Arial" pitchFamily="34" charset="0"/>
              </a:endParaRPr>
            </a:p>
          </p:txBody>
        </p:sp>
        <p:pic>
          <p:nvPicPr>
            <p:cNvPr id="50" name="Picture 4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40796" y="2431605"/>
              <a:ext cx="412956" cy="6955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108428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30427" y="1"/>
            <a:ext cx="8483600" cy="690880"/>
          </a:xfrm>
        </p:spPr>
        <p:txBody>
          <a:bodyPr/>
          <a:lstStyle/>
          <a:p>
            <a:r>
              <a:rPr lang="en-US"/>
              <a:t>VALUE CHAIN - </a:t>
            </a:r>
            <a:r>
              <a:rPr lang="en-US" b="1"/>
              <a:t>USE CASES VIEW</a:t>
            </a:r>
          </a:p>
        </p:txBody>
      </p:sp>
      <p:grpSp>
        <p:nvGrpSpPr>
          <p:cNvPr id="42" name="Group 41"/>
          <p:cNvGrpSpPr/>
          <p:nvPr/>
        </p:nvGrpSpPr>
        <p:grpSpPr>
          <a:xfrm>
            <a:off x="461049" y="1227568"/>
            <a:ext cx="1367232" cy="1677678"/>
            <a:chOff x="461049" y="1227568"/>
            <a:chExt cx="1367232" cy="1677678"/>
          </a:xfrm>
        </p:grpSpPr>
        <p:grpSp>
          <p:nvGrpSpPr>
            <p:cNvPr id="7" name="Group 6"/>
            <p:cNvGrpSpPr>
              <a:grpSpLocks noChangeAspect="1"/>
            </p:cNvGrpSpPr>
            <p:nvPr/>
          </p:nvGrpSpPr>
          <p:grpSpPr>
            <a:xfrm>
              <a:off x="632524" y="1227568"/>
              <a:ext cx="913266" cy="718110"/>
              <a:chOff x="8264878" y="3136423"/>
              <a:chExt cx="3713761" cy="2920165"/>
            </a:xfrm>
          </p:grpSpPr>
          <p:sp>
            <p:nvSpPr>
              <p:cNvPr id="22" name="Elipse 12"/>
              <p:cNvSpPr/>
              <p:nvPr/>
            </p:nvSpPr>
            <p:spPr>
              <a:xfrm>
                <a:off x="9126855" y="4389956"/>
                <a:ext cx="1666632" cy="1666632"/>
              </a:xfrm>
              <a:prstGeom prst="ellipse">
                <a:avLst/>
              </a:prstGeom>
              <a:solidFill>
                <a:srgbClr val="4271AF"/>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3"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4878" y="3136423"/>
                <a:ext cx="3713761" cy="23834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11" name="Freeform 10"/>
            <p:cNvSpPr/>
            <p:nvPr/>
          </p:nvSpPr>
          <p:spPr>
            <a:xfrm>
              <a:off x="461049" y="2162751"/>
              <a:ext cx="1042098" cy="742495"/>
            </a:xfrm>
            <a:custGeom>
              <a:avLst/>
              <a:gdLst>
                <a:gd name="connsiteX0" fmla="*/ 0 w 1042098"/>
                <a:gd name="connsiteY0" fmla="*/ 74250 h 742495"/>
                <a:gd name="connsiteX1" fmla="*/ 74250 w 1042098"/>
                <a:gd name="connsiteY1" fmla="*/ 0 h 742495"/>
                <a:gd name="connsiteX2" fmla="*/ 967849 w 1042098"/>
                <a:gd name="connsiteY2" fmla="*/ 0 h 742495"/>
                <a:gd name="connsiteX3" fmla="*/ 1042099 w 1042098"/>
                <a:gd name="connsiteY3" fmla="*/ 74250 h 742495"/>
                <a:gd name="connsiteX4" fmla="*/ 1042098 w 1042098"/>
                <a:gd name="connsiteY4" fmla="*/ 668246 h 742495"/>
                <a:gd name="connsiteX5" fmla="*/ 967848 w 1042098"/>
                <a:gd name="connsiteY5" fmla="*/ 742496 h 742495"/>
                <a:gd name="connsiteX6" fmla="*/ 74250 w 1042098"/>
                <a:gd name="connsiteY6" fmla="*/ 742495 h 742495"/>
                <a:gd name="connsiteX7" fmla="*/ 0 w 1042098"/>
                <a:gd name="connsiteY7" fmla="*/ 668245 h 742495"/>
                <a:gd name="connsiteX8" fmla="*/ 0 w 1042098"/>
                <a:gd name="connsiteY8" fmla="*/ 74250 h 74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2098" h="742495">
                  <a:moveTo>
                    <a:pt x="0" y="74250"/>
                  </a:moveTo>
                  <a:cubicBezTo>
                    <a:pt x="0" y="33243"/>
                    <a:pt x="33243" y="0"/>
                    <a:pt x="74250" y="0"/>
                  </a:cubicBezTo>
                  <a:lnTo>
                    <a:pt x="967849" y="0"/>
                  </a:lnTo>
                  <a:cubicBezTo>
                    <a:pt x="1008856" y="0"/>
                    <a:pt x="1042099" y="33243"/>
                    <a:pt x="1042099" y="74250"/>
                  </a:cubicBezTo>
                  <a:cubicBezTo>
                    <a:pt x="1042099" y="272249"/>
                    <a:pt x="1042098" y="470247"/>
                    <a:pt x="1042098" y="668246"/>
                  </a:cubicBezTo>
                  <a:cubicBezTo>
                    <a:pt x="1042098" y="709253"/>
                    <a:pt x="1008855" y="742496"/>
                    <a:pt x="967848" y="742496"/>
                  </a:cubicBezTo>
                  <a:lnTo>
                    <a:pt x="74250" y="742495"/>
                  </a:lnTo>
                  <a:cubicBezTo>
                    <a:pt x="33243" y="742495"/>
                    <a:pt x="0" y="709252"/>
                    <a:pt x="0" y="668245"/>
                  </a:cubicBezTo>
                  <a:lnTo>
                    <a:pt x="0" y="74250"/>
                  </a:lnTo>
                  <a:close/>
                </a:path>
              </a:pathLst>
            </a:custGeom>
            <a:solidFill>
              <a:srgbClr val="134E9E"/>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63657" tIns="63657" rIns="63657" bIns="63657" numCol="1" spcCol="1270" anchor="ctr" anchorCtr="0">
              <a:noAutofit/>
            </a:bodyPr>
            <a:lstStyle/>
            <a:p>
              <a:pPr lvl="0" algn="ctr" defTabSz="466725">
                <a:lnSpc>
                  <a:spcPct val="100000"/>
                </a:lnSpc>
                <a:spcBef>
                  <a:spcPct val="0"/>
                </a:spcBef>
                <a:spcAft>
                  <a:spcPts val="0"/>
                </a:spcAft>
              </a:pPr>
              <a:r>
                <a:rPr lang="en-US" sz="1050" b="1" kern="1200">
                  <a:latin typeface="Arial" pitchFamily="34" charset="0"/>
                  <a:cs typeface="Arial" pitchFamily="34" charset="0"/>
                </a:rPr>
                <a:t>Clinical Trial</a:t>
              </a:r>
            </a:p>
            <a:p>
              <a:pPr lvl="0" algn="ctr" defTabSz="466725">
                <a:lnSpc>
                  <a:spcPct val="100000"/>
                </a:lnSpc>
                <a:spcBef>
                  <a:spcPct val="0"/>
                </a:spcBef>
                <a:spcAft>
                  <a:spcPts val="0"/>
                </a:spcAft>
              </a:pPr>
              <a:r>
                <a:rPr lang="en-US" sz="1050" b="1" kern="1200">
                  <a:latin typeface="Arial" pitchFamily="34" charset="0"/>
                  <a:cs typeface="Arial" pitchFamily="34" charset="0"/>
                </a:rPr>
                <a:t>eRecruitment</a:t>
              </a:r>
            </a:p>
          </p:txBody>
        </p:sp>
        <p:sp>
          <p:nvSpPr>
            <p:cNvPr id="12" name="Freeform 11"/>
            <p:cNvSpPr/>
            <p:nvPr/>
          </p:nvSpPr>
          <p:spPr>
            <a:xfrm>
              <a:off x="1607357" y="2404778"/>
              <a:ext cx="220924" cy="258440"/>
            </a:xfrm>
            <a:custGeom>
              <a:avLst/>
              <a:gdLst>
                <a:gd name="connsiteX0" fmla="*/ 0 w 220924"/>
                <a:gd name="connsiteY0" fmla="*/ 51688 h 258440"/>
                <a:gd name="connsiteX1" fmla="*/ 110462 w 220924"/>
                <a:gd name="connsiteY1" fmla="*/ 51688 h 258440"/>
                <a:gd name="connsiteX2" fmla="*/ 110462 w 220924"/>
                <a:gd name="connsiteY2" fmla="*/ 0 h 258440"/>
                <a:gd name="connsiteX3" fmla="*/ 220924 w 220924"/>
                <a:gd name="connsiteY3" fmla="*/ 129220 h 258440"/>
                <a:gd name="connsiteX4" fmla="*/ 110462 w 220924"/>
                <a:gd name="connsiteY4" fmla="*/ 258440 h 258440"/>
                <a:gd name="connsiteX5" fmla="*/ 110462 w 220924"/>
                <a:gd name="connsiteY5" fmla="*/ 206752 h 258440"/>
                <a:gd name="connsiteX6" fmla="*/ 0 w 220924"/>
                <a:gd name="connsiteY6" fmla="*/ 206752 h 258440"/>
                <a:gd name="connsiteX7" fmla="*/ 0 w 220924"/>
                <a:gd name="connsiteY7" fmla="*/ 51688 h 2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24" h="258440">
                  <a:moveTo>
                    <a:pt x="0" y="51688"/>
                  </a:moveTo>
                  <a:lnTo>
                    <a:pt x="110462" y="51688"/>
                  </a:lnTo>
                  <a:lnTo>
                    <a:pt x="110462" y="0"/>
                  </a:lnTo>
                  <a:lnTo>
                    <a:pt x="220924" y="129220"/>
                  </a:lnTo>
                  <a:lnTo>
                    <a:pt x="110462" y="258440"/>
                  </a:lnTo>
                  <a:lnTo>
                    <a:pt x="110462" y="206752"/>
                  </a:lnTo>
                  <a:lnTo>
                    <a:pt x="0" y="206752"/>
                  </a:lnTo>
                  <a:lnTo>
                    <a:pt x="0" y="51688"/>
                  </a:lnTo>
                  <a:close/>
                </a:path>
              </a:pathLst>
            </a:custGeom>
            <a:solidFill>
              <a:srgbClr val="134E9E"/>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0" tIns="51688" rIns="66277" bIns="51688" numCol="1" spcCol="1270" anchor="ctr" anchorCtr="0">
              <a:noAutofit/>
            </a:bodyPr>
            <a:lstStyle/>
            <a:p>
              <a:pPr lvl="0" algn="ctr" defTabSz="466725">
                <a:lnSpc>
                  <a:spcPct val="100000"/>
                </a:lnSpc>
                <a:spcBef>
                  <a:spcPct val="0"/>
                </a:spcBef>
                <a:spcAft>
                  <a:spcPts val="0"/>
                </a:spcAft>
              </a:pPr>
              <a:endParaRPr lang="en-US" sz="1050" b="1" kern="1200">
                <a:latin typeface="Arial" pitchFamily="34" charset="0"/>
                <a:cs typeface="Arial" pitchFamily="34" charset="0"/>
              </a:endParaRPr>
            </a:p>
          </p:txBody>
        </p:sp>
      </p:grpSp>
      <p:grpSp>
        <p:nvGrpSpPr>
          <p:cNvPr id="43" name="Group 42"/>
          <p:cNvGrpSpPr/>
          <p:nvPr/>
        </p:nvGrpSpPr>
        <p:grpSpPr>
          <a:xfrm>
            <a:off x="1919986" y="1227568"/>
            <a:ext cx="1367233" cy="1677678"/>
            <a:chOff x="1919986" y="1227568"/>
            <a:chExt cx="1367233" cy="1677678"/>
          </a:xfrm>
        </p:grpSpPr>
        <p:grpSp>
          <p:nvGrpSpPr>
            <p:cNvPr id="6" name="Group 5"/>
            <p:cNvGrpSpPr>
              <a:grpSpLocks noChangeAspect="1"/>
            </p:cNvGrpSpPr>
            <p:nvPr/>
          </p:nvGrpSpPr>
          <p:grpSpPr>
            <a:xfrm>
              <a:off x="2070113" y="1227568"/>
              <a:ext cx="798821" cy="725321"/>
              <a:chOff x="4350248" y="2502145"/>
              <a:chExt cx="3914630" cy="3554443"/>
            </a:xfrm>
          </p:grpSpPr>
          <p:sp>
            <p:nvSpPr>
              <p:cNvPr id="24" name="Elipse 13"/>
              <p:cNvSpPr/>
              <p:nvPr/>
            </p:nvSpPr>
            <p:spPr>
              <a:xfrm>
                <a:off x="4350248" y="2502145"/>
                <a:ext cx="1800000" cy="1800000"/>
              </a:xfrm>
              <a:prstGeom prst="ellipse">
                <a:avLst/>
              </a:prstGeom>
              <a:solidFill>
                <a:srgbClr val="89A6CD"/>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5"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5103" y="2776813"/>
                <a:ext cx="3279775" cy="3279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13" name="Freeform 12"/>
            <p:cNvSpPr/>
            <p:nvPr/>
          </p:nvSpPr>
          <p:spPr>
            <a:xfrm>
              <a:off x="1919986" y="2162751"/>
              <a:ext cx="1042098" cy="742495"/>
            </a:xfrm>
            <a:custGeom>
              <a:avLst/>
              <a:gdLst>
                <a:gd name="connsiteX0" fmla="*/ 0 w 1042098"/>
                <a:gd name="connsiteY0" fmla="*/ 74250 h 742495"/>
                <a:gd name="connsiteX1" fmla="*/ 74250 w 1042098"/>
                <a:gd name="connsiteY1" fmla="*/ 0 h 742495"/>
                <a:gd name="connsiteX2" fmla="*/ 967849 w 1042098"/>
                <a:gd name="connsiteY2" fmla="*/ 0 h 742495"/>
                <a:gd name="connsiteX3" fmla="*/ 1042099 w 1042098"/>
                <a:gd name="connsiteY3" fmla="*/ 74250 h 742495"/>
                <a:gd name="connsiteX4" fmla="*/ 1042098 w 1042098"/>
                <a:gd name="connsiteY4" fmla="*/ 668246 h 742495"/>
                <a:gd name="connsiteX5" fmla="*/ 967848 w 1042098"/>
                <a:gd name="connsiteY5" fmla="*/ 742496 h 742495"/>
                <a:gd name="connsiteX6" fmla="*/ 74250 w 1042098"/>
                <a:gd name="connsiteY6" fmla="*/ 742495 h 742495"/>
                <a:gd name="connsiteX7" fmla="*/ 0 w 1042098"/>
                <a:gd name="connsiteY7" fmla="*/ 668245 h 742495"/>
                <a:gd name="connsiteX8" fmla="*/ 0 w 1042098"/>
                <a:gd name="connsiteY8" fmla="*/ 74250 h 74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2098" h="742495">
                  <a:moveTo>
                    <a:pt x="0" y="74250"/>
                  </a:moveTo>
                  <a:cubicBezTo>
                    <a:pt x="0" y="33243"/>
                    <a:pt x="33243" y="0"/>
                    <a:pt x="74250" y="0"/>
                  </a:cubicBezTo>
                  <a:lnTo>
                    <a:pt x="967849" y="0"/>
                  </a:lnTo>
                  <a:cubicBezTo>
                    <a:pt x="1008856" y="0"/>
                    <a:pt x="1042099" y="33243"/>
                    <a:pt x="1042099" y="74250"/>
                  </a:cubicBezTo>
                  <a:cubicBezTo>
                    <a:pt x="1042099" y="272249"/>
                    <a:pt x="1042098" y="470247"/>
                    <a:pt x="1042098" y="668246"/>
                  </a:cubicBezTo>
                  <a:cubicBezTo>
                    <a:pt x="1042098" y="709253"/>
                    <a:pt x="1008855" y="742496"/>
                    <a:pt x="967848" y="742496"/>
                  </a:cubicBezTo>
                  <a:lnTo>
                    <a:pt x="74250" y="742495"/>
                  </a:lnTo>
                  <a:cubicBezTo>
                    <a:pt x="33243" y="742495"/>
                    <a:pt x="0" y="709252"/>
                    <a:pt x="0" y="668245"/>
                  </a:cubicBezTo>
                  <a:lnTo>
                    <a:pt x="0" y="74250"/>
                  </a:lnTo>
                  <a:close/>
                </a:path>
              </a:pathLst>
            </a:custGeom>
            <a:solidFill>
              <a:srgbClr val="4271AF"/>
            </a:solidFill>
            <a:ln>
              <a:noFill/>
            </a:ln>
          </p:spPr>
          <p:style>
            <a:lnRef idx="2">
              <a:scrgbClr r="0" g="0" b="0"/>
            </a:lnRef>
            <a:fillRef idx="1">
              <a:scrgbClr r="0" g="0" b="0"/>
            </a:fillRef>
            <a:effectRef idx="0">
              <a:schemeClr val="accent3">
                <a:hueOff val="1607181"/>
                <a:satOff val="-2411"/>
                <a:lumOff val="-392"/>
                <a:alphaOff val="0"/>
              </a:schemeClr>
            </a:effectRef>
            <a:fontRef idx="minor">
              <a:schemeClr val="lt1"/>
            </a:fontRef>
          </p:style>
          <p:txBody>
            <a:bodyPr spcFirstLastPara="0" vert="horz" wrap="square" lIns="63657" tIns="63657" rIns="63657" bIns="63657" numCol="1" spcCol="1270" anchor="ctr" anchorCtr="0">
              <a:noAutofit/>
            </a:bodyPr>
            <a:lstStyle/>
            <a:p>
              <a:pPr lvl="0" algn="ctr" defTabSz="466725">
                <a:lnSpc>
                  <a:spcPct val="100000"/>
                </a:lnSpc>
                <a:spcBef>
                  <a:spcPct val="0"/>
                </a:spcBef>
                <a:spcAft>
                  <a:spcPts val="0"/>
                </a:spcAft>
              </a:pPr>
              <a:r>
                <a:rPr lang="en-US" sz="1050" b="1" kern="1200">
                  <a:latin typeface="Arial" pitchFamily="34" charset="0"/>
                  <a:cs typeface="Arial" pitchFamily="34" charset="0"/>
                </a:rPr>
                <a:t>Clinical Trial</a:t>
              </a:r>
            </a:p>
            <a:p>
              <a:pPr lvl="0" algn="ctr" defTabSz="466725">
                <a:lnSpc>
                  <a:spcPct val="100000"/>
                </a:lnSpc>
                <a:spcBef>
                  <a:spcPct val="0"/>
                </a:spcBef>
                <a:spcAft>
                  <a:spcPts val="0"/>
                </a:spcAft>
              </a:pPr>
              <a:r>
                <a:rPr lang="en-US" sz="1050" b="1" kern="1200">
                  <a:latin typeface="Arial" pitchFamily="34" charset="0"/>
                  <a:cs typeface="Arial" pitchFamily="34" charset="0"/>
                </a:rPr>
                <a:t>eConsent</a:t>
              </a:r>
            </a:p>
          </p:txBody>
        </p:sp>
        <p:sp>
          <p:nvSpPr>
            <p:cNvPr id="14" name="Freeform 13"/>
            <p:cNvSpPr/>
            <p:nvPr/>
          </p:nvSpPr>
          <p:spPr>
            <a:xfrm>
              <a:off x="3066295" y="2404778"/>
              <a:ext cx="220924" cy="258440"/>
            </a:xfrm>
            <a:custGeom>
              <a:avLst/>
              <a:gdLst>
                <a:gd name="connsiteX0" fmla="*/ 0 w 220924"/>
                <a:gd name="connsiteY0" fmla="*/ 51688 h 258440"/>
                <a:gd name="connsiteX1" fmla="*/ 110462 w 220924"/>
                <a:gd name="connsiteY1" fmla="*/ 51688 h 258440"/>
                <a:gd name="connsiteX2" fmla="*/ 110462 w 220924"/>
                <a:gd name="connsiteY2" fmla="*/ 0 h 258440"/>
                <a:gd name="connsiteX3" fmla="*/ 220924 w 220924"/>
                <a:gd name="connsiteY3" fmla="*/ 129220 h 258440"/>
                <a:gd name="connsiteX4" fmla="*/ 110462 w 220924"/>
                <a:gd name="connsiteY4" fmla="*/ 258440 h 258440"/>
                <a:gd name="connsiteX5" fmla="*/ 110462 w 220924"/>
                <a:gd name="connsiteY5" fmla="*/ 206752 h 258440"/>
                <a:gd name="connsiteX6" fmla="*/ 0 w 220924"/>
                <a:gd name="connsiteY6" fmla="*/ 206752 h 258440"/>
                <a:gd name="connsiteX7" fmla="*/ 0 w 220924"/>
                <a:gd name="connsiteY7" fmla="*/ 51688 h 2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24" h="258440">
                  <a:moveTo>
                    <a:pt x="0" y="51688"/>
                  </a:moveTo>
                  <a:lnTo>
                    <a:pt x="110462" y="51688"/>
                  </a:lnTo>
                  <a:lnTo>
                    <a:pt x="110462" y="0"/>
                  </a:lnTo>
                  <a:lnTo>
                    <a:pt x="220924" y="129220"/>
                  </a:lnTo>
                  <a:lnTo>
                    <a:pt x="110462" y="258440"/>
                  </a:lnTo>
                  <a:lnTo>
                    <a:pt x="110462" y="206752"/>
                  </a:lnTo>
                  <a:lnTo>
                    <a:pt x="0" y="206752"/>
                  </a:lnTo>
                  <a:lnTo>
                    <a:pt x="0" y="51688"/>
                  </a:lnTo>
                  <a:close/>
                </a:path>
              </a:pathLst>
            </a:custGeom>
            <a:solidFill>
              <a:srgbClr val="4271AF"/>
            </a:solidFill>
          </p:spPr>
          <p:style>
            <a:lnRef idx="0">
              <a:schemeClr val="lt1">
                <a:hueOff val="0"/>
                <a:satOff val="0"/>
                <a:lumOff val="0"/>
                <a:alphaOff val="0"/>
              </a:schemeClr>
            </a:lnRef>
            <a:fillRef idx="1">
              <a:scrgbClr r="0" g="0" b="0"/>
            </a:fillRef>
            <a:effectRef idx="0">
              <a:schemeClr val="accent3">
                <a:hueOff val="1875044"/>
                <a:satOff val="-2813"/>
                <a:lumOff val="-458"/>
                <a:alphaOff val="0"/>
              </a:schemeClr>
            </a:effectRef>
            <a:fontRef idx="minor">
              <a:schemeClr val="lt1"/>
            </a:fontRef>
          </p:style>
          <p:txBody>
            <a:bodyPr spcFirstLastPara="0" vert="horz" wrap="square" lIns="0" tIns="51688" rIns="66277" bIns="51688" numCol="1" spcCol="1270" anchor="ctr" anchorCtr="0">
              <a:noAutofit/>
            </a:bodyPr>
            <a:lstStyle/>
            <a:p>
              <a:pPr lvl="0" algn="ctr" defTabSz="466725">
                <a:lnSpc>
                  <a:spcPct val="100000"/>
                </a:lnSpc>
                <a:spcBef>
                  <a:spcPct val="0"/>
                </a:spcBef>
                <a:spcAft>
                  <a:spcPts val="0"/>
                </a:spcAft>
              </a:pPr>
              <a:endParaRPr lang="en-US" sz="1050" b="1" kern="1200">
                <a:latin typeface="Arial" pitchFamily="34" charset="0"/>
                <a:cs typeface="Arial" pitchFamily="34" charset="0"/>
              </a:endParaRPr>
            </a:p>
          </p:txBody>
        </p:sp>
      </p:grpSp>
      <p:grpSp>
        <p:nvGrpSpPr>
          <p:cNvPr id="44" name="Group 43"/>
          <p:cNvGrpSpPr/>
          <p:nvPr/>
        </p:nvGrpSpPr>
        <p:grpSpPr>
          <a:xfrm>
            <a:off x="3378924" y="1259198"/>
            <a:ext cx="1367232" cy="1646048"/>
            <a:chOff x="3378924" y="1259198"/>
            <a:chExt cx="1367232" cy="1646048"/>
          </a:xfrm>
        </p:grpSpPr>
        <p:grpSp>
          <p:nvGrpSpPr>
            <p:cNvPr id="5" name="Group 4"/>
            <p:cNvGrpSpPr>
              <a:grpSpLocks noChangeAspect="1"/>
            </p:cNvGrpSpPr>
            <p:nvPr/>
          </p:nvGrpSpPr>
          <p:grpSpPr>
            <a:xfrm>
              <a:off x="3710071" y="1259198"/>
              <a:ext cx="491353" cy="718110"/>
              <a:chOff x="1559406" y="2613819"/>
              <a:chExt cx="2418754" cy="3534997"/>
            </a:xfrm>
          </p:grpSpPr>
          <p:sp>
            <p:nvSpPr>
              <p:cNvPr id="26" name="Elipse 9"/>
              <p:cNvSpPr/>
              <p:nvPr/>
            </p:nvSpPr>
            <p:spPr>
              <a:xfrm>
                <a:off x="2178160" y="4348816"/>
                <a:ext cx="1800000" cy="1800000"/>
              </a:xfrm>
              <a:prstGeom prst="ellipse">
                <a:avLst/>
              </a:prstGeom>
              <a:solidFill>
                <a:srgbClr val="339DAA"/>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7"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406" y="2613819"/>
                <a:ext cx="1990725" cy="33528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15" name="Freeform 14"/>
            <p:cNvSpPr/>
            <p:nvPr/>
          </p:nvSpPr>
          <p:spPr>
            <a:xfrm>
              <a:off x="3378924" y="2162751"/>
              <a:ext cx="1042098" cy="742495"/>
            </a:xfrm>
            <a:custGeom>
              <a:avLst/>
              <a:gdLst>
                <a:gd name="connsiteX0" fmla="*/ 0 w 1042098"/>
                <a:gd name="connsiteY0" fmla="*/ 74250 h 742495"/>
                <a:gd name="connsiteX1" fmla="*/ 74250 w 1042098"/>
                <a:gd name="connsiteY1" fmla="*/ 0 h 742495"/>
                <a:gd name="connsiteX2" fmla="*/ 967849 w 1042098"/>
                <a:gd name="connsiteY2" fmla="*/ 0 h 742495"/>
                <a:gd name="connsiteX3" fmla="*/ 1042099 w 1042098"/>
                <a:gd name="connsiteY3" fmla="*/ 74250 h 742495"/>
                <a:gd name="connsiteX4" fmla="*/ 1042098 w 1042098"/>
                <a:gd name="connsiteY4" fmla="*/ 668246 h 742495"/>
                <a:gd name="connsiteX5" fmla="*/ 967848 w 1042098"/>
                <a:gd name="connsiteY5" fmla="*/ 742496 h 742495"/>
                <a:gd name="connsiteX6" fmla="*/ 74250 w 1042098"/>
                <a:gd name="connsiteY6" fmla="*/ 742495 h 742495"/>
                <a:gd name="connsiteX7" fmla="*/ 0 w 1042098"/>
                <a:gd name="connsiteY7" fmla="*/ 668245 h 742495"/>
                <a:gd name="connsiteX8" fmla="*/ 0 w 1042098"/>
                <a:gd name="connsiteY8" fmla="*/ 74250 h 74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2098" h="742495">
                  <a:moveTo>
                    <a:pt x="0" y="74250"/>
                  </a:moveTo>
                  <a:cubicBezTo>
                    <a:pt x="0" y="33243"/>
                    <a:pt x="33243" y="0"/>
                    <a:pt x="74250" y="0"/>
                  </a:cubicBezTo>
                  <a:lnTo>
                    <a:pt x="967849" y="0"/>
                  </a:lnTo>
                  <a:cubicBezTo>
                    <a:pt x="1008856" y="0"/>
                    <a:pt x="1042099" y="33243"/>
                    <a:pt x="1042099" y="74250"/>
                  </a:cubicBezTo>
                  <a:cubicBezTo>
                    <a:pt x="1042099" y="272249"/>
                    <a:pt x="1042098" y="470247"/>
                    <a:pt x="1042098" y="668246"/>
                  </a:cubicBezTo>
                  <a:cubicBezTo>
                    <a:pt x="1042098" y="709253"/>
                    <a:pt x="1008855" y="742496"/>
                    <a:pt x="967848" y="742496"/>
                  </a:cubicBezTo>
                  <a:lnTo>
                    <a:pt x="74250" y="742495"/>
                  </a:lnTo>
                  <a:cubicBezTo>
                    <a:pt x="33243" y="742495"/>
                    <a:pt x="0" y="709252"/>
                    <a:pt x="0" y="668245"/>
                  </a:cubicBezTo>
                  <a:lnTo>
                    <a:pt x="0" y="74250"/>
                  </a:lnTo>
                  <a:close/>
                </a:path>
              </a:pathLst>
            </a:custGeom>
            <a:solidFill>
              <a:srgbClr val="008798"/>
            </a:solidFill>
            <a:ln>
              <a:noFill/>
            </a:ln>
          </p:spPr>
          <p:style>
            <a:lnRef idx="2">
              <a:scrgbClr r="0" g="0" b="0"/>
            </a:lnRef>
            <a:fillRef idx="1">
              <a:scrgbClr r="0" g="0" b="0"/>
            </a:fillRef>
            <a:effectRef idx="0">
              <a:schemeClr val="accent3">
                <a:hueOff val="3214361"/>
                <a:satOff val="-4823"/>
                <a:lumOff val="-784"/>
                <a:alphaOff val="0"/>
              </a:schemeClr>
            </a:effectRef>
            <a:fontRef idx="minor">
              <a:schemeClr val="lt1"/>
            </a:fontRef>
          </p:style>
          <p:txBody>
            <a:bodyPr spcFirstLastPara="0" vert="horz" wrap="square" lIns="63657" tIns="63657" rIns="63657" bIns="63657" numCol="1" spcCol="1270" anchor="ctr" anchorCtr="0">
              <a:noAutofit/>
            </a:bodyPr>
            <a:lstStyle/>
            <a:p>
              <a:pPr lvl="0" algn="ctr" defTabSz="466725">
                <a:lnSpc>
                  <a:spcPct val="100000"/>
                </a:lnSpc>
                <a:spcBef>
                  <a:spcPct val="0"/>
                </a:spcBef>
                <a:spcAft>
                  <a:spcPts val="0"/>
                </a:spcAft>
              </a:pPr>
              <a:r>
                <a:rPr lang="en-US" sz="1050" b="1" kern="1200">
                  <a:latin typeface="Arial" pitchFamily="34" charset="0"/>
                  <a:cs typeface="Arial" pitchFamily="34" charset="0"/>
                </a:rPr>
                <a:t>Clinical Trial IOT devices</a:t>
              </a:r>
            </a:p>
          </p:txBody>
        </p:sp>
        <p:sp>
          <p:nvSpPr>
            <p:cNvPr id="16" name="Freeform 15"/>
            <p:cNvSpPr/>
            <p:nvPr/>
          </p:nvSpPr>
          <p:spPr>
            <a:xfrm>
              <a:off x="4525232" y="2404778"/>
              <a:ext cx="220924" cy="258440"/>
            </a:xfrm>
            <a:custGeom>
              <a:avLst/>
              <a:gdLst>
                <a:gd name="connsiteX0" fmla="*/ 0 w 220924"/>
                <a:gd name="connsiteY0" fmla="*/ 51688 h 258440"/>
                <a:gd name="connsiteX1" fmla="*/ 110462 w 220924"/>
                <a:gd name="connsiteY1" fmla="*/ 51688 h 258440"/>
                <a:gd name="connsiteX2" fmla="*/ 110462 w 220924"/>
                <a:gd name="connsiteY2" fmla="*/ 0 h 258440"/>
                <a:gd name="connsiteX3" fmla="*/ 220924 w 220924"/>
                <a:gd name="connsiteY3" fmla="*/ 129220 h 258440"/>
                <a:gd name="connsiteX4" fmla="*/ 110462 w 220924"/>
                <a:gd name="connsiteY4" fmla="*/ 258440 h 258440"/>
                <a:gd name="connsiteX5" fmla="*/ 110462 w 220924"/>
                <a:gd name="connsiteY5" fmla="*/ 206752 h 258440"/>
                <a:gd name="connsiteX6" fmla="*/ 0 w 220924"/>
                <a:gd name="connsiteY6" fmla="*/ 206752 h 258440"/>
                <a:gd name="connsiteX7" fmla="*/ 0 w 220924"/>
                <a:gd name="connsiteY7" fmla="*/ 51688 h 2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24" h="258440">
                  <a:moveTo>
                    <a:pt x="0" y="51688"/>
                  </a:moveTo>
                  <a:lnTo>
                    <a:pt x="110462" y="51688"/>
                  </a:lnTo>
                  <a:lnTo>
                    <a:pt x="110462" y="0"/>
                  </a:lnTo>
                  <a:lnTo>
                    <a:pt x="220924" y="129220"/>
                  </a:lnTo>
                  <a:lnTo>
                    <a:pt x="110462" y="258440"/>
                  </a:lnTo>
                  <a:lnTo>
                    <a:pt x="110462" y="206752"/>
                  </a:lnTo>
                  <a:lnTo>
                    <a:pt x="0" y="206752"/>
                  </a:lnTo>
                  <a:lnTo>
                    <a:pt x="0" y="51688"/>
                  </a:lnTo>
                  <a:close/>
                </a:path>
              </a:pathLst>
            </a:custGeom>
            <a:solidFill>
              <a:srgbClr val="008798"/>
            </a:solidFill>
          </p:spPr>
          <p:style>
            <a:lnRef idx="0">
              <a:schemeClr val="lt1">
                <a:hueOff val="0"/>
                <a:satOff val="0"/>
                <a:lumOff val="0"/>
                <a:alphaOff val="0"/>
              </a:schemeClr>
            </a:lnRef>
            <a:fillRef idx="1">
              <a:scrgbClr r="0" g="0" b="0"/>
            </a:fillRef>
            <a:effectRef idx="0">
              <a:schemeClr val="accent3">
                <a:hueOff val="3750088"/>
                <a:satOff val="-5627"/>
                <a:lumOff val="-915"/>
                <a:alphaOff val="0"/>
              </a:schemeClr>
            </a:effectRef>
            <a:fontRef idx="minor">
              <a:schemeClr val="lt1"/>
            </a:fontRef>
          </p:style>
          <p:txBody>
            <a:bodyPr spcFirstLastPara="0" vert="horz" wrap="square" lIns="0" tIns="51688" rIns="66277" bIns="51688" numCol="1" spcCol="1270" anchor="ctr" anchorCtr="0">
              <a:noAutofit/>
            </a:bodyPr>
            <a:lstStyle/>
            <a:p>
              <a:pPr lvl="0" algn="ctr" defTabSz="466725">
                <a:lnSpc>
                  <a:spcPct val="100000"/>
                </a:lnSpc>
                <a:spcBef>
                  <a:spcPct val="0"/>
                </a:spcBef>
                <a:spcAft>
                  <a:spcPts val="0"/>
                </a:spcAft>
              </a:pPr>
              <a:endParaRPr lang="en-US" sz="1050" b="1" kern="1200">
                <a:latin typeface="Arial" pitchFamily="34" charset="0"/>
                <a:cs typeface="Arial" pitchFamily="34" charset="0"/>
              </a:endParaRPr>
            </a:p>
          </p:txBody>
        </p:sp>
      </p:grpSp>
      <p:grpSp>
        <p:nvGrpSpPr>
          <p:cNvPr id="46" name="Group 45"/>
          <p:cNvGrpSpPr/>
          <p:nvPr/>
        </p:nvGrpSpPr>
        <p:grpSpPr>
          <a:xfrm>
            <a:off x="6296799" y="1227396"/>
            <a:ext cx="1367232" cy="1677850"/>
            <a:chOff x="6296799" y="1227396"/>
            <a:chExt cx="1367232" cy="1677850"/>
          </a:xfrm>
        </p:grpSpPr>
        <p:grpSp>
          <p:nvGrpSpPr>
            <p:cNvPr id="4" name="Group 3"/>
            <p:cNvGrpSpPr/>
            <p:nvPr/>
          </p:nvGrpSpPr>
          <p:grpSpPr>
            <a:xfrm>
              <a:off x="6379071" y="1227396"/>
              <a:ext cx="845201" cy="760072"/>
              <a:chOff x="601884" y="1643496"/>
              <a:chExt cx="1504708" cy="1312501"/>
            </a:xfrm>
          </p:grpSpPr>
          <p:sp>
            <p:nvSpPr>
              <p:cNvPr id="28" name="Oval 27"/>
              <p:cNvSpPr/>
              <p:nvPr/>
            </p:nvSpPr>
            <p:spPr>
              <a:xfrm>
                <a:off x="1481559" y="2330964"/>
                <a:ext cx="625033" cy="625033"/>
              </a:xfrm>
              <a:prstGeom prst="ellipse">
                <a:avLst/>
              </a:prstGeom>
              <a:solidFill>
                <a:srgbClr val="03C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9" name="Picture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884" y="1643496"/>
                <a:ext cx="1250749" cy="12507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35" name="Freeform 34"/>
            <p:cNvSpPr/>
            <p:nvPr/>
          </p:nvSpPr>
          <p:spPr>
            <a:xfrm>
              <a:off x="6296799" y="2162751"/>
              <a:ext cx="1042098" cy="742495"/>
            </a:xfrm>
            <a:custGeom>
              <a:avLst/>
              <a:gdLst>
                <a:gd name="connsiteX0" fmla="*/ 0 w 1042098"/>
                <a:gd name="connsiteY0" fmla="*/ 74250 h 742495"/>
                <a:gd name="connsiteX1" fmla="*/ 74250 w 1042098"/>
                <a:gd name="connsiteY1" fmla="*/ 0 h 742495"/>
                <a:gd name="connsiteX2" fmla="*/ 967849 w 1042098"/>
                <a:gd name="connsiteY2" fmla="*/ 0 h 742495"/>
                <a:gd name="connsiteX3" fmla="*/ 1042099 w 1042098"/>
                <a:gd name="connsiteY3" fmla="*/ 74250 h 742495"/>
                <a:gd name="connsiteX4" fmla="*/ 1042098 w 1042098"/>
                <a:gd name="connsiteY4" fmla="*/ 668246 h 742495"/>
                <a:gd name="connsiteX5" fmla="*/ 967848 w 1042098"/>
                <a:gd name="connsiteY5" fmla="*/ 742496 h 742495"/>
                <a:gd name="connsiteX6" fmla="*/ 74250 w 1042098"/>
                <a:gd name="connsiteY6" fmla="*/ 742495 h 742495"/>
                <a:gd name="connsiteX7" fmla="*/ 0 w 1042098"/>
                <a:gd name="connsiteY7" fmla="*/ 668245 h 742495"/>
                <a:gd name="connsiteX8" fmla="*/ 0 w 1042098"/>
                <a:gd name="connsiteY8" fmla="*/ 74250 h 74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2098" h="742495">
                  <a:moveTo>
                    <a:pt x="0" y="74250"/>
                  </a:moveTo>
                  <a:cubicBezTo>
                    <a:pt x="0" y="33243"/>
                    <a:pt x="33243" y="0"/>
                    <a:pt x="74250" y="0"/>
                  </a:cubicBezTo>
                  <a:lnTo>
                    <a:pt x="967849" y="0"/>
                  </a:lnTo>
                  <a:cubicBezTo>
                    <a:pt x="1008856" y="0"/>
                    <a:pt x="1042099" y="33243"/>
                    <a:pt x="1042099" y="74250"/>
                  </a:cubicBezTo>
                  <a:cubicBezTo>
                    <a:pt x="1042099" y="272249"/>
                    <a:pt x="1042098" y="470247"/>
                    <a:pt x="1042098" y="668246"/>
                  </a:cubicBezTo>
                  <a:cubicBezTo>
                    <a:pt x="1042098" y="709253"/>
                    <a:pt x="1008855" y="742496"/>
                    <a:pt x="967848" y="742496"/>
                  </a:cubicBezTo>
                  <a:lnTo>
                    <a:pt x="74250" y="742495"/>
                  </a:lnTo>
                  <a:cubicBezTo>
                    <a:pt x="33243" y="742495"/>
                    <a:pt x="0" y="709252"/>
                    <a:pt x="0" y="668245"/>
                  </a:cubicBezTo>
                  <a:lnTo>
                    <a:pt x="0" y="74250"/>
                  </a:lnTo>
                  <a:close/>
                </a:path>
              </a:pathLst>
            </a:custGeom>
            <a:solidFill>
              <a:srgbClr val="03C1B8"/>
            </a:solidFill>
            <a:ln>
              <a:noFill/>
            </a:ln>
          </p:spPr>
          <p:style>
            <a:lnRef idx="2">
              <a:scrgbClr r="0" g="0" b="0"/>
            </a:lnRef>
            <a:fillRef idx="1">
              <a:scrgbClr r="0" g="0" b="0"/>
            </a:fillRef>
            <a:effectRef idx="0">
              <a:schemeClr val="accent3">
                <a:hueOff val="6428722"/>
                <a:satOff val="-9646"/>
                <a:lumOff val="-1569"/>
                <a:alphaOff val="0"/>
              </a:schemeClr>
            </a:effectRef>
            <a:fontRef idx="minor">
              <a:schemeClr val="lt1"/>
            </a:fontRef>
          </p:style>
          <p:txBody>
            <a:bodyPr spcFirstLastPara="0" vert="horz" wrap="square" lIns="63657" tIns="63657" rIns="63657" bIns="63657" numCol="1" spcCol="1270" anchor="ctr" anchorCtr="0">
              <a:noAutofit/>
            </a:bodyPr>
            <a:lstStyle/>
            <a:p>
              <a:pPr lvl="0" algn="ctr" defTabSz="466725">
                <a:lnSpc>
                  <a:spcPct val="100000"/>
                </a:lnSpc>
                <a:spcBef>
                  <a:spcPct val="0"/>
                </a:spcBef>
                <a:spcAft>
                  <a:spcPts val="0"/>
                </a:spcAft>
              </a:pPr>
              <a:r>
                <a:rPr lang="en-US" sz="1050" b="1" kern="1200" dirty="0">
                  <a:latin typeface="Arial" pitchFamily="34" charset="0"/>
                  <a:cs typeface="Arial" pitchFamily="34" charset="0"/>
                </a:rPr>
                <a:t>Finished Goods</a:t>
              </a:r>
            </a:p>
            <a:p>
              <a:pPr lvl="0" algn="ctr" defTabSz="466725">
                <a:lnSpc>
                  <a:spcPct val="100000"/>
                </a:lnSpc>
                <a:spcBef>
                  <a:spcPct val="0"/>
                </a:spcBef>
                <a:spcAft>
                  <a:spcPts val="0"/>
                </a:spcAft>
              </a:pPr>
              <a:r>
                <a:rPr lang="en-US" sz="1050" b="1" kern="1200" dirty="0">
                  <a:latin typeface="Arial" pitchFamily="34" charset="0"/>
                  <a:cs typeface="Arial" pitchFamily="34" charset="0"/>
                </a:rPr>
                <a:t>Traceability</a:t>
              </a:r>
            </a:p>
          </p:txBody>
        </p:sp>
        <p:sp>
          <p:nvSpPr>
            <p:cNvPr id="36" name="Freeform 35"/>
            <p:cNvSpPr/>
            <p:nvPr/>
          </p:nvSpPr>
          <p:spPr>
            <a:xfrm>
              <a:off x="7443107" y="2404778"/>
              <a:ext cx="220924" cy="258440"/>
            </a:xfrm>
            <a:custGeom>
              <a:avLst/>
              <a:gdLst>
                <a:gd name="connsiteX0" fmla="*/ 0 w 220924"/>
                <a:gd name="connsiteY0" fmla="*/ 51688 h 258440"/>
                <a:gd name="connsiteX1" fmla="*/ 110462 w 220924"/>
                <a:gd name="connsiteY1" fmla="*/ 51688 h 258440"/>
                <a:gd name="connsiteX2" fmla="*/ 110462 w 220924"/>
                <a:gd name="connsiteY2" fmla="*/ 0 h 258440"/>
                <a:gd name="connsiteX3" fmla="*/ 220924 w 220924"/>
                <a:gd name="connsiteY3" fmla="*/ 129220 h 258440"/>
                <a:gd name="connsiteX4" fmla="*/ 110462 w 220924"/>
                <a:gd name="connsiteY4" fmla="*/ 258440 h 258440"/>
                <a:gd name="connsiteX5" fmla="*/ 110462 w 220924"/>
                <a:gd name="connsiteY5" fmla="*/ 206752 h 258440"/>
                <a:gd name="connsiteX6" fmla="*/ 0 w 220924"/>
                <a:gd name="connsiteY6" fmla="*/ 206752 h 258440"/>
                <a:gd name="connsiteX7" fmla="*/ 0 w 220924"/>
                <a:gd name="connsiteY7" fmla="*/ 51688 h 2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24" h="258440">
                  <a:moveTo>
                    <a:pt x="0" y="51688"/>
                  </a:moveTo>
                  <a:lnTo>
                    <a:pt x="110462" y="51688"/>
                  </a:lnTo>
                  <a:lnTo>
                    <a:pt x="110462" y="0"/>
                  </a:lnTo>
                  <a:lnTo>
                    <a:pt x="220924" y="129220"/>
                  </a:lnTo>
                  <a:lnTo>
                    <a:pt x="110462" y="258440"/>
                  </a:lnTo>
                  <a:lnTo>
                    <a:pt x="110462" y="206752"/>
                  </a:lnTo>
                  <a:lnTo>
                    <a:pt x="0" y="206752"/>
                  </a:lnTo>
                  <a:lnTo>
                    <a:pt x="0" y="51688"/>
                  </a:lnTo>
                  <a:close/>
                </a:path>
              </a:pathLst>
            </a:custGeom>
            <a:solidFill>
              <a:srgbClr val="03C1B8"/>
            </a:solidFill>
            <a:ln>
              <a:noFill/>
            </a:ln>
          </p:spPr>
          <p:style>
            <a:lnRef idx="2">
              <a:scrgbClr r="0" g="0" b="0"/>
            </a:lnRef>
            <a:fillRef idx="1">
              <a:scrgbClr r="0" g="0" b="0"/>
            </a:fillRef>
            <a:effectRef idx="0">
              <a:schemeClr val="accent3">
                <a:hueOff val="6428722"/>
                <a:satOff val="-9646"/>
                <a:lumOff val="-1569"/>
                <a:alphaOff val="0"/>
              </a:schemeClr>
            </a:effectRef>
            <a:fontRef idx="minor">
              <a:schemeClr val="lt1"/>
            </a:fontRef>
          </p:style>
          <p:txBody>
            <a:bodyPr spcFirstLastPara="0" vert="horz" wrap="square" lIns="63657" tIns="63657" rIns="63657" bIns="63657" numCol="1" spcCol="1270" anchor="ctr" anchorCtr="0">
              <a:noAutofit/>
            </a:bodyPr>
            <a:lstStyle/>
            <a:p>
              <a:pPr algn="ctr" defTabSz="466725">
                <a:spcBef>
                  <a:spcPct val="0"/>
                </a:spcBef>
              </a:pPr>
              <a:endParaRPr lang="en-US" sz="1050" b="1">
                <a:latin typeface="Arial" pitchFamily="34" charset="0"/>
                <a:cs typeface="Arial" pitchFamily="34" charset="0"/>
              </a:endParaRPr>
            </a:p>
          </p:txBody>
        </p:sp>
      </p:grpSp>
      <p:grpSp>
        <p:nvGrpSpPr>
          <p:cNvPr id="45" name="Group 44"/>
          <p:cNvGrpSpPr/>
          <p:nvPr/>
        </p:nvGrpSpPr>
        <p:grpSpPr>
          <a:xfrm>
            <a:off x="4837862" y="1291182"/>
            <a:ext cx="1367232" cy="1614064"/>
            <a:chOff x="4837862" y="1291182"/>
            <a:chExt cx="1367232" cy="1614064"/>
          </a:xfrm>
        </p:grpSpPr>
        <p:sp>
          <p:nvSpPr>
            <p:cNvPr id="17" name="Freeform 16"/>
            <p:cNvSpPr/>
            <p:nvPr/>
          </p:nvSpPr>
          <p:spPr>
            <a:xfrm>
              <a:off x="4837862" y="2162751"/>
              <a:ext cx="1042098" cy="742495"/>
            </a:xfrm>
            <a:custGeom>
              <a:avLst/>
              <a:gdLst>
                <a:gd name="connsiteX0" fmla="*/ 0 w 1042098"/>
                <a:gd name="connsiteY0" fmla="*/ 74250 h 742495"/>
                <a:gd name="connsiteX1" fmla="*/ 74250 w 1042098"/>
                <a:gd name="connsiteY1" fmla="*/ 0 h 742495"/>
                <a:gd name="connsiteX2" fmla="*/ 967849 w 1042098"/>
                <a:gd name="connsiteY2" fmla="*/ 0 h 742495"/>
                <a:gd name="connsiteX3" fmla="*/ 1042099 w 1042098"/>
                <a:gd name="connsiteY3" fmla="*/ 74250 h 742495"/>
                <a:gd name="connsiteX4" fmla="*/ 1042098 w 1042098"/>
                <a:gd name="connsiteY4" fmla="*/ 668246 h 742495"/>
                <a:gd name="connsiteX5" fmla="*/ 967848 w 1042098"/>
                <a:gd name="connsiteY5" fmla="*/ 742496 h 742495"/>
                <a:gd name="connsiteX6" fmla="*/ 74250 w 1042098"/>
                <a:gd name="connsiteY6" fmla="*/ 742495 h 742495"/>
                <a:gd name="connsiteX7" fmla="*/ 0 w 1042098"/>
                <a:gd name="connsiteY7" fmla="*/ 668245 h 742495"/>
                <a:gd name="connsiteX8" fmla="*/ 0 w 1042098"/>
                <a:gd name="connsiteY8" fmla="*/ 74250 h 74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2098" h="742495">
                  <a:moveTo>
                    <a:pt x="0" y="74250"/>
                  </a:moveTo>
                  <a:cubicBezTo>
                    <a:pt x="0" y="33243"/>
                    <a:pt x="33243" y="0"/>
                    <a:pt x="74250" y="0"/>
                  </a:cubicBezTo>
                  <a:lnTo>
                    <a:pt x="967849" y="0"/>
                  </a:lnTo>
                  <a:cubicBezTo>
                    <a:pt x="1008856" y="0"/>
                    <a:pt x="1042099" y="33243"/>
                    <a:pt x="1042099" y="74250"/>
                  </a:cubicBezTo>
                  <a:cubicBezTo>
                    <a:pt x="1042099" y="272249"/>
                    <a:pt x="1042098" y="470247"/>
                    <a:pt x="1042098" y="668246"/>
                  </a:cubicBezTo>
                  <a:cubicBezTo>
                    <a:pt x="1042098" y="709253"/>
                    <a:pt x="1008855" y="742496"/>
                    <a:pt x="967848" y="742496"/>
                  </a:cubicBezTo>
                  <a:lnTo>
                    <a:pt x="74250" y="742495"/>
                  </a:lnTo>
                  <a:cubicBezTo>
                    <a:pt x="33243" y="742495"/>
                    <a:pt x="0" y="709252"/>
                    <a:pt x="0" y="668245"/>
                  </a:cubicBezTo>
                  <a:lnTo>
                    <a:pt x="0" y="74250"/>
                  </a:lnTo>
                  <a:close/>
                </a:path>
              </a:pathLst>
            </a:custGeom>
            <a:solidFill>
              <a:srgbClr val="339DAA"/>
            </a:solidFill>
            <a:ln>
              <a:noFill/>
            </a:ln>
          </p:spPr>
          <p:style>
            <a:lnRef idx="2">
              <a:scrgbClr r="0" g="0" b="0"/>
            </a:lnRef>
            <a:fillRef idx="1">
              <a:scrgbClr r="0" g="0" b="0"/>
            </a:fillRef>
            <a:effectRef idx="0">
              <a:schemeClr val="accent3">
                <a:hueOff val="4821541"/>
                <a:satOff val="-7234"/>
                <a:lumOff val="-1176"/>
                <a:alphaOff val="0"/>
              </a:schemeClr>
            </a:effectRef>
            <a:fontRef idx="minor">
              <a:schemeClr val="lt1"/>
            </a:fontRef>
          </p:style>
          <p:txBody>
            <a:bodyPr spcFirstLastPara="0" vert="horz" wrap="square" lIns="63657" tIns="63657" rIns="63657" bIns="63657" numCol="1" spcCol="1270" anchor="ctr" anchorCtr="0">
              <a:noAutofit/>
            </a:bodyPr>
            <a:lstStyle/>
            <a:p>
              <a:pPr lvl="0" algn="ctr" defTabSz="466725">
                <a:lnSpc>
                  <a:spcPct val="100000"/>
                </a:lnSpc>
                <a:spcBef>
                  <a:spcPct val="0"/>
                </a:spcBef>
                <a:spcAft>
                  <a:spcPts val="0"/>
                </a:spcAft>
              </a:pPr>
              <a:r>
                <a:rPr lang="en-US" sz="1050" b="1" kern="1200">
                  <a:latin typeface="Arial" pitchFamily="34" charset="0"/>
                  <a:cs typeface="Arial" pitchFamily="34" charset="0"/>
                </a:rPr>
                <a:t>Clinical Supply</a:t>
              </a:r>
            </a:p>
          </p:txBody>
        </p:sp>
        <p:sp>
          <p:nvSpPr>
            <p:cNvPr id="34" name="Freeform 33"/>
            <p:cNvSpPr/>
            <p:nvPr/>
          </p:nvSpPr>
          <p:spPr>
            <a:xfrm>
              <a:off x="5984170" y="2404778"/>
              <a:ext cx="220924" cy="258440"/>
            </a:xfrm>
            <a:custGeom>
              <a:avLst/>
              <a:gdLst>
                <a:gd name="connsiteX0" fmla="*/ 0 w 220924"/>
                <a:gd name="connsiteY0" fmla="*/ 51688 h 258440"/>
                <a:gd name="connsiteX1" fmla="*/ 110462 w 220924"/>
                <a:gd name="connsiteY1" fmla="*/ 51688 h 258440"/>
                <a:gd name="connsiteX2" fmla="*/ 110462 w 220924"/>
                <a:gd name="connsiteY2" fmla="*/ 0 h 258440"/>
                <a:gd name="connsiteX3" fmla="*/ 220924 w 220924"/>
                <a:gd name="connsiteY3" fmla="*/ 129220 h 258440"/>
                <a:gd name="connsiteX4" fmla="*/ 110462 w 220924"/>
                <a:gd name="connsiteY4" fmla="*/ 258440 h 258440"/>
                <a:gd name="connsiteX5" fmla="*/ 110462 w 220924"/>
                <a:gd name="connsiteY5" fmla="*/ 206752 h 258440"/>
                <a:gd name="connsiteX6" fmla="*/ 0 w 220924"/>
                <a:gd name="connsiteY6" fmla="*/ 206752 h 258440"/>
                <a:gd name="connsiteX7" fmla="*/ 0 w 220924"/>
                <a:gd name="connsiteY7" fmla="*/ 51688 h 2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24" h="258440">
                  <a:moveTo>
                    <a:pt x="0" y="51688"/>
                  </a:moveTo>
                  <a:lnTo>
                    <a:pt x="110462" y="51688"/>
                  </a:lnTo>
                  <a:lnTo>
                    <a:pt x="110462" y="0"/>
                  </a:lnTo>
                  <a:lnTo>
                    <a:pt x="220924" y="129220"/>
                  </a:lnTo>
                  <a:lnTo>
                    <a:pt x="110462" y="258440"/>
                  </a:lnTo>
                  <a:lnTo>
                    <a:pt x="110462" y="206752"/>
                  </a:lnTo>
                  <a:lnTo>
                    <a:pt x="0" y="206752"/>
                  </a:lnTo>
                  <a:lnTo>
                    <a:pt x="0" y="51688"/>
                  </a:lnTo>
                  <a:close/>
                </a:path>
              </a:pathLst>
            </a:custGeom>
            <a:solidFill>
              <a:srgbClr val="339DAA"/>
            </a:solidFill>
          </p:spPr>
          <p:style>
            <a:lnRef idx="0">
              <a:schemeClr val="lt1">
                <a:hueOff val="0"/>
                <a:satOff val="0"/>
                <a:lumOff val="0"/>
                <a:alphaOff val="0"/>
              </a:schemeClr>
            </a:lnRef>
            <a:fillRef idx="1">
              <a:scrgbClr r="0" g="0" b="0"/>
            </a:fillRef>
            <a:effectRef idx="0">
              <a:schemeClr val="accent3">
                <a:hueOff val="5625132"/>
                <a:satOff val="-8440"/>
                <a:lumOff val="-1373"/>
                <a:alphaOff val="0"/>
              </a:schemeClr>
            </a:effectRef>
            <a:fontRef idx="minor">
              <a:schemeClr val="lt1"/>
            </a:fontRef>
          </p:style>
          <p:txBody>
            <a:bodyPr spcFirstLastPara="0" vert="horz" wrap="square" lIns="0" tIns="51688" rIns="66277" bIns="51688" numCol="1" spcCol="1270" anchor="ctr" anchorCtr="0">
              <a:noAutofit/>
            </a:bodyPr>
            <a:lstStyle/>
            <a:p>
              <a:pPr lvl="0" algn="ctr" defTabSz="466725">
                <a:lnSpc>
                  <a:spcPct val="100000"/>
                </a:lnSpc>
                <a:spcBef>
                  <a:spcPct val="0"/>
                </a:spcBef>
                <a:spcAft>
                  <a:spcPts val="0"/>
                </a:spcAft>
              </a:pPr>
              <a:endParaRPr lang="en-US" sz="1050" b="1" kern="1200">
                <a:latin typeface="Arial" pitchFamily="34" charset="0"/>
                <a:cs typeface="Arial" pitchFamily="34" charset="0"/>
              </a:endParaRPr>
            </a:p>
          </p:txBody>
        </p:sp>
        <p:grpSp>
          <p:nvGrpSpPr>
            <p:cNvPr id="9" name="Group 8"/>
            <p:cNvGrpSpPr/>
            <p:nvPr/>
          </p:nvGrpSpPr>
          <p:grpSpPr>
            <a:xfrm>
              <a:off x="5095879" y="1291182"/>
              <a:ext cx="548222" cy="697387"/>
              <a:chOff x="3252333" y="1643837"/>
              <a:chExt cx="785204" cy="1106045"/>
            </a:xfrm>
          </p:grpSpPr>
          <p:sp>
            <p:nvSpPr>
              <p:cNvPr id="20" name="Oval 19"/>
              <p:cNvSpPr/>
              <p:nvPr/>
            </p:nvSpPr>
            <p:spPr>
              <a:xfrm>
                <a:off x="3355578" y="1643837"/>
                <a:ext cx="590538" cy="653914"/>
              </a:xfrm>
              <a:prstGeom prst="ellipse">
                <a:avLst/>
              </a:prstGeom>
              <a:solidFill>
                <a:srgbClr val="7FC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1"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2333" y="1787857"/>
                <a:ext cx="785204" cy="962025"/>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grpSp>
        <p:nvGrpSpPr>
          <p:cNvPr id="49" name="Group 48"/>
          <p:cNvGrpSpPr/>
          <p:nvPr/>
        </p:nvGrpSpPr>
        <p:grpSpPr>
          <a:xfrm>
            <a:off x="9214674" y="1379027"/>
            <a:ext cx="1367232" cy="1526219"/>
            <a:chOff x="9214674" y="1379027"/>
            <a:chExt cx="1367232" cy="1526219"/>
          </a:xfrm>
        </p:grpSpPr>
        <p:sp>
          <p:nvSpPr>
            <p:cNvPr id="39" name="Freeform 38"/>
            <p:cNvSpPr/>
            <p:nvPr/>
          </p:nvSpPr>
          <p:spPr>
            <a:xfrm>
              <a:off x="9214674" y="2162751"/>
              <a:ext cx="1042098" cy="742495"/>
            </a:xfrm>
            <a:custGeom>
              <a:avLst/>
              <a:gdLst>
                <a:gd name="connsiteX0" fmla="*/ 0 w 1042098"/>
                <a:gd name="connsiteY0" fmla="*/ 74250 h 742495"/>
                <a:gd name="connsiteX1" fmla="*/ 74250 w 1042098"/>
                <a:gd name="connsiteY1" fmla="*/ 0 h 742495"/>
                <a:gd name="connsiteX2" fmla="*/ 967849 w 1042098"/>
                <a:gd name="connsiteY2" fmla="*/ 0 h 742495"/>
                <a:gd name="connsiteX3" fmla="*/ 1042099 w 1042098"/>
                <a:gd name="connsiteY3" fmla="*/ 74250 h 742495"/>
                <a:gd name="connsiteX4" fmla="*/ 1042098 w 1042098"/>
                <a:gd name="connsiteY4" fmla="*/ 668246 h 742495"/>
                <a:gd name="connsiteX5" fmla="*/ 967848 w 1042098"/>
                <a:gd name="connsiteY5" fmla="*/ 742496 h 742495"/>
                <a:gd name="connsiteX6" fmla="*/ 74250 w 1042098"/>
                <a:gd name="connsiteY6" fmla="*/ 742495 h 742495"/>
                <a:gd name="connsiteX7" fmla="*/ 0 w 1042098"/>
                <a:gd name="connsiteY7" fmla="*/ 668245 h 742495"/>
                <a:gd name="connsiteX8" fmla="*/ 0 w 1042098"/>
                <a:gd name="connsiteY8" fmla="*/ 74250 h 74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2098" h="742495">
                  <a:moveTo>
                    <a:pt x="0" y="74250"/>
                  </a:moveTo>
                  <a:cubicBezTo>
                    <a:pt x="0" y="33243"/>
                    <a:pt x="33243" y="0"/>
                    <a:pt x="74250" y="0"/>
                  </a:cubicBezTo>
                  <a:lnTo>
                    <a:pt x="967849" y="0"/>
                  </a:lnTo>
                  <a:cubicBezTo>
                    <a:pt x="1008856" y="0"/>
                    <a:pt x="1042099" y="33243"/>
                    <a:pt x="1042099" y="74250"/>
                  </a:cubicBezTo>
                  <a:cubicBezTo>
                    <a:pt x="1042099" y="272249"/>
                    <a:pt x="1042098" y="470247"/>
                    <a:pt x="1042098" y="668246"/>
                  </a:cubicBezTo>
                  <a:cubicBezTo>
                    <a:pt x="1042098" y="709253"/>
                    <a:pt x="1008855" y="742496"/>
                    <a:pt x="967848" y="742496"/>
                  </a:cubicBezTo>
                  <a:lnTo>
                    <a:pt x="74250" y="742495"/>
                  </a:lnTo>
                  <a:cubicBezTo>
                    <a:pt x="33243" y="742495"/>
                    <a:pt x="0" y="709252"/>
                    <a:pt x="0" y="668245"/>
                  </a:cubicBezTo>
                  <a:lnTo>
                    <a:pt x="0" y="74250"/>
                  </a:lnTo>
                  <a:close/>
                </a:path>
              </a:pathLst>
            </a:custGeom>
            <a:solidFill>
              <a:srgbClr val="C2FEFB"/>
            </a:solidFill>
            <a:ln>
              <a:noFill/>
            </a:ln>
          </p:spPr>
          <p:style>
            <a:lnRef idx="2">
              <a:scrgbClr r="0" g="0" b="0"/>
            </a:lnRef>
            <a:fillRef idx="1">
              <a:scrgbClr r="0" g="0" b="0"/>
            </a:fillRef>
            <a:effectRef idx="0">
              <a:schemeClr val="accent3">
                <a:hueOff val="9643083"/>
                <a:satOff val="-14469"/>
                <a:lumOff val="-2353"/>
                <a:alphaOff val="0"/>
              </a:schemeClr>
            </a:effectRef>
            <a:fontRef idx="minor">
              <a:schemeClr val="lt1"/>
            </a:fontRef>
          </p:style>
          <p:txBody>
            <a:bodyPr spcFirstLastPara="0" vert="horz" wrap="square" lIns="63657" tIns="63657" rIns="63657" bIns="63657" numCol="1" spcCol="1270" anchor="ctr" anchorCtr="0">
              <a:noAutofit/>
            </a:bodyPr>
            <a:lstStyle/>
            <a:p>
              <a:pPr lvl="0" algn="ctr" defTabSz="466725">
                <a:lnSpc>
                  <a:spcPct val="100000"/>
                </a:lnSpc>
                <a:spcBef>
                  <a:spcPct val="0"/>
                </a:spcBef>
                <a:spcAft>
                  <a:spcPts val="0"/>
                </a:spcAft>
              </a:pPr>
              <a:r>
                <a:rPr lang="en-US" sz="1050" b="1" kern="1200" dirty="0">
                  <a:solidFill>
                    <a:srgbClr val="00345B"/>
                  </a:solidFill>
                  <a:latin typeface="Arial" pitchFamily="34" charset="0"/>
                  <a:cs typeface="Arial" pitchFamily="34" charset="0"/>
                </a:rPr>
                <a:t>Anti-Counterfeiting</a:t>
              </a:r>
            </a:p>
          </p:txBody>
        </p:sp>
        <p:sp>
          <p:nvSpPr>
            <p:cNvPr id="40" name="Freeform 39"/>
            <p:cNvSpPr/>
            <p:nvPr/>
          </p:nvSpPr>
          <p:spPr>
            <a:xfrm>
              <a:off x="10360982" y="2404778"/>
              <a:ext cx="220924" cy="258440"/>
            </a:xfrm>
            <a:custGeom>
              <a:avLst/>
              <a:gdLst>
                <a:gd name="connsiteX0" fmla="*/ 0 w 220924"/>
                <a:gd name="connsiteY0" fmla="*/ 51688 h 258440"/>
                <a:gd name="connsiteX1" fmla="*/ 110462 w 220924"/>
                <a:gd name="connsiteY1" fmla="*/ 51688 h 258440"/>
                <a:gd name="connsiteX2" fmla="*/ 110462 w 220924"/>
                <a:gd name="connsiteY2" fmla="*/ 0 h 258440"/>
                <a:gd name="connsiteX3" fmla="*/ 220924 w 220924"/>
                <a:gd name="connsiteY3" fmla="*/ 129220 h 258440"/>
                <a:gd name="connsiteX4" fmla="*/ 110462 w 220924"/>
                <a:gd name="connsiteY4" fmla="*/ 258440 h 258440"/>
                <a:gd name="connsiteX5" fmla="*/ 110462 w 220924"/>
                <a:gd name="connsiteY5" fmla="*/ 206752 h 258440"/>
                <a:gd name="connsiteX6" fmla="*/ 0 w 220924"/>
                <a:gd name="connsiteY6" fmla="*/ 206752 h 258440"/>
                <a:gd name="connsiteX7" fmla="*/ 0 w 220924"/>
                <a:gd name="connsiteY7" fmla="*/ 51688 h 2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24" h="258440">
                  <a:moveTo>
                    <a:pt x="0" y="51688"/>
                  </a:moveTo>
                  <a:lnTo>
                    <a:pt x="110462" y="51688"/>
                  </a:lnTo>
                  <a:lnTo>
                    <a:pt x="110462" y="0"/>
                  </a:lnTo>
                  <a:lnTo>
                    <a:pt x="220924" y="129220"/>
                  </a:lnTo>
                  <a:lnTo>
                    <a:pt x="110462" y="258440"/>
                  </a:lnTo>
                  <a:lnTo>
                    <a:pt x="110462" y="206752"/>
                  </a:lnTo>
                  <a:lnTo>
                    <a:pt x="0" y="206752"/>
                  </a:lnTo>
                  <a:lnTo>
                    <a:pt x="0" y="51688"/>
                  </a:lnTo>
                  <a:close/>
                </a:path>
              </a:pathLst>
            </a:custGeom>
            <a:solidFill>
              <a:srgbClr val="C2FEFB"/>
            </a:solidFill>
            <a:ln>
              <a:noFill/>
            </a:ln>
          </p:spPr>
          <p:style>
            <a:lnRef idx="2">
              <a:scrgbClr r="0" g="0" b="0"/>
            </a:lnRef>
            <a:fillRef idx="1">
              <a:scrgbClr r="0" g="0" b="0"/>
            </a:fillRef>
            <a:effectRef idx="0">
              <a:schemeClr val="accent3">
                <a:hueOff val="9643083"/>
                <a:satOff val="-14469"/>
                <a:lumOff val="-2353"/>
                <a:alphaOff val="0"/>
              </a:schemeClr>
            </a:effectRef>
            <a:fontRef idx="minor">
              <a:schemeClr val="lt1"/>
            </a:fontRef>
          </p:style>
          <p:txBody>
            <a:bodyPr spcFirstLastPara="0" vert="horz" wrap="square" lIns="63657" tIns="63657" rIns="63657" bIns="63657" numCol="1" spcCol="1270" anchor="ctr" anchorCtr="0">
              <a:noAutofit/>
            </a:bodyPr>
            <a:lstStyle/>
            <a:p>
              <a:pPr algn="ctr" defTabSz="466725">
                <a:spcBef>
                  <a:spcPct val="0"/>
                </a:spcBef>
              </a:pPr>
              <a:endParaRPr lang="en-US" sz="1050" b="1">
                <a:solidFill>
                  <a:srgbClr val="00345B"/>
                </a:solidFill>
                <a:latin typeface="Arial" pitchFamily="34" charset="0"/>
                <a:cs typeface="Arial" pitchFamily="34" charset="0"/>
              </a:endParaRPr>
            </a:p>
          </p:txBody>
        </p:sp>
        <p:grpSp>
          <p:nvGrpSpPr>
            <p:cNvPr id="10" name="Group 9"/>
            <p:cNvGrpSpPr/>
            <p:nvPr/>
          </p:nvGrpSpPr>
          <p:grpSpPr>
            <a:xfrm>
              <a:off x="9293432" y="1379027"/>
              <a:ext cx="816421" cy="599079"/>
              <a:chOff x="7697165" y="1885583"/>
              <a:chExt cx="1192192" cy="890763"/>
            </a:xfrm>
          </p:grpSpPr>
          <p:sp>
            <p:nvSpPr>
              <p:cNvPr id="18" name="Oval 17"/>
              <p:cNvSpPr/>
              <p:nvPr/>
            </p:nvSpPr>
            <p:spPr>
              <a:xfrm>
                <a:off x="7697165" y="2018447"/>
                <a:ext cx="625033" cy="625033"/>
              </a:xfrm>
              <a:prstGeom prst="ellipse">
                <a:avLst/>
              </a:prstGeom>
              <a:solidFill>
                <a:srgbClr val="C2FE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9682" y="1885583"/>
                <a:ext cx="879675" cy="8907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graphicFrame>
        <p:nvGraphicFramePr>
          <p:cNvPr id="30" name="Table 29"/>
          <p:cNvGraphicFramePr>
            <a:graphicFrameLocks noGrp="1"/>
          </p:cNvGraphicFramePr>
          <p:nvPr>
            <p:extLst>
              <p:ext uri="{D42A27DB-BD31-4B8C-83A1-F6EECF244321}">
                <p14:modId xmlns:p14="http://schemas.microsoft.com/office/powerpoint/2010/main" val="2919517755"/>
              </p:ext>
            </p:extLst>
          </p:nvPr>
        </p:nvGraphicFramePr>
        <p:xfrm>
          <a:off x="248920" y="3012440"/>
          <a:ext cx="11668760" cy="3703320"/>
        </p:xfrm>
        <a:graphic>
          <a:graphicData uri="http://schemas.openxmlformats.org/drawingml/2006/table">
            <a:tbl>
              <a:tblPr firstRow="1" bandRow="1">
                <a:tableStyleId>{5C22544A-7EE6-4342-B048-85BDC9FD1C3A}</a:tableStyleId>
              </a:tblPr>
              <a:tblGrid>
                <a:gridCol w="1458595">
                  <a:extLst>
                    <a:ext uri="{9D8B030D-6E8A-4147-A177-3AD203B41FA5}">
                      <a16:colId xmlns:a16="http://schemas.microsoft.com/office/drawing/2014/main" val="20000"/>
                    </a:ext>
                  </a:extLst>
                </a:gridCol>
                <a:gridCol w="1458595">
                  <a:extLst>
                    <a:ext uri="{9D8B030D-6E8A-4147-A177-3AD203B41FA5}">
                      <a16:colId xmlns:a16="http://schemas.microsoft.com/office/drawing/2014/main" val="20001"/>
                    </a:ext>
                  </a:extLst>
                </a:gridCol>
                <a:gridCol w="1458595">
                  <a:extLst>
                    <a:ext uri="{9D8B030D-6E8A-4147-A177-3AD203B41FA5}">
                      <a16:colId xmlns:a16="http://schemas.microsoft.com/office/drawing/2014/main" val="20002"/>
                    </a:ext>
                  </a:extLst>
                </a:gridCol>
                <a:gridCol w="1458595">
                  <a:extLst>
                    <a:ext uri="{9D8B030D-6E8A-4147-A177-3AD203B41FA5}">
                      <a16:colId xmlns:a16="http://schemas.microsoft.com/office/drawing/2014/main" val="20003"/>
                    </a:ext>
                  </a:extLst>
                </a:gridCol>
                <a:gridCol w="1458595">
                  <a:extLst>
                    <a:ext uri="{9D8B030D-6E8A-4147-A177-3AD203B41FA5}">
                      <a16:colId xmlns:a16="http://schemas.microsoft.com/office/drawing/2014/main" val="20004"/>
                    </a:ext>
                  </a:extLst>
                </a:gridCol>
                <a:gridCol w="1458595">
                  <a:extLst>
                    <a:ext uri="{9D8B030D-6E8A-4147-A177-3AD203B41FA5}">
                      <a16:colId xmlns:a16="http://schemas.microsoft.com/office/drawing/2014/main" val="20005"/>
                    </a:ext>
                  </a:extLst>
                </a:gridCol>
                <a:gridCol w="1458595">
                  <a:extLst>
                    <a:ext uri="{9D8B030D-6E8A-4147-A177-3AD203B41FA5}">
                      <a16:colId xmlns:a16="http://schemas.microsoft.com/office/drawing/2014/main" val="20006"/>
                    </a:ext>
                  </a:extLst>
                </a:gridCol>
                <a:gridCol w="1458595">
                  <a:extLst>
                    <a:ext uri="{9D8B030D-6E8A-4147-A177-3AD203B41FA5}">
                      <a16:colId xmlns:a16="http://schemas.microsoft.com/office/drawing/2014/main" val="20007"/>
                    </a:ext>
                  </a:extLst>
                </a:gridCol>
              </a:tblGrid>
              <a:tr h="2839720">
                <a:tc>
                  <a:txBody>
                    <a:bodyPr/>
                    <a:lstStyle/>
                    <a:p>
                      <a:pPr marL="0" marR="0" lvl="0" indent="0" algn="l" defTabSz="628650" rtl="0" eaLnBrk="1" fontAlgn="auto" latinLnBrk="0" hangingPunct="1">
                        <a:lnSpc>
                          <a:spcPct val="100000"/>
                        </a:lnSpc>
                        <a:spcBef>
                          <a:spcPts val="600"/>
                        </a:spcBef>
                        <a:spcAft>
                          <a:spcPts val="600"/>
                        </a:spcAft>
                        <a:buClr>
                          <a:srgbClr val="1F497D"/>
                        </a:buClr>
                        <a:buSzTx/>
                        <a:buFontTx/>
                        <a:buNone/>
                        <a:tabLst/>
                        <a:defRPr/>
                      </a:pPr>
                      <a:r>
                        <a:rPr kumimoji="0" lang="en-US" sz="1100" b="1" i="0" u="none" strike="noStrike" kern="1200" cap="none" spc="0" normalizeH="0" baseline="0" noProof="0" dirty="0">
                          <a:ln>
                            <a:noFill/>
                          </a:ln>
                          <a:solidFill>
                            <a:srgbClr val="00345B"/>
                          </a:solidFill>
                          <a:effectLst/>
                          <a:uLnTx/>
                          <a:uFillTx/>
                          <a:latin typeface="Arial"/>
                          <a:ea typeface="+mn-ea"/>
                          <a:cs typeface="Arial"/>
                        </a:rPr>
                        <a:t>Anonymized matching</a:t>
                      </a:r>
                      <a:r>
                        <a:rPr kumimoji="0" lang="en-US" sz="1100" b="0" i="0" u="none" strike="noStrike" kern="1200" cap="none" spc="0" normalizeH="0" baseline="0" noProof="0" dirty="0">
                          <a:ln>
                            <a:noFill/>
                          </a:ln>
                          <a:solidFill>
                            <a:srgbClr val="00345B"/>
                          </a:solidFill>
                          <a:effectLst/>
                          <a:uLnTx/>
                          <a:uFillTx/>
                          <a:latin typeface="Arial"/>
                          <a:ea typeface="+mn-ea"/>
                          <a:cs typeface="Arial"/>
                        </a:rPr>
                        <a:t> of qualified patient to trial requirements</a:t>
                      </a:r>
                    </a:p>
                    <a:p>
                      <a:pPr marL="0" marR="0" lvl="0" indent="0" algn="l" rtl="0" eaLnBrk="1" fontAlgn="auto" latinLnBrk="0" hangingPunct="1">
                        <a:lnSpc>
                          <a:spcPct val="100000"/>
                        </a:lnSpc>
                        <a:spcBef>
                          <a:spcPts val="600"/>
                        </a:spcBef>
                        <a:spcAft>
                          <a:spcPts val="600"/>
                        </a:spcAft>
                        <a:buClr>
                          <a:srgbClr val="1F497D"/>
                        </a:buClr>
                        <a:buSzTx/>
                        <a:buFontTx/>
                        <a:buNone/>
                      </a:pPr>
                      <a:r>
                        <a:rPr kumimoji="0" lang="en-US" sz="1100" b="0" i="0" u="none" strike="noStrike" kern="1200" cap="none" spc="0" normalizeH="0" baseline="0" noProof="0" dirty="0">
                          <a:ln>
                            <a:noFill/>
                          </a:ln>
                          <a:solidFill>
                            <a:srgbClr val="00345B"/>
                          </a:solidFill>
                          <a:effectLst/>
                          <a:uLnTx/>
                          <a:uFillTx/>
                          <a:latin typeface="Arial"/>
                          <a:ea typeface="+mn-ea"/>
                          <a:cs typeface="Arial"/>
                        </a:rPr>
                        <a:t>Enable </a:t>
                      </a:r>
                      <a:r>
                        <a:rPr kumimoji="0" lang="en-US" sz="1100" b="1" i="0" u="none" strike="noStrike" kern="1000" cap="none" spc="0" normalizeH="0" baseline="0" noProof="0" dirty="0">
                          <a:ln>
                            <a:noFill/>
                          </a:ln>
                          <a:solidFill>
                            <a:srgbClr val="00345B"/>
                          </a:solidFill>
                          <a:effectLst/>
                          <a:uLnTx/>
                          <a:uFillTx/>
                          <a:latin typeface="Arial"/>
                          <a:ea typeface="+mn-ea"/>
                          <a:cs typeface="Arial"/>
                        </a:rPr>
                        <a:t>voluntarily</a:t>
                      </a:r>
                      <a:r>
                        <a:rPr kumimoji="0" lang="en-US" sz="1100" b="1" i="0" u="none" strike="noStrike" kern="1200" cap="none" spc="0" normalizeH="0" baseline="0" noProof="0" dirty="0">
                          <a:ln>
                            <a:noFill/>
                          </a:ln>
                          <a:solidFill>
                            <a:srgbClr val="00345B"/>
                          </a:solidFill>
                          <a:effectLst/>
                          <a:uLnTx/>
                          <a:uFillTx/>
                          <a:latin typeface="Arial"/>
                          <a:ea typeface="+mn-ea"/>
                          <a:cs typeface="Arial"/>
                        </a:rPr>
                        <a:t> enrollment</a:t>
                      </a:r>
                      <a:r>
                        <a:rPr lang="en-US" sz="1100" b="1" i="0" u="none" strike="noStrike" kern="1200" cap="none" spc="0" normalizeH="0" baseline="0" noProof="0" dirty="0">
                          <a:ln>
                            <a:noFill/>
                          </a:ln>
                          <a:solidFill>
                            <a:srgbClr val="00345B"/>
                          </a:solidFill>
                          <a:effectLst/>
                          <a:uLnTx/>
                          <a:uFillTx/>
                          <a:latin typeface="Arial"/>
                          <a:ea typeface="+mn-ea"/>
                          <a:cs typeface="Arial"/>
                        </a:rPr>
                        <a:t> </a:t>
                      </a:r>
                      <a:endParaRPr kumimoji="0" lang="en-US" sz="1100" b="1" i="0" u="none" strike="noStrike" kern="1200" cap="none" spc="0" normalizeH="0" baseline="0" noProof="0" dirty="0">
                        <a:ln>
                          <a:noFill/>
                        </a:ln>
                        <a:solidFill>
                          <a:srgbClr val="00345B"/>
                        </a:solidFill>
                        <a:effectLst/>
                        <a:uLnTx/>
                        <a:uFillTx/>
                        <a:latin typeface="Arial"/>
                        <a:ea typeface="+mn-ea"/>
                        <a:cs typeface="Arial"/>
                      </a:endParaRPr>
                    </a:p>
                    <a:p>
                      <a:pPr marL="0" marR="0" lvl="0" indent="0" algn="l" defTabSz="628650" rtl="0" eaLnBrk="1" fontAlgn="auto" latinLnBrk="0" hangingPunct="1">
                        <a:lnSpc>
                          <a:spcPct val="100000"/>
                        </a:lnSpc>
                        <a:spcBef>
                          <a:spcPts val="600"/>
                        </a:spcBef>
                        <a:spcAft>
                          <a:spcPts val="600"/>
                        </a:spcAft>
                        <a:buClr>
                          <a:srgbClr val="1F497D"/>
                        </a:buClr>
                        <a:buSzTx/>
                        <a:buFontTx/>
                        <a:buNone/>
                        <a:tabLst/>
                        <a:defRPr/>
                      </a:pPr>
                      <a:r>
                        <a:rPr kumimoji="0" lang="en-US" sz="1100" b="1" i="0" u="none" strike="noStrike" kern="1200" cap="none" spc="0" normalizeH="0" baseline="0" noProof="0" dirty="0">
                          <a:ln>
                            <a:noFill/>
                          </a:ln>
                          <a:solidFill>
                            <a:srgbClr val="00345B"/>
                          </a:solidFill>
                          <a:effectLst/>
                          <a:uLnTx/>
                          <a:uFillTx/>
                          <a:latin typeface="Arial"/>
                          <a:ea typeface="+mn-ea"/>
                          <a:cs typeface="Arial"/>
                        </a:rPr>
                        <a:t>Less</a:t>
                      </a:r>
                      <a:r>
                        <a:rPr kumimoji="0" lang="en-US" sz="1100" b="0" i="0" u="none" strike="noStrike" kern="1200" cap="none" spc="0" normalizeH="0" baseline="0" noProof="0" dirty="0">
                          <a:ln>
                            <a:noFill/>
                          </a:ln>
                          <a:solidFill>
                            <a:srgbClr val="00345B"/>
                          </a:solidFill>
                          <a:effectLst/>
                          <a:uLnTx/>
                          <a:uFillTx/>
                          <a:latin typeface="Arial"/>
                          <a:ea typeface="+mn-ea"/>
                          <a:cs typeface="Arial"/>
                        </a:rPr>
                        <a:t> </a:t>
                      </a:r>
                      <a:r>
                        <a:rPr kumimoji="0" lang="en-US" sz="1100" b="1" i="0" u="none" strike="noStrike" kern="1200" cap="none" spc="0" normalizeH="0" baseline="0" noProof="0" dirty="0">
                          <a:ln>
                            <a:noFill/>
                          </a:ln>
                          <a:solidFill>
                            <a:srgbClr val="00345B"/>
                          </a:solidFill>
                          <a:effectLst/>
                          <a:uLnTx/>
                          <a:uFillTx/>
                          <a:latin typeface="Arial"/>
                          <a:ea typeface="+mn-ea"/>
                          <a:cs typeface="Arial"/>
                        </a:rPr>
                        <a:t>dependency</a:t>
                      </a:r>
                      <a:r>
                        <a:rPr kumimoji="0" lang="en-US" sz="1100" b="0" i="0" u="none" strike="noStrike" kern="1200" cap="none" spc="0" normalizeH="0" baseline="0" noProof="0" dirty="0">
                          <a:ln>
                            <a:noFill/>
                          </a:ln>
                          <a:solidFill>
                            <a:srgbClr val="00345B"/>
                          </a:solidFill>
                          <a:effectLst/>
                          <a:uLnTx/>
                          <a:uFillTx/>
                          <a:latin typeface="Arial"/>
                          <a:ea typeface="+mn-ea"/>
                          <a:cs typeface="Arial"/>
                        </a:rPr>
                        <a:t> of intermediaries</a:t>
                      </a:r>
                    </a:p>
                    <a:p>
                      <a:pPr marL="0" marR="0" lvl="0" indent="0" algn="l" defTabSz="628650" rtl="0" eaLnBrk="1" fontAlgn="auto" latinLnBrk="0" hangingPunct="1">
                        <a:lnSpc>
                          <a:spcPct val="100000"/>
                        </a:lnSpc>
                        <a:spcBef>
                          <a:spcPts val="600"/>
                        </a:spcBef>
                        <a:spcAft>
                          <a:spcPts val="600"/>
                        </a:spcAft>
                        <a:buClr>
                          <a:srgbClr val="1F497D"/>
                        </a:buClr>
                        <a:buSzTx/>
                        <a:buFontTx/>
                        <a:buNone/>
                        <a:tabLst/>
                        <a:defRPr/>
                      </a:pPr>
                      <a:r>
                        <a:rPr kumimoji="0" lang="en-US" sz="1100" b="1" i="0" u="none" strike="noStrike" kern="1200" cap="none" spc="0" normalizeH="0" baseline="0" noProof="0" dirty="0">
                          <a:ln>
                            <a:noFill/>
                          </a:ln>
                          <a:solidFill>
                            <a:srgbClr val="00345B"/>
                          </a:solidFill>
                          <a:effectLst/>
                          <a:uLnTx/>
                          <a:uFillTx/>
                          <a:latin typeface="Arial"/>
                          <a:ea typeface="+mn-ea"/>
                          <a:cs typeface="Arial"/>
                        </a:rPr>
                        <a:t>Lower</a:t>
                      </a:r>
                      <a:r>
                        <a:rPr kumimoji="0" lang="en-US" sz="1100" b="0" i="0" u="none" strike="noStrike" kern="1200" cap="none" spc="0" normalizeH="0" baseline="0" noProof="0" dirty="0">
                          <a:ln>
                            <a:noFill/>
                          </a:ln>
                          <a:solidFill>
                            <a:srgbClr val="00345B"/>
                          </a:solidFill>
                          <a:effectLst/>
                          <a:uLnTx/>
                          <a:uFillTx/>
                          <a:latin typeface="Arial"/>
                          <a:ea typeface="+mn-ea"/>
                          <a:cs typeface="Arial"/>
                        </a:rPr>
                        <a:t> </a:t>
                      </a:r>
                      <a:r>
                        <a:rPr kumimoji="0" lang="en-US" sz="1100" b="1" i="0" u="none" strike="noStrike" kern="1200" cap="none" spc="0" normalizeH="0" baseline="0" noProof="0" dirty="0">
                          <a:ln>
                            <a:noFill/>
                          </a:ln>
                          <a:solidFill>
                            <a:srgbClr val="00345B"/>
                          </a:solidFill>
                          <a:effectLst/>
                          <a:uLnTx/>
                          <a:uFillTx/>
                          <a:latin typeface="Arial"/>
                          <a:ea typeface="+mn-ea"/>
                          <a:cs typeface="Arial"/>
                        </a:rPr>
                        <a:t>time and cost</a:t>
                      </a:r>
                    </a:p>
                  </a:txBody>
                  <a:tcPr>
                    <a:lnR w="12700" cap="flat" cmpd="sng" algn="ctr">
                      <a:solidFill>
                        <a:schemeClr val="bg1">
                          <a:lumMod val="95000"/>
                        </a:schemeClr>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1" i="0" u="none" strike="noStrike" kern="1200" cap="none" spc="0" normalizeH="0" baseline="0" noProof="0" dirty="0">
                          <a:ln>
                            <a:noFill/>
                          </a:ln>
                          <a:solidFill>
                            <a:srgbClr val="00345B"/>
                          </a:solidFill>
                          <a:effectLst/>
                          <a:uLnTx/>
                          <a:uFillTx/>
                          <a:latin typeface="Arial"/>
                          <a:ea typeface="+mn-ea"/>
                          <a:cs typeface="Arial"/>
                        </a:rPr>
                        <a:t>Auditable</a:t>
                      </a:r>
                      <a:r>
                        <a:rPr kumimoji="0" lang="en-US" sz="1100" b="0" i="0" u="none" strike="noStrike" kern="1200" cap="none" spc="0" normalizeH="0" baseline="0" noProof="0" dirty="0">
                          <a:ln>
                            <a:noFill/>
                          </a:ln>
                          <a:solidFill>
                            <a:srgbClr val="00345B"/>
                          </a:solidFill>
                          <a:effectLst/>
                          <a:uLnTx/>
                          <a:uFillTx/>
                          <a:latin typeface="Arial"/>
                          <a:ea typeface="+mn-ea"/>
                          <a:cs typeface="Arial"/>
                        </a:rPr>
                        <a:t> and immutable ICF</a:t>
                      </a: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1" i="0" u="none" strike="noStrike" kern="1200" cap="none" spc="0" normalizeH="0" baseline="0" noProof="0" dirty="0">
                          <a:ln>
                            <a:noFill/>
                          </a:ln>
                          <a:solidFill>
                            <a:srgbClr val="00345B"/>
                          </a:solidFill>
                          <a:effectLst/>
                          <a:uLnTx/>
                          <a:uFillTx/>
                          <a:latin typeface="Arial"/>
                          <a:ea typeface="+mn-ea"/>
                          <a:cs typeface="Arial"/>
                        </a:rPr>
                        <a:t>Dynamic</a:t>
                      </a:r>
                      <a:r>
                        <a:rPr kumimoji="0" lang="en-US" sz="1100" b="0" i="0" u="none" strike="noStrike" kern="1200" cap="none" spc="0" normalizeH="0" baseline="0" noProof="0" dirty="0">
                          <a:ln>
                            <a:noFill/>
                          </a:ln>
                          <a:solidFill>
                            <a:srgbClr val="00345B"/>
                          </a:solidFill>
                          <a:effectLst/>
                          <a:uLnTx/>
                          <a:uFillTx/>
                          <a:latin typeface="Arial"/>
                          <a:ea typeface="+mn-ea"/>
                          <a:cs typeface="Arial"/>
                        </a:rPr>
                        <a:t> and </a:t>
                      </a:r>
                      <a:r>
                        <a:rPr kumimoji="0" lang="en-US" sz="1100" b="1" i="0" u="none" strike="noStrike" kern="1200" cap="none" spc="0" normalizeH="0" baseline="0" noProof="0" dirty="0">
                          <a:ln>
                            <a:noFill/>
                          </a:ln>
                          <a:solidFill>
                            <a:srgbClr val="00345B"/>
                          </a:solidFill>
                          <a:effectLst/>
                          <a:uLnTx/>
                          <a:uFillTx/>
                          <a:latin typeface="Arial"/>
                          <a:ea typeface="+mn-ea"/>
                          <a:cs typeface="Arial"/>
                        </a:rPr>
                        <a:t>real time </a:t>
                      </a:r>
                      <a:r>
                        <a:rPr kumimoji="0" lang="en-US" sz="1100" b="0" i="0" u="none" strike="noStrike" kern="1200" cap="none" spc="0" normalizeH="0" baseline="0" noProof="0" dirty="0">
                          <a:ln>
                            <a:noFill/>
                          </a:ln>
                          <a:solidFill>
                            <a:srgbClr val="00345B"/>
                          </a:solidFill>
                          <a:effectLst/>
                          <a:uLnTx/>
                          <a:uFillTx/>
                          <a:latin typeface="Arial"/>
                          <a:ea typeface="+mn-ea"/>
                          <a:cs typeface="Arial"/>
                        </a:rPr>
                        <a:t>ICF management</a:t>
                      </a: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1" i="0" u="none" strike="noStrike" kern="1200" cap="none" spc="0" normalizeH="0" baseline="0" noProof="0" dirty="0">
                          <a:ln>
                            <a:noFill/>
                          </a:ln>
                          <a:solidFill>
                            <a:srgbClr val="00345B"/>
                          </a:solidFill>
                          <a:effectLst/>
                          <a:uLnTx/>
                          <a:uFillTx/>
                          <a:latin typeface="Arial"/>
                          <a:ea typeface="+mn-ea"/>
                          <a:cs typeface="Arial"/>
                        </a:rPr>
                        <a:t>Less </a:t>
                      </a:r>
                      <a:r>
                        <a:rPr kumimoji="0" lang="en-US" sz="1100" b="0" i="0" u="none" strike="noStrike" kern="1200" cap="none" spc="0" normalizeH="0" baseline="0" noProof="0" dirty="0">
                          <a:ln>
                            <a:noFill/>
                          </a:ln>
                          <a:solidFill>
                            <a:srgbClr val="00345B"/>
                          </a:solidFill>
                          <a:effectLst/>
                          <a:uLnTx/>
                          <a:uFillTx/>
                          <a:latin typeface="Arial"/>
                          <a:ea typeface="+mn-ea"/>
                          <a:cs typeface="Arial"/>
                        </a:rPr>
                        <a:t>protocol </a:t>
                      </a:r>
                      <a:r>
                        <a:rPr kumimoji="0" lang="en-US" sz="1100" b="1" i="0" u="none" strike="noStrike" kern="1200" cap="none" spc="0" normalizeH="0" baseline="0" noProof="0" dirty="0">
                          <a:ln>
                            <a:noFill/>
                          </a:ln>
                          <a:solidFill>
                            <a:srgbClr val="00345B"/>
                          </a:solidFill>
                          <a:effectLst/>
                          <a:uLnTx/>
                          <a:uFillTx/>
                          <a:latin typeface="Arial"/>
                          <a:ea typeface="+mn-ea"/>
                          <a:cs typeface="Arial"/>
                        </a:rPr>
                        <a:t>deviations</a:t>
                      </a: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0" i="0" u="none" strike="noStrike" kern="1200" cap="none" spc="0" normalizeH="0" baseline="0" noProof="0" dirty="0">
                          <a:ln>
                            <a:noFill/>
                          </a:ln>
                          <a:solidFill>
                            <a:srgbClr val="00345B"/>
                          </a:solidFill>
                          <a:effectLst/>
                          <a:uLnTx/>
                          <a:uFillTx/>
                          <a:latin typeface="Arial"/>
                          <a:ea typeface="+mn-ea"/>
                          <a:cs typeface="Arial"/>
                        </a:rPr>
                        <a:t>Specific </a:t>
                      </a:r>
                      <a:r>
                        <a:rPr kumimoji="0" lang="en-US" sz="1100" b="1" i="0" u="none" strike="noStrike" kern="1200" cap="none" spc="0" normalizeH="0" baseline="0" noProof="0" dirty="0">
                          <a:ln>
                            <a:noFill/>
                          </a:ln>
                          <a:solidFill>
                            <a:srgbClr val="00345B"/>
                          </a:solidFill>
                          <a:effectLst/>
                          <a:uLnTx/>
                          <a:uFillTx/>
                          <a:latin typeface="Arial"/>
                          <a:ea typeface="+mn-ea"/>
                          <a:cs typeface="Arial"/>
                        </a:rPr>
                        <a:t>versions</a:t>
                      </a:r>
                      <a:r>
                        <a:rPr kumimoji="0" lang="en-US" sz="1100" b="0" i="0" u="none" strike="noStrike" kern="1200" cap="none" spc="0" normalizeH="0" baseline="0" noProof="0" dirty="0">
                          <a:ln>
                            <a:noFill/>
                          </a:ln>
                          <a:solidFill>
                            <a:srgbClr val="00345B"/>
                          </a:solidFill>
                          <a:effectLst/>
                          <a:uLnTx/>
                          <a:uFillTx/>
                          <a:latin typeface="Arial"/>
                          <a:ea typeface="+mn-ea"/>
                          <a:cs typeface="Arial"/>
                        </a:rPr>
                        <a:t> can be managed</a:t>
                      </a:r>
                    </a:p>
                    <a:p>
                      <a:pPr marL="0" marR="0" lvl="0" indent="0" algn="l" rtl="0" eaLnBrk="1" fontAlgn="auto" latinLnBrk="0" hangingPunct="1">
                        <a:lnSpc>
                          <a:spcPct val="100000"/>
                        </a:lnSpc>
                        <a:spcBef>
                          <a:spcPts val="600"/>
                        </a:spcBef>
                        <a:spcAft>
                          <a:spcPts val="600"/>
                        </a:spcAft>
                        <a:buClr>
                          <a:srgbClr val="1F497D"/>
                        </a:buClr>
                        <a:buSzTx/>
                        <a:buFontTx/>
                        <a:buNone/>
                      </a:pPr>
                      <a:r>
                        <a:rPr kumimoji="0" lang="en-US" sz="1100" b="0" i="0" u="none" strike="noStrike" kern="1200" cap="none" spc="0" normalizeH="0" baseline="0" noProof="0" dirty="0">
                          <a:ln>
                            <a:noFill/>
                          </a:ln>
                          <a:solidFill>
                            <a:srgbClr val="00345B"/>
                          </a:solidFill>
                          <a:effectLst/>
                          <a:uLnTx/>
                          <a:uFillTx/>
                          <a:latin typeface="Arial"/>
                          <a:ea typeface="+mn-ea"/>
                          <a:cs typeface="Arial"/>
                        </a:rPr>
                        <a:t>Administratively​ </a:t>
                      </a:r>
                      <a:r>
                        <a:rPr kumimoji="0" lang="en-US" sz="1100" b="1" i="0" u="none" strike="noStrike" kern="1200" cap="none" spc="0" normalizeH="0" baseline="0" noProof="0" dirty="0">
                          <a:ln>
                            <a:noFill/>
                          </a:ln>
                          <a:solidFill>
                            <a:srgbClr val="00345B"/>
                          </a:solidFill>
                          <a:effectLst/>
                          <a:uLnTx/>
                          <a:uFillTx/>
                          <a:latin typeface="Arial"/>
                          <a:ea typeface="+mn-ea"/>
                          <a:cs typeface="Arial"/>
                        </a:rPr>
                        <a:t>agile</a:t>
                      </a:r>
                      <a:r>
                        <a:rPr lang="en-US" sz="1100" b="0" i="0" u="none" strike="noStrike" kern="1200" cap="none" spc="0" normalizeH="0" baseline="0" noProof="0" dirty="0">
                          <a:ln>
                            <a:noFill/>
                          </a:ln>
                          <a:solidFill>
                            <a:srgbClr val="00345B"/>
                          </a:solidFill>
                          <a:effectLst/>
                          <a:uLnTx/>
                          <a:uFillTx/>
                          <a:latin typeface="Arial"/>
                          <a:ea typeface="+mn-ea"/>
                          <a:cs typeface="Arial"/>
                        </a:rPr>
                        <a:t> </a:t>
                      </a: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1" i="0" u="none" strike="noStrike" kern="1200" cap="none" spc="0" normalizeH="0" baseline="0" noProof="0" dirty="0">
                          <a:ln>
                            <a:noFill/>
                          </a:ln>
                          <a:solidFill>
                            <a:srgbClr val="00345B"/>
                          </a:solidFill>
                          <a:effectLst/>
                          <a:uLnTx/>
                          <a:uFillTx/>
                          <a:latin typeface="Arial"/>
                          <a:ea typeface="+mn-ea"/>
                          <a:cs typeface="Arial"/>
                        </a:rPr>
                        <a:t>Pilot</a:t>
                      </a:r>
                      <a:r>
                        <a:rPr kumimoji="0" lang="en-US" sz="1100" b="0" i="0" u="none" strike="noStrike" kern="1200" cap="none" spc="0" normalizeH="0" baseline="0" noProof="0" dirty="0">
                          <a:ln>
                            <a:noFill/>
                          </a:ln>
                          <a:solidFill>
                            <a:srgbClr val="00345B"/>
                          </a:solidFill>
                          <a:effectLst/>
                          <a:uLnTx/>
                          <a:uFillTx/>
                          <a:latin typeface="Arial"/>
                          <a:ea typeface="+mn-ea"/>
                          <a:cs typeface="Arial"/>
                        </a:rPr>
                        <a:t> real </a:t>
                      </a:r>
                      <a:r>
                        <a:rPr lang="en-US" sz="1100" b="0" i="0" u="none" strike="noStrike" kern="1200" cap="none" spc="0" normalizeH="0" baseline="0" noProof="0" dirty="0">
                          <a:ln>
                            <a:noFill/>
                          </a:ln>
                          <a:solidFill>
                            <a:srgbClr val="00345B"/>
                          </a:solidFill>
                          <a:effectLst/>
                          <a:uLnTx/>
                          <a:uFillTx/>
                          <a:latin typeface="Arial"/>
                          <a:ea typeface="+mn-ea"/>
                          <a:cs typeface="Arial"/>
                        </a:rPr>
                        <a:t>study with</a:t>
                      </a:r>
                      <a:r>
                        <a:rPr kumimoji="0" lang="en-US" sz="1100" b="0" i="0" u="none" strike="noStrike" kern="1200" cap="none" spc="0" normalizeH="0" baseline="0" noProof="0" dirty="0">
                          <a:ln>
                            <a:noFill/>
                          </a:ln>
                          <a:solidFill>
                            <a:srgbClr val="00345B"/>
                          </a:solidFill>
                          <a:effectLst/>
                          <a:uLnTx/>
                          <a:uFillTx/>
                          <a:latin typeface="Arial"/>
                          <a:ea typeface="+mn-ea"/>
                          <a:cs typeface="Arial"/>
                        </a:rPr>
                        <a:t> Pediatric heart failure patients</a:t>
                      </a:r>
                    </a:p>
                    <a:p>
                      <a:endParaRPr lang="en-US" sz="11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1" i="0" u="none" strike="noStrike" kern="1200" cap="none" spc="0" normalizeH="0" baseline="0" noProof="0" dirty="0">
                          <a:ln>
                            <a:noFill/>
                          </a:ln>
                          <a:solidFill>
                            <a:srgbClr val="00345B"/>
                          </a:solidFill>
                          <a:effectLst/>
                          <a:uLnTx/>
                          <a:uFillTx/>
                          <a:latin typeface="Arial"/>
                          <a:ea typeface="+mn-ea"/>
                          <a:cs typeface="Arial"/>
                        </a:rPr>
                        <a:t>Dynamic acquisition </a:t>
                      </a:r>
                      <a:r>
                        <a:rPr kumimoji="0" lang="en-US" sz="1100" b="0" i="0" u="none" strike="noStrike" kern="1200" cap="none" spc="0" normalizeH="0" baseline="0" noProof="0" dirty="0">
                          <a:ln>
                            <a:noFill/>
                          </a:ln>
                          <a:solidFill>
                            <a:srgbClr val="00345B"/>
                          </a:solidFill>
                          <a:effectLst/>
                          <a:uLnTx/>
                          <a:uFillTx/>
                          <a:latin typeface="Arial"/>
                          <a:ea typeface="+mn-ea"/>
                          <a:cs typeface="Arial"/>
                        </a:rPr>
                        <a:t>and processing </a:t>
                      </a:r>
                      <a:r>
                        <a:rPr kumimoji="0" lang="en-US" sz="1100" b="1" i="0" u="none" strike="noStrike" kern="1200" cap="none" spc="0" normalizeH="0" baseline="0" noProof="0" dirty="0">
                          <a:ln>
                            <a:noFill/>
                          </a:ln>
                          <a:solidFill>
                            <a:srgbClr val="00345B"/>
                          </a:solidFill>
                          <a:effectLst/>
                          <a:uLnTx/>
                          <a:uFillTx/>
                          <a:latin typeface="Arial"/>
                          <a:ea typeface="+mn-ea"/>
                          <a:cs typeface="Arial"/>
                        </a:rPr>
                        <a:t>of data</a:t>
                      </a: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1" i="0" u="none" strike="noStrike" kern="1200" cap="none" spc="0" normalizeH="0" baseline="0" noProof="0" dirty="0">
                          <a:ln>
                            <a:noFill/>
                          </a:ln>
                          <a:solidFill>
                            <a:srgbClr val="00345B"/>
                          </a:solidFill>
                          <a:effectLst/>
                          <a:uLnTx/>
                          <a:uFillTx/>
                          <a:latin typeface="Arial"/>
                          <a:ea typeface="+mn-ea"/>
                          <a:cs typeface="Arial"/>
                        </a:rPr>
                        <a:t>Remote</a:t>
                      </a:r>
                      <a:r>
                        <a:rPr kumimoji="0" lang="en-US" sz="1100" b="0" i="0" u="none" strike="noStrike" kern="1200" cap="none" spc="0" normalizeH="0" baseline="0" noProof="0" dirty="0">
                          <a:ln>
                            <a:noFill/>
                          </a:ln>
                          <a:solidFill>
                            <a:srgbClr val="00345B"/>
                          </a:solidFill>
                          <a:effectLst/>
                          <a:uLnTx/>
                          <a:uFillTx/>
                          <a:latin typeface="Arial"/>
                          <a:ea typeface="+mn-ea"/>
                          <a:cs typeface="Arial"/>
                        </a:rPr>
                        <a:t> patient monitoring</a:t>
                      </a: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1" i="0" u="none" strike="noStrike" kern="1200" cap="none" spc="0" normalizeH="0" baseline="0" noProof="0" dirty="0">
                          <a:ln>
                            <a:noFill/>
                          </a:ln>
                          <a:solidFill>
                            <a:srgbClr val="00345B"/>
                          </a:solidFill>
                          <a:effectLst/>
                          <a:uLnTx/>
                          <a:uFillTx/>
                          <a:latin typeface="Arial"/>
                          <a:ea typeface="+mn-ea"/>
                          <a:cs typeface="Arial"/>
                        </a:rPr>
                        <a:t>Real-time</a:t>
                      </a:r>
                      <a:r>
                        <a:rPr kumimoji="0" lang="en-US" sz="1100" b="0" i="0" u="none" strike="noStrike" kern="1200" cap="none" spc="0" normalizeH="0" baseline="0" noProof="0" dirty="0">
                          <a:ln>
                            <a:noFill/>
                          </a:ln>
                          <a:solidFill>
                            <a:srgbClr val="00345B"/>
                          </a:solidFill>
                          <a:effectLst/>
                          <a:uLnTx/>
                          <a:uFillTx/>
                          <a:latin typeface="Arial"/>
                          <a:ea typeface="+mn-ea"/>
                          <a:cs typeface="Arial"/>
                        </a:rPr>
                        <a:t> notifications</a:t>
                      </a:r>
                    </a:p>
                    <a:p>
                      <a:pPr marL="0" marR="0" lvl="0" indent="0" algn="l" rtl="0" eaLnBrk="1" fontAlgn="auto" latinLnBrk="0" hangingPunct="1">
                        <a:lnSpc>
                          <a:spcPct val="100000"/>
                        </a:lnSpc>
                        <a:spcBef>
                          <a:spcPts val="600"/>
                        </a:spcBef>
                        <a:spcAft>
                          <a:spcPts val="600"/>
                        </a:spcAft>
                        <a:buClr>
                          <a:srgbClr val="1F497D"/>
                        </a:buClr>
                        <a:buSzTx/>
                        <a:buFontTx/>
                        <a:buNone/>
                      </a:pPr>
                      <a:r>
                        <a:rPr kumimoji="0" lang="en-US" sz="1100" b="1" i="0" u="none" strike="noStrike" kern="1200" cap="none" spc="0" normalizeH="0" baseline="0" noProof="0" dirty="0">
                          <a:ln>
                            <a:noFill/>
                          </a:ln>
                          <a:solidFill>
                            <a:srgbClr val="00345B"/>
                          </a:solidFill>
                          <a:effectLst/>
                          <a:uLnTx/>
                          <a:uFillTx/>
                          <a:latin typeface="Arial"/>
                          <a:ea typeface="+mn-ea"/>
                          <a:cs typeface="Arial"/>
                        </a:rPr>
                        <a:t>Pilot</a:t>
                      </a:r>
                      <a:r>
                        <a:rPr kumimoji="0" lang="en-US" sz="1100" b="0" i="0" u="none" strike="noStrike" kern="1200" cap="none" spc="0" normalizeH="0" baseline="0" noProof="0" dirty="0">
                          <a:ln>
                            <a:noFill/>
                          </a:ln>
                          <a:solidFill>
                            <a:srgbClr val="00345B"/>
                          </a:solidFill>
                          <a:effectLst/>
                          <a:uLnTx/>
                          <a:uFillTx/>
                          <a:latin typeface="Arial"/>
                          <a:ea typeface="+mn-ea"/>
                          <a:cs typeface="Arial"/>
                        </a:rPr>
                        <a:t> real </a:t>
                      </a:r>
                      <a:r>
                        <a:rPr lang="en-US" sz="1100" b="0" i="0" u="none" strike="noStrike" kern="1200" cap="none" spc="0" normalizeH="0" baseline="0" noProof="0" dirty="0">
                          <a:ln>
                            <a:noFill/>
                          </a:ln>
                          <a:solidFill>
                            <a:srgbClr val="00345B"/>
                          </a:solidFill>
                          <a:effectLst/>
                          <a:uLnTx/>
                          <a:uFillTx/>
                          <a:latin typeface="Arial"/>
                          <a:ea typeface="+mn-ea"/>
                          <a:cs typeface="Arial"/>
                        </a:rPr>
                        <a:t>study with</a:t>
                      </a:r>
                      <a:r>
                        <a:rPr kumimoji="0" lang="en-US" sz="1100" b="0" i="0" u="none" strike="noStrike" kern="1200" cap="none" spc="0" normalizeH="0" baseline="0" noProof="0" dirty="0">
                          <a:ln>
                            <a:noFill/>
                          </a:ln>
                          <a:solidFill>
                            <a:srgbClr val="00345B"/>
                          </a:solidFill>
                          <a:effectLst/>
                          <a:uLnTx/>
                          <a:uFillTx/>
                          <a:latin typeface="Arial"/>
                          <a:ea typeface="+mn-ea"/>
                          <a:cs typeface="Arial"/>
                        </a:rPr>
                        <a:t> Pediatric heart failure patients and 2 devices</a:t>
                      </a:r>
                    </a:p>
                    <a:p>
                      <a:pPr marL="0" marR="0" lvl="0" indent="0" algn="l" rtl="0" eaLnBrk="1" fontAlgn="auto" latinLnBrk="0" hangingPunct="1">
                        <a:lnSpc>
                          <a:spcPct val="100000"/>
                        </a:lnSpc>
                        <a:spcBef>
                          <a:spcPts val="600"/>
                        </a:spcBef>
                        <a:spcAft>
                          <a:spcPts val="600"/>
                        </a:spcAft>
                        <a:buClr>
                          <a:srgbClr val="1F497D"/>
                        </a:buClr>
                        <a:buSzTx/>
                        <a:buFontTx/>
                        <a:buNone/>
                      </a:pPr>
                      <a:endParaRPr kumimoji="0" lang="en-US" sz="1100" b="0" i="0" u="none" strike="noStrike" kern="1200" cap="none" spc="0" normalizeH="0" baseline="0" noProof="0" dirty="0">
                        <a:ln>
                          <a:noFill/>
                        </a:ln>
                        <a:solidFill>
                          <a:srgbClr val="00345B"/>
                        </a:solidFill>
                        <a:effectLst/>
                        <a:uLnTx/>
                        <a:uFillTx/>
                        <a:latin typeface="Arial"/>
                        <a:ea typeface="+mn-ea"/>
                        <a:cs typeface="Arial"/>
                      </a:endParaRPr>
                    </a:p>
                    <a:p>
                      <a:endParaRPr lang="en-US" sz="11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1" i="0" u="none" strike="noStrike" kern="1200" cap="none" spc="0" normalizeH="0" baseline="0" noProof="0" dirty="0">
                          <a:ln>
                            <a:noFill/>
                          </a:ln>
                          <a:solidFill>
                            <a:srgbClr val="00345B"/>
                          </a:solidFill>
                          <a:effectLst/>
                          <a:uLnTx/>
                          <a:uFillTx/>
                          <a:latin typeface="Arial"/>
                          <a:ea typeface="+mn-ea"/>
                          <a:cs typeface="Arial"/>
                        </a:rPr>
                        <a:t>Immutable </a:t>
                      </a:r>
                      <a:r>
                        <a:rPr kumimoji="0" lang="en-US" sz="1100" b="0" i="0" u="none" strike="noStrike" kern="1200" cap="none" spc="0" normalizeH="0" baseline="0" noProof="0" dirty="0">
                          <a:ln>
                            <a:noFill/>
                          </a:ln>
                          <a:solidFill>
                            <a:srgbClr val="00345B"/>
                          </a:solidFill>
                          <a:effectLst/>
                          <a:uLnTx/>
                          <a:uFillTx/>
                          <a:latin typeface="Arial"/>
                          <a:ea typeface="+mn-ea"/>
                          <a:cs typeface="Arial"/>
                        </a:rPr>
                        <a:t>record keeping</a:t>
                      </a: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1" i="0" u="none" strike="noStrike" kern="1200" cap="none" spc="0" normalizeH="0" baseline="0" noProof="0" dirty="0">
                          <a:ln>
                            <a:noFill/>
                          </a:ln>
                          <a:solidFill>
                            <a:srgbClr val="00345B"/>
                          </a:solidFill>
                          <a:effectLst/>
                          <a:uLnTx/>
                          <a:uFillTx/>
                          <a:latin typeface="Arial"/>
                          <a:ea typeface="+mn-ea"/>
                          <a:cs typeface="Arial"/>
                        </a:rPr>
                        <a:t>Creates trust </a:t>
                      </a:r>
                      <a:r>
                        <a:rPr kumimoji="0" lang="en-US" sz="1100" b="0" i="0" u="none" strike="noStrike" kern="1200" cap="none" spc="0" normalizeH="0" baseline="0" noProof="0" dirty="0">
                          <a:ln>
                            <a:noFill/>
                          </a:ln>
                          <a:solidFill>
                            <a:srgbClr val="00345B"/>
                          </a:solidFill>
                          <a:effectLst/>
                          <a:uLnTx/>
                          <a:uFillTx/>
                          <a:latin typeface="Arial"/>
                          <a:ea typeface="+mn-ea"/>
                          <a:cs typeface="Arial"/>
                        </a:rPr>
                        <a:t>among partners</a:t>
                      </a: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1" i="0" u="none" strike="noStrike" kern="1200" cap="none" spc="0" normalizeH="0" baseline="0" noProof="0" dirty="0">
                          <a:ln>
                            <a:noFill/>
                          </a:ln>
                          <a:solidFill>
                            <a:srgbClr val="00345B"/>
                          </a:solidFill>
                          <a:effectLst/>
                          <a:uLnTx/>
                          <a:uFillTx/>
                          <a:latin typeface="Arial"/>
                          <a:ea typeface="+mn-ea"/>
                          <a:cs typeface="Arial"/>
                        </a:rPr>
                        <a:t>Interoperable</a:t>
                      </a:r>
                      <a:r>
                        <a:rPr kumimoji="0" lang="en-US" sz="1100" b="0" i="0" u="none" strike="noStrike" kern="1200" cap="none" spc="0" normalizeH="0" baseline="0" noProof="0" dirty="0">
                          <a:ln>
                            <a:noFill/>
                          </a:ln>
                          <a:solidFill>
                            <a:srgbClr val="00345B"/>
                          </a:solidFill>
                          <a:effectLst/>
                          <a:uLnTx/>
                          <a:uFillTx/>
                          <a:latin typeface="Arial"/>
                          <a:ea typeface="+mn-ea"/>
                          <a:cs typeface="Arial"/>
                        </a:rPr>
                        <a:t> data points for decision making</a:t>
                      </a: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1" i="0" u="none" strike="noStrike" kern="1200" cap="none" spc="0" normalizeH="0" baseline="0" noProof="0" dirty="0">
                          <a:ln>
                            <a:noFill/>
                          </a:ln>
                          <a:solidFill>
                            <a:srgbClr val="00345B"/>
                          </a:solidFill>
                          <a:effectLst/>
                          <a:uLnTx/>
                          <a:uFillTx/>
                          <a:latin typeface="Arial"/>
                          <a:ea typeface="+mn-ea"/>
                          <a:cs typeface="Arial"/>
                        </a:rPr>
                        <a:t>Improved</a:t>
                      </a:r>
                      <a:r>
                        <a:rPr kumimoji="0" lang="en-US" sz="1100" b="0" i="0" u="none" strike="noStrike" kern="1200" cap="none" spc="0" normalizeH="0" baseline="0" noProof="0" dirty="0">
                          <a:ln>
                            <a:noFill/>
                          </a:ln>
                          <a:solidFill>
                            <a:srgbClr val="00345B"/>
                          </a:solidFill>
                          <a:effectLst/>
                          <a:uLnTx/>
                          <a:uFillTx/>
                          <a:latin typeface="Arial"/>
                          <a:ea typeface="+mn-ea"/>
                          <a:cs typeface="Arial"/>
                        </a:rPr>
                        <a:t> ability to track </a:t>
                      </a:r>
                      <a:r>
                        <a:rPr kumimoji="0" lang="en-US" sz="1100" b="1" i="0" u="none" strike="noStrike" kern="1200" cap="none" spc="0" normalizeH="0" baseline="0" noProof="0" dirty="0">
                          <a:ln>
                            <a:noFill/>
                          </a:ln>
                          <a:solidFill>
                            <a:srgbClr val="00345B"/>
                          </a:solidFill>
                          <a:effectLst/>
                          <a:uLnTx/>
                          <a:uFillTx/>
                          <a:latin typeface="Arial"/>
                          <a:ea typeface="+mn-ea"/>
                          <a:cs typeface="Arial"/>
                        </a:rPr>
                        <a:t>drug accountability </a:t>
                      </a:r>
                      <a:r>
                        <a:rPr kumimoji="0" lang="en-US" sz="1100" b="0" i="0" u="none" strike="noStrike" kern="1200" cap="none" spc="0" normalizeH="0" baseline="0" noProof="0" dirty="0">
                          <a:ln>
                            <a:noFill/>
                          </a:ln>
                          <a:solidFill>
                            <a:srgbClr val="00345B"/>
                          </a:solidFill>
                          <a:effectLst/>
                          <a:uLnTx/>
                          <a:uFillTx/>
                          <a:latin typeface="Arial"/>
                          <a:ea typeface="+mn-ea"/>
                          <a:cs typeface="Arial"/>
                        </a:rPr>
                        <a:t>and reconciliation</a:t>
                      </a: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0" i="0" u="none" strike="noStrike" kern="1200" cap="none" spc="0" normalizeH="0" baseline="0" noProof="0" dirty="0">
                          <a:ln>
                            <a:noFill/>
                          </a:ln>
                          <a:solidFill>
                            <a:srgbClr val="00345B"/>
                          </a:solidFill>
                          <a:effectLst/>
                          <a:uLnTx/>
                          <a:uFillTx/>
                          <a:latin typeface="Arial"/>
                          <a:ea typeface="+mn-ea"/>
                          <a:cs typeface="Arial"/>
                        </a:rPr>
                        <a:t>Value added for clinical </a:t>
                      </a:r>
                      <a:r>
                        <a:rPr kumimoji="0" lang="en-US" sz="1100" b="1" i="0" u="none" strike="noStrike" kern="1200" cap="none" spc="0" normalizeH="0" baseline="0" noProof="0" dirty="0">
                          <a:ln>
                            <a:noFill/>
                          </a:ln>
                          <a:solidFill>
                            <a:srgbClr val="00345B"/>
                          </a:solidFill>
                          <a:effectLst/>
                          <a:uLnTx/>
                          <a:uFillTx/>
                          <a:latin typeface="Arial"/>
                          <a:ea typeface="+mn-ea"/>
                          <a:cs typeface="Arial"/>
                        </a:rPr>
                        <a:t>sites/investigators </a:t>
                      </a:r>
                      <a:r>
                        <a:rPr kumimoji="0" lang="en-US" sz="1100" b="0" i="0" u="none" strike="noStrike" kern="1200" cap="none" spc="0" normalizeH="0" baseline="0" noProof="0" dirty="0">
                          <a:ln>
                            <a:noFill/>
                          </a:ln>
                          <a:solidFill>
                            <a:srgbClr val="00345B"/>
                          </a:solidFill>
                          <a:effectLst/>
                          <a:uLnTx/>
                          <a:uFillTx/>
                          <a:latin typeface="Arial"/>
                          <a:ea typeface="+mn-ea"/>
                          <a:cs typeface="Arial"/>
                        </a:rPr>
                        <a:t>(reduce admin burden)</a:t>
                      </a: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endParaRPr kumimoji="0" lang="en-US" sz="1100" b="0" i="0" u="none" strike="noStrike" kern="1200" cap="none" spc="0" normalizeH="0" baseline="0" noProof="0" dirty="0">
                        <a:ln>
                          <a:noFill/>
                        </a:ln>
                        <a:solidFill>
                          <a:srgbClr val="00345B"/>
                        </a:solidFill>
                        <a:effectLst/>
                        <a:uLnTx/>
                        <a:uFillTx/>
                        <a:latin typeface="Arial"/>
                        <a:ea typeface="+mn-ea"/>
                        <a:cs typeface="Aria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0" i="0" u="none" strike="noStrike" kern="1200" cap="none" spc="0" normalizeH="0" baseline="0" noProof="0">
                          <a:ln>
                            <a:noFill/>
                          </a:ln>
                          <a:solidFill>
                            <a:srgbClr val="00345B"/>
                          </a:solidFill>
                          <a:effectLst/>
                          <a:uLnTx/>
                          <a:uFillTx/>
                          <a:latin typeface="Arial"/>
                          <a:ea typeface="+mn-ea"/>
                          <a:cs typeface="Arial"/>
                        </a:rPr>
                        <a:t>Leverages industry </a:t>
                      </a:r>
                      <a:r>
                        <a:rPr kumimoji="0" lang="en-US" sz="1100" b="1" i="0" u="none" strike="noStrike" kern="1200" cap="none" spc="0" normalizeH="0" baseline="0" noProof="0">
                          <a:ln>
                            <a:noFill/>
                          </a:ln>
                          <a:solidFill>
                            <a:srgbClr val="00345B"/>
                          </a:solidFill>
                          <a:effectLst/>
                          <a:uLnTx/>
                          <a:uFillTx/>
                          <a:latin typeface="Arial"/>
                          <a:ea typeface="+mn-ea"/>
                          <a:cs typeface="Arial"/>
                        </a:rPr>
                        <a:t>standards</a:t>
                      </a:r>
                    </a:p>
                    <a:p>
                      <a:pPr marL="0" marR="0" lvl="0" indent="0" algn="l" rtl="0" eaLnBrk="1" fontAlgn="auto" latinLnBrk="0" hangingPunct="1">
                        <a:lnSpc>
                          <a:spcPct val="100000"/>
                        </a:lnSpc>
                        <a:spcBef>
                          <a:spcPts val="600"/>
                        </a:spcBef>
                        <a:spcAft>
                          <a:spcPts val="600"/>
                        </a:spcAft>
                        <a:buClr>
                          <a:srgbClr val="1F497D"/>
                        </a:buClr>
                        <a:buSzTx/>
                        <a:buFontTx/>
                        <a:buNone/>
                      </a:pPr>
                      <a:r>
                        <a:rPr kumimoji="0" lang="en-US" sz="1100" b="0" i="0" u="none" strike="noStrike" kern="1200" cap="none" spc="0" normalizeH="0" baseline="0" noProof="0">
                          <a:ln>
                            <a:noFill/>
                          </a:ln>
                          <a:solidFill>
                            <a:srgbClr val="00345B"/>
                          </a:solidFill>
                          <a:effectLst/>
                          <a:uLnTx/>
                          <a:uFillTx/>
                          <a:latin typeface="Arial"/>
                          <a:ea typeface="+mn-ea"/>
                          <a:cs typeface="Arial"/>
                        </a:rPr>
                        <a:t>Introduces </a:t>
                      </a:r>
                      <a:r>
                        <a:rPr kumimoji="0" lang="en-US" sz="1100" b="1" i="0" u="none" strike="noStrike" kern="1200" cap="none" spc="0" normalizeH="0" baseline="0" noProof="0">
                          <a:ln>
                            <a:noFill/>
                          </a:ln>
                          <a:solidFill>
                            <a:srgbClr val="00345B"/>
                          </a:solidFill>
                          <a:effectLst/>
                          <a:uLnTx/>
                          <a:uFillTx/>
                          <a:latin typeface="Arial"/>
                          <a:ea typeface="+mn-ea"/>
                          <a:cs typeface="Arial"/>
                        </a:rPr>
                        <a:t>digital identity</a:t>
                      </a:r>
                      <a:r>
                        <a:rPr lang="en-US" sz="1100" b="1" i="0" u="none" strike="noStrike" kern="1200" cap="none" spc="0" normalizeH="0" baseline="0" noProof="0">
                          <a:ln>
                            <a:noFill/>
                          </a:ln>
                          <a:solidFill>
                            <a:srgbClr val="00345B"/>
                          </a:solidFill>
                          <a:effectLst/>
                          <a:uLnTx/>
                          <a:uFillTx/>
                          <a:latin typeface="Arial"/>
                          <a:ea typeface="+mn-ea"/>
                          <a:cs typeface="Arial"/>
                        </a:rPr>
                        <a:t> </a:t>
                      </a:r>
                      <a:endParaRPr kumimoji="0" lang="en-US" sz="1100" b="1" i="0" u="none" strike="noStrike" kern="1200" cap="none" spc="0" normalizeH="0" baseline="0" noProof="0">
                        <a:ln>
                          <a:noFill/>
                        </a:ln>
                        <a:solidFill>
                          <a:srgbClr val="00345B"/>
                        </a:solidFill>
                        <a:effectLst/>
                        <a:uLnTx/>
                        <a:uFillTx/>
                        <a:latin typeface="Arial"/>
                        <a:ea typeface="+mn-ea"/>
                        <a:cs typeface="Arial"/>
                      </a:endParaRP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1" i="0" u="none" strike="noStrike" kern="1200" cap="none" spc="0" normalizeH="0" baseline="0" noProof="0">
                          <a:ln>
                            <a:noFill/>
                          </a:ln>
                          <a:solidFill>
                            <a:srgbClr val="00345B"/>
                          </a:solidFill>
                          <a:effectLst/>
                          <a:uLnTx/>
                          <a:uFillTx/>
                          <a:latin typeface="Arial"/>
                          <a:ea typeface="+mn-ea"/>
                          <a:cs typeface="Arial"/>
                        </a:rPr>
                        <a:t>Reliable demand signals</a:t>
                      </a: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0" i="0" u="none" strike="noStrike" kern="1200" cap="none" spc="0" normalizeH="0" baseline="0" noProof="0">
                          <a:ln>
                            <a:noFill/>
                          </a:ln>
                          <a:solidFill>
                            <a:srgbClr val="00345B"/>
                          </a:solidFill>
                          <a:effectLst/>
                          <a:uLnTx/>
                          <a:uFillTx/>
                          <a:latin typeface="Arial"/>
                          <a:ea typeface="+mn-ea"/>
                          <a:cs typeface="Arial"/>
                        </a:rPr>
                        <a:t>Near real-time access to </a:t>
                      </a:r>
                      <a:r>
                        <a:rPr kumimoji="0" lang="en-US" sz="1100" b="1" i="0" u="none" strike="noStrike" kern="1200" cap="none" spc="0" normalizeH="0" baseline="0" noProof="0">
                          <a:ln>
                            <a:noFill/>
                          </a:ln>
                          <a:solidFill>
                            <a:srgbClr val="00345B"/>
                          </a:solidFill>
                          <a:effectLst/>
                          <a:uLnTx/>
                          <a:uFillTx/>
                          <a:latin typeface="Arial"/>
                          <a:ea typeface="+mn-ea"/>
                          <a:cs typeface="Arial"/>
                        </a:rPr>
                        <a:t>seamless</a:t>
                      </a:r>
                      <a:r>
                        <a:rPr kumimoji="0" lang="en-US" sz="1100" b="0" i="0" u="none" strike="noStrike" kern="1200" cap="none" spc="0" normalizeH="0" baseline="0" noProof="0">
                          <a:ln>
                            <a:noFill/>
                          </a:ln>
                          <a:solidFill>
                            <a:srgbClr val="00345B"/>
                          </a:solidFill>
                          <a:effectLst/>
                          <a:uLnTx/>
                          <a:uFillTx/>
                          <a:latin typeface="Arial"/>
                          <a:ea typeface="+mn-ea"/>
                          <a:cs typeface="Arial"/>
                        </a:rPr>
                        <a:t> and </a:t>
                      </a:r>
                      <a:r>
                        <a:rPr kumimoji="0" lang="en-US" sz="1100" b="1" i="0" u="none" strike="noStrike" kern="1200" cap="none" spc="0" normalizeH="0" baseline="0" noProof="0">
                          <a:ln>
                            <a:noFill/>
                          </a:ln>
                          <a:solidFill>
                            <a:srgbClr val="00345B"/>
                          </a:solidFill>
                          <a:effectLst/>
                          <a:uLnTx/>
                          <a:uFillTx/>
                          <a:latin typeface="Arial"/>
                          <a:ea typeface="+mn-ea"/>
                          <a:cs typeface="Arial"/>
                        </a:rPr>
                        <a:t>accurate supply information</a:t>
                      </a:r>
                    </a:p>
                    <a:p>
                      <a:endParaRPr lang="en-US" sz="110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0" i="0" u="none" strike="noStrike" kern="1200" cap="none" spc="0" normalizeH="0" baseline="0" noProof="0" dirty="0">
                          <a:ln>
                            <a:noFill/>
                          </a:ln>
                          <a:solidFill>
                            <a:srgbClr val="00345B"/>
                          </a:solidFill>
                          <a:effectLst/>
                          <a:uLnTx/>
                          <a:uFillTx/>
                          <a:latin typeface="Arial"/>
                          <a:ea typeface="+mn-ea"/>
                          <a:cs typeface="Arial"/>
                        </a:rPr>
                        <a:t>Achieves </a:t>
                      </a:r>
                      <a:r>
                        <a:rPr kumimoji="0" lang="en-US" sz="1100" b="1" i="0" u="none" strike="noStrike" kern="1200" cap="none" spc="0" normalizeH="0" baseline="0" noProof="0" dirty="0">
                          <a:ln>
                            <a:noFill/>
                          </a:ln>
                          <a:solidFill>
                            <a:srgbClr val="00345B"/>
                          </a:solidFill>
                          <a:effectLst/>
                          <a:uLnTx/>
                          <a:uFillTx/>
                          <a:latin typeface="Arial"/>
                          <a:ea typeface="+mn-ea"/>
                          <a:cs typeface="Arial"/>
                        </a:rPr>
                        <a:t>EMA key principles </a:t>
                      </a:r>
                      <a:r>
                        <a:rPr kumimoji="0" lang="en-US" sz="1100" b="0" i="0" u="none" strike="noStrike" kern="1200" cap="none" spc="0" normalizeH="0" baseline="0" noProof="0" dirty="0">
                          <a:ln>
                            <a:noFill/>
                          </a:ln>
                          <a:solidFill>
                            <a:srgbClr val="00345B"/>
                          </a:solidFill>
                          <a:effectLst/>
                          <a:uLnTx/>
                          <a:uFillTx/>
                          <a:latin typeface="Arial"/>
                          <a:ea typeface="+mn-ea"/>
                          <a:cs typeface="Arial"/>
                        </a:rPr>
                        <a:t>for EPI</a:t>
                      </a:r>
                    </a:p>
                    <a:p>
                      <a:pPr marL="0" marR="0" lvl="0" indent="0" algn="l" rtl="0" eaLnBrk="1" fontAlgn="auto" latinLnBrk="0" hangingPunct="1">
                        <a:lnSpc>
                          <a:spcPct val="100000"/>
                        </a:lnSpc>
                        <a:spcBef>
                          <a:spcPts val="600"/>
                        </a:spcBef>
                        <a:spcAft>
                          <a:spcPts val="600"/>
                        </a:spcAft>
                        <a:buClr>
                          <a:srgbClr val="1F497D"/>
                        </a:buClr>
                        <a:buSzTx/>
                        <a:buFontTx/>
                        <a:buNone/>
                      </a:pPr>
                      <a:r>
                        <a:rPr kumimoji="0" lang="en-GB" sz="1100" b="1" i="0" u="none" strike="noStrike" kern="1200" cap="none" spc="0" normalizeH="0" baseline="0" noProof="0" dirty="0">
                          <a:ln>
                            <a:noFill/>
                          </a:ln>
                          <a:solidFill>
                            <a:srgbClr val="00345B"/>
                          </a:solidFill>
                          <a:effectLst/>
                          <a:uLnTx/>
                          <a:uFillTx/>
                          <a:latin typeface="Arial"/>
                          <a:ea typeface="+mn-ea"/>
                          <a:cs typeface="Arial"/>
                        </a:rPr>
                        <a:t>Environmental</a:t>
                      </a:r>
                      <a:r>
                        <a:rPr lang="en-GB" sz="1100" b="0" i="0" u="none" strike="noStrike" kern="1200" cap="none" spc="0" normalizeH="0" baseline="0" noProof="0" dirty="0">
                          <a:ln>
                            <a:noFill/>
                          </a:ln>
                          <a:solidFill>
                            <a:srgbClr val="00345B"/>
                          </a:solidFill>
                          <a:effectLst/>
                          <a:uLnTx/>
                          <a:uFillTx/>
                          <a:latin typeface="Arial"/>
                          <a:ea typeface="+mn-ea"/>
                          <a:cs typeface="Arial"/>
                        </a:rPr>
                        <a:t> </a:t>
                      </a:r>
                      <a:r>
                        <a:rPr kumimoji="0" lang="en-GB" sz="1100" b="0" i="0" u="none" strike="noStrike" kern="1200" cap="none" spc="0" normalizeH="0" baseline="0" noProof="0" dirty="0">
                          <a:ln>
                            <a:noFill/>
                          </a:ln>
                          <a:solidFill>
                            <a:srgbClr val="00345B"/>
                          </a:solidFill>
                          <a:effectLst/>
                          <a:uLnTx/>
                          <a:uFillTx/>
                          <a:latin typeface="Arial"/>
                          <a:ea typeface="+mn-ea"/>
                          <a:cs typeface="Arial"/>
                        </a:rPr>
                        <a:t> footprint – CSR</a:t>
                      </a:r>
                    </a:p>
                    <a:p>
                      <a:pPr marL="0" marR="0" lvl="0" indent="0" algn="l" rtl="0" eaLnBrk="1" fontAlgn="auto" latinLnBrk="0" hangingPunct="1">
                        <a:lnSpc>
                          <a:spcPct val="100000"/>
                        </a:lnSpc>
                        <a:spcBef>
                          <a:spcPts val="600"/>
                        </a:spcBef>
                        <a:spcAft>
                          <a:spcPts val="600"/>
                        </a:spcAft>
                        <a:buClr>
                          <a:srgbClr val="1F497D"/>
                        </a:buClr>
                        <a:buSzTx/>
                        <a:buFontTx/>
                        <a:buNone/>
                      </a:pPr>
                      <a:r>
                        <a:rPr kumimoji="0" lang="en-US" sz="1100" b="1" i="0" u="none" strike="noStrike" kern="1200" cap="none" spc="0" normalizeH="0" baseline="0" noProof="0" dirty="0">
                          <a:ln>
                            <a:noFill/>
                          </a:ln>
                          <a:solidFill>
                            <a:srgbClr val="00345B"/>
                          </a:solidFill>
                          <a:effectLst/>
                          <a:uLnTx/>
                          <a:uFillTx/>
                          <a:latin typeface="Arial"/>
                          <a:ea typeface="+mn-ea"/>
                          <a:cs typeface="Arial"/>
                        </a:rPr>
                        <a:t>Multi-use of barcodes </a:t>
                      </a:r>
                      <a:r>
                        <a:rPr kumimoji="0" lang="en-US" sz="1100" b="0" i="0" u="none" strike="noStrike" kern="1200" cap="none" spc="0" normalizeH="0" baseline="0" noProof="0" dirty="0">
                          <a:ln>
                            <a:noFill/>
                          </a:ln>
                          <a:solidFill>
                            <a:srgbClr val="00345B"/>
                          </a:solidFill>
                          <a:effectLst/>
                          <a:uLnTx/>
                          <a:uFillTx/>
                          <a:latin typeface="Arial"/>
                          <a:ea typeface="+mn-ea"/>
                          <a:cs typeface="Arial"/>
                        </a:rPr>
                        <a:t>as digital key for delivering bundled digital services and value</a:t>
                      </a:r>
                      <a:endParaRPr kumimoji="0" lang="en-GB" sz="1100" b="0" i="0" u="none" strike="noStrike" kern="1200" cap="none" spc="0" normalizeH="0" baseline="0" noProof="0" dirty="0">
                        <a:ln>
                          <a:noFill/>
                        </a:ln>
                        <a:solidFill>
                          <a:srgbClr val="00345B"/>
                        </a:solidFill>
                        <a:effectLst/>
                        <a:uLnTx/>
                        <a:uFillTx/>
                        <a:latin typeface="Arial"/>
                        <a:ea typeface="+mn-ea"/>
                        <a:cs typeface="Aria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GB" sz="1100" b="1" i="0" u="none" strike="noStrike" kern="1200" cap="none" spc="0" normalizeH="0" baseline="0" noProof="0" dirty="0">
                          <a:ln>
                            <a:noFill/>
                          </a:ln>
                          <a:solidFill>
                            <a:srgbClr val="00345B"/>
                          </a:solidFill>
                          <a:effectLst/>
                          <a:uLnTx/>
                          <a:uFillTx/>
                          <a:latin typeface="Arial"/>
                          <a:ea typeface="+mn-ea"/>
                          <a:cs typeface="Arial"/>
                        </a:rPr>
                        <a:t>Multifactor product Authentication </a:t>
                      </a: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GB" sz="1100" b="0" i="0" u="none" strike="noStrike" kern="1200" cap="none" spc="0" normalizeH="0" baseline="0" noProof="0" dirty="0">
                          <a:ln>
                            <a:noFill/>
                          </a:ln>
                          <a:solidFill>
                            <a:srgbClr val="00345B"/>
                          </a:solidFill>
                          <a:effectLst/>
                          <a:uLnTx/>
                          <a:uFillTx/>
                          <a:latin typeface="Arial"/>
                          <a:ea typeface="+mn-ea"/>
                          <a:cs typeface="Arial"/>
                        </a:rPr>
                        <a:t>Authentication feature </a:t>
                      </a:r>
                      <a:r>
                        <a:rPr kumimoji="0" lang="en-GB" sz="1100" b="1" i="0" u="none" strike="noStrike" kern="1200" cap="none" spc="0" normalizeH="0" baseline="0" noProof="0" dirty="0">
                          <a:ln>
                            <a:noFill/>
                          </a:ln>
                          <a:solidFill>
                            <a:srgbClr val="00345B"/>
                          </a:solidFill>
                          <a:effectLst/>
                          <a:uLnTx/>
                          <a:uFillTx/>
                          <a:latin typeface="Arial"/>
                          <a:ea typeface="+mn-ea"/>
                          <a:cs typeface="Arial"/>
                        </a:rPr>
                        <a:t>agnostic</a:t>
                      </a: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GB" sz="1100" b="0" i="0" u="none" strike="noStrike" kern="1200" cap="none" spc="0" normalizeH="0" baseline="0" noProof="0" dirty="0">
                          <a:ln>
                            <a:noFill/>
                          </a:ln>
                          <a:solidFill>
                            <a:srgbClr val="00345B"/>
                          </a:solidFill>
                          <a:effectLst/>
                          <a:uLnTx/>
                          <a:uFillTx/>
                          <a:latin typeface="Arial"/>
                          <a:ea typeface="+mn-ea"/>
                          <a:cs typeface="Arial"/>
                        </a:rPr>
                        <a:t>ACDC (anti-counterfeiting data collaboration) r</a:t>
                      </a:r>
                      <a:r>
                        <a:rPr kumimoji="0" lang="en-GB" sz="1100" b="1" i="0" u="none" strike="noStrike" kern="1200" cap="none" spc="0" normalizeH="0" baseline="0" noProof="0" dirty="0">
                          <a:ln>
                            <a:noFill/>
                          </a:ln>
                          <a:solidFill>
                            <a:srgbClr val="00345B"/>
                          </a:solidFill>
                          <a:effectLst/>
                          <a:uLnTx/>
                          <a:uFillTx/>
                          <a:latin typeface="Arial"/>
                          <a:ea typeface="+mn-ea"/>
                          <a:cs typeface="Arial"/>
                        </a:rPr>
                        <a:t>egulatory</a:t>
                      </a:r>
                      <a:r>
                        <a:rPr kumimoji="0" lang="en-GB" sz="1100" b="0" i="0" u="none" strike="noStrike" kern="1200" cap="none" spc="0" normalizeH="0" baseline="0" noProof="0" dirty="0">
                          <a:ln>
                            <a:noFill/>
                          </a:ln>
                          <a:solidFill>
                            <a:srgbClr val="00345B"/>
                          </a:solidFill>
                          <a:effectLst/>
                          <a:uLnTx/>
                          <a:uFillTx/>
                          <a:latin typeface="Arial"/>
                          <a:ea typeface="+mn-ea"/>
                          <a:cs typeface="Arial"/>
                        </a:rPr>
                        <a:t> and </a:t>
                      </a:r>
                      <a:r>
                        <a:rPr kumimoji="0" lang="en-GB" sz="1100" b="1" i="0" u="none" strike="noStrike" kern="1200" cap="none" spc="0" normalizeH="0" baseline="0" noProof="0" dirty="0">
                          <a:ln>
                            <a:noFill/>
                          </a:ln>
                          <a:solidFill>
                            <a:srgbClr val="00345B"/>
                          </a:solidFill>
                          <a:effectLst/>
                          <a:uLnTx/>
                          <a:uFillTx/>
                          <a:latin typeface="Arial"/>
                          <a:ea typeface="+mn-ea"/>
                          <a:cs typeface="Arial"/>
                        </a:rPr>
                        <a:t>law enforcement </a:t>
                      </a:r>
                      <a:r>
                        <a:rPr kumimoji="0" lang="en-GB" sz="1100" b="0" i="0" u="none" strike="noStrike" kern="1200" cap="none" spc="0" normalizeH="0" baseline="0" noProof="0" dirty="0">
                          <a:ln>
                            <a:noFill/>
                          </a:ln>
                          <a:solidFill>
                            <a:srgbClr val="00345B"/>
                          </a:solidFill>
                          <a:effectLst/>
                          <a:uLnTx/>
                          <a:uFillTx/>
                          <a:latin typeface="Arial"/>
                          <a:ea typeface="+mn-ea"/>
                          <a:cs typeface="Arial"/>
                        </a:rPr>
                        <a:t>value</a:t>
                      </a: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GB" sz="1100" b="1" i="0" u="none" strike="noStrike" kern="1200" cap="none" spc="0" normalizeH="0" baseline="0" noProof="0" dirty="0">
                          <a:ln>
                            <a:noFill/>
                          </a:ln>
                          <a:solidFill>
                            <a:srgbClr val="00345B"/>
                          </a:solidFill>
                          <a:effectLst/>
                          <a:uLnTx/>
                          <a:uFillTx/>
                          <a:latin typeface="Arial"/>
                          <a:ea typeface="+mn-ea"/>
                          <a:cs typeface="Arial"/>
                        </a:rPr>
                        <a:t>Leveraging </a:t>
                      </a:r>
                      <a:r>
                        <a:rPr kumimoji="0" lang="en-GB" sz="1100" b="1" i="0" u="none" strike="noStrike" kern="1200" cap="none" spc="0" normalizeH="0" baseline="0" noProof="0" dirty="0" err="1">
                          <a:ln>
                            <a:noFill/>
                          </a:ln>
                          <a:solidFill>
                            <a:srgbClr val="00345B"/>
                          </a:solidFill>
                          <a:effectLst/>
                          <a:uLnTx/>
                          <a:uFillTx/>
                          <a:latin typeface="Arial"/>
                          <a:ea typeface="+mn-ea"/>
                          <a:cs typeface="Arial"/>
                        </a:rPr>
                        <a:t>ePI</a:t>
                      </a:r>
                      <a:r>
                        <a:rPr kumimoji="0" lang="en-GB" sz="1100" b="1" i="0" u="none" strike="noStrike" kern="1200" cap="none" spc="0" normalizeH="0" baseline="0" noProof="0" dirty="0">
                          <a:ln>
                            <a:noFill/>
                          </a:ln>
                          <a:solidFill>
                            <a:srgbClr val="00345B"/>
                          </a:solidFill>
                          <a:effectLst/>
                          <a:uLnTx/>
                          <a:uFillTx/>
                          <a:latin typeface="Arial"/>
                          <a:ea typeface="+mn-ea"/>
                          <a:cs typeface="Arial"/>
                        </a:rPr>
                        <a:t> </a:t>
                      </a:r>
                      <a:r>
                        <a:rPr kumimoji="0" lang="en-GB" sz="1100" b="0" i="0" u="none" strike="noStrike" kern="1200" cap="none" spc="0" normalizeH="0" baseline="0" noProof="0" dirty="0">
                          <a:ln>
                            <a:noFill/>
                          </a:ln>
                          <a:solidFill>
                            <a:srgbClr val="00345B"/>
                          </a:solidFill>
                          <a:effectLst/>
                          <a:uLnTx/>
                          <a:uFillTx/>
                          <a:latin typeface="Arial"/>
                          <a:ea typeface="+mn-ea"/>
                          <a:cs typeface="Arial"/>
                        </a:rPr>
                        <a:t>one app for additional anti-counterfeiting check</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0" i="0" u="none" strike="noStrike" kern="1200" cap="none" spc="0" normalizeH="0" baseline="0" noProof="0" dirty="0">
                          <a:ln>
                            <a:noFill/>
                          </a:ln>
                          <a:solidFill>
                            <a:srgbClr val="00345B"/>
                          </a:solidFill>
                          <a:effectLst/>
                          <a:uLnTx/>
                          <a:uFillTx/>
                          <a:latin typeface="Arial"/>
                          <a:ea typeface="+mn-ea"/>
                          <a:cs typeface="Arial"/>
                        </a:rPr>
                        <a:t>Establishes a trusted environment for </a:t>
                      </a:r>
                      <a:r>
                        <a:rPr kumimoji="0" lang="en-US" sz="1100" b="1" i="0" u="none" strike="noStrike" kern="1200" cap="none" spc="0" normalizeH="0" baseline="0" noProof="0" dirty="0">
                          <a:ln>
                            <a:noFill/>
                          </a:ln>
                          <a:solidFill>
                            <a:srgbClr val="00345B"/>
                          </a:solidFill>
                          <a:effectLst/>
                          <a:uLnTx/>
                          <a:uFillTx/>
                          <a:latin typeface="Arial"/>
                          <a:ea typeface="+mn-ea"/>
                          <a:cs typeface="Arial"/>
                        </a:rPr>
                        <a:t>patient-centric </a:t>
                      </a:r>
                      <a:r>
                        <a:rPr kumimoji="0" lang="en-US" sz="1100" b="0" i="0" u="none" strike="noStrike" kern="1200" cap="none" spc="0" normalizeH="0" baseline="0" noProof="0" dirty="0">
                          <a:ln>
                            <a:noFill/>
                          </a:ln>
                          <a:solidFill>
                            <a:srgbClr val="00345B"/>
                          </a:solidFill>
                          <a:effectLst/>
                          <a:uLnTx/>
                          <a:uFillTx/>
                          <a:latin typeface="Arial"/>
                          <a:ea typeface="+mn-ea"/>
                          <a:cs typeface="Arial"/>
                        </a:rPr>
                        <a:t>decentralized applications</a:t>
                      </a: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0" i="0" u="none" strike="noStrike" kern="1200" cap="none" spc="0" normalizeH="0" baseline="0" noProof="0" dirty="0">
                          <a:ln>
                            <a:noFill/>
                          </a:ln>
                          <a:solidFill>
                            <a:srgbClr val="00345B"/>
                          </a:solidFill>
                          <a:effectLst/>
                          <a:uLnTx/>
                          <a:uFillTx/>
                          <a:latin typeface="Arial"/>
                          <a:ea typeface="+mn-ea"/>
                          <a:cs typeface="Arial"/>
                        </a:rPr>
                        <a:t>Uses blockchain’s trusted network to leverage </a:t>
                      </a:r>
                      <a:r>
                        <a:rPr kumimoji="0" lang="en-US" sz="1100" b="1" i="0" u="none" strike="noStrike" kern="1200" cap="none" spc="0" normalizeH="0" baseline="0" noProof="0" dirty="0">
                          <a:ln>
                            <a:noFill/>
                          </a:ln>
                          <a:solidFill>
                            <a:srgbClr val="00345B"/>
                          </a:solidFill>
                          <a:effectLst/>
                          <a:uLnTx/>
                          <a:uFillTx/>
                          <a:latin typeface="Arial"/>
                          <a:ea typeface="+mn-ea"/>
                          <a:cs typeface="Arial"/>
                        </a:rPr>
                        <a:t>RWE for research</a:t>
                      </a: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0" i="0" u="none" strike="noStrike" kern="1200" cap="none" spc="0" normalizeH="0" baseline="0" noProof="0" dirty="0">
                          <a:ln>
                            <a:noFill/>
                          </a:ln>
                          <a:solidFill>
                            <a:srgbClr val="00345B"/>
                          </a:solidFill>
                          <a:effectLst/>
                          <a:uLnTx/>
                          <a:uFillTx/>
                          <a:latin typeface="Arial"/>
                          <a:ea typeface="+mn-ea"/>
                          <a:cs typeface="Arial"/>
                        </a:rPr>
                        <a:t>Uses </a:t>
                      </a:r>
                      <a:r>
                        <a:rPr kumimoji="0" lang="en-US" sz="1100" b="1" i="0" u="none" strike="noStrike" kern="1200" cap="none" spc="0" normalizeH="0" baseline="0" noProof="0" dirty="0">
                          <a:ln>
                            <a:noFill/>
                          </a:ln>
                          <a:solidFill>
                            <a:srgbClr val="00345B"/>
                          </a:solidFill>
                          <a:effectLst/>
                          <a:uLnTx/>
                          <a:uFillTx/>
                          <a:latin typeface="Arial"/>
                          <a:ea typeface="+mn-ea"/>
                          <a:cs typeface="Arial"/>
                        </a:rPr>
                        <a:t>Machine Learning and AI</a:t>
                      </a:r>
                      <a:endParaRPr kumimoji="0" lang="en-US" sz="1100" b="0" i="0" u="none" strike="noStrike" kern="1200" cap="none" spc="0" normalizeH="0" baseline="0" noProof="0" dirty="0">
                        <a:ln>
                          <a:noFill/>
                        </a:ln>
                        <a:solidFill>
                          <a:srgbClr val="00345B"/>
                        </a:solidFill>
                        <a:effectLst/>
                        <a:uLnTx/>
                        <a:uFillTx/>
                        <a:latin typeface="Arial"/>
                        <a:ea typeface="+mn-ea"/>
                        <a:cs typeface="Arial"/>
                      </a:endParaRPr>
                    </a:p>
                    <a:p>
                      <a:pPr marL="0" marR="0" lvl="0" indent="0" algn="l" defTabSz="914400" rtl="0" eaLnBrk="1" fontAlgn="auto" latinLnBrk="0" hangingPunct="1">
                        <a:lnSpc>
                          <a:spcPct val="100000"/>
                        </a:lnSpc>
                        <a:spcBef>
                          <a:spcPts val="600"/>
                        </a:spcBef>
                        <a:spcAft>
                          <a:spcPts val="600"/>
                        </a:spcAft>
                        <a:buClr>
                          <a:srgbClr val="1F497D"/>
                        </a:buClr>
                        <a:buSzTx/>
                        <a:buFontTx/>
                        <a:buNone/>
                        <a:tabLst/>
                        <a:defRPr/>
                      </a:pPr>
                      <a:r>
                        <a:rPr kumimoji="0" lang="en-US" sz="1100" b="1" i="0" u="none" strike="noStrike" kern="1200" cap="none" spc="0" normalizeH="0" baseline="0" noProof="0" dirty="0">
                          <a:ln>
                            <a:noFill/>
                          </a:ln>
                          <a:solidFill>
                            <a:srgbClr val="00345B"/>
                          </a:solidFill>
                          <a:effectLst/>
                          <a:uLnTx/>
                          <a:uFillTx/>
                          <a:latin typeface="Arial"/>
                          <a:ea typeface="+mn-ea"/>
                          <a:cs typeface="Arial"/>
                        </a:rPr>
                        <a:t>Value-Based </a:t>
                      </a:r>
                      <a:r>
                        <a:rPr kumimoji="0" lang="en-US" sz="1100" b="0" i="0" u="none" strike="noStrike" kern="1200" cap="none" spc="0" normalizeH="0" baseline="0" noProof="0" dirty="0">
                          <a:ln>
                            <a:noFill/>
                          </a:ln>
                          <a:solidFill>
                            <a:srgbClr val="00345B"/>
                          </a:solidFill>
                          <a:effectLst/>
                          <a:uLnTx/>
                          <a:uFillTx/>
                          <a:latin typeface="Arial"/>
                          <a:ea typeface="+mn-ea"/>
                          <a:cs typeface="Arial"/>
                        </a:rPr>
                        <a:t>health delivery</a:t>
                      </a:r>
                      <a:r>
                        <a:rPr kumimoji="0" lang="en-US" sz="1100" b="1" i="0" u="none" strike="noStrike" kern="1200" cap="none" spc="0" normalizeH="0" baseline="0" noProof="0" dirty="0">
                          <a:ln>
                            <a:noFill/>
                          </a:ln>
                          <a:solidFill>
                            <a:srgbClr val="00345B"/>
                          </a:solidFill>
                          <a:effectLst/>
                          <a:uLnTx/>
                          <a:uFillTx/>
                          <a:latin typeface="Arial"/>
                          <a:ea typeface="+mn-ea"/>
                          <a:cs typeface="Arial"/>
                        </a:rPr>
                        <a:t> </a:t>
                      </a:r>
                      <a:r>
                        <a:rPr kumimoji="0" lang="en-US" sz="1100" b="0" i="0" u="none" strike="noStrike" kern="1200" cap="none" spc="0" normalizeH="0" baseline="0" noProof="0" dirty="0">
                          <a:ln>
                            <a:noFill/>
                          </a:ln>
                          <a:solidFill>
                            <a:srgbClr val="00345B"/>
                          </a:solidFill>
                          <a:effectLst/>
                          <a:uLnTx/>
                          <a:uFillTx/>
                          <a:latin typeface="Arial"/>
                          <a:ea typeface="+mn-ea"/>
                          <a:cs typeface="Arial"/>
                        </a:rPr>
                        <a:t>in</a:t>
                      </a:r>
                      <a:r>
                        <a:rPr kumimoji="0" lang="en-US" sz="1100" b="1" i="0" u="none" strike="noStrike" kern="1200" cap="none" spc="0" normalizeH="0" baseline="0" noProof="0" dirty="0">
                          <a:ln>
                            <a:noFill/>
                          </a:ln>
                          <a:solidFill>
                            <a:srgbClr val="00345B"/>
                          </a:solidFill>
                          <a:effectLst/>
                          <a:uLnTx/>
                          <a:uFillTx/>
                          <a:latin typeface="Arial"/>
                          <a:ea typeface="+mn-ea"/>
                          <a:cs typeface="Arial"/>
                        </a:rPr>
                        <a:t> </a:t>
                      </a:r>
                      <a:r>
                        <a:rPr kumimoji="0" lang="en-US" sz="1100" b="0" i="0" u="none" strike="noStrike" kern="1200" cap="none" spc="0" normalizeH="0" baseline="0" noProof="0" dirty="0">
                          <a:ln>
                            <a:noFill/>
                          </a:ln>
                          <a:solidFill>
                            <a:srgbClr val="00345B"/>
                          </a:solidFill>
                          <a:effectLst/>
                          <a:uLnTx/>
                          <a:uFillTx/>
                          <a:latin typeface="Arial"/>
                          <a:ea typeface="+mn-ea"/>
                          <a:cs typeface="Arial"/>
                        </a:rPr>
                        <a:t>clinical practice</a:t>
                      </a:r>
                      <a:endParaRPr kumimoji="0" lang="en-US" sz="1100" b="1" i="0" u="none" strike="noStrike" kern="1200" cap="none" spc="0" normalizeH="0" baseline="0" noProof="0" dirty="0">
                        <a:ln>
                          <a:noFill/>
                        </a:ln>
                        <a:solidFill>
                          <a:srgbClr val="00345B"/>
                        </a:solidFill>
                        <a:effectLst/>
                        <a:uLnTx/>
                        <a:uFillTx/>
                        <a:latin typeface="Arial"/>
                        <a:ea typeface="+mn-ea"/>
                        <a:cs typeface="Arial"/>
                      </a:endParaRPr>
                    </a:p>
                  </a:txBody>
                  <a:tcPr>
                    <a:lnL w="12700" cap="flat" cmpd="sng" algn="ctr">
                      <a:solidFill>
                        <a:schemeClr val="bg1">
                          <a:lumMod val="95000"/>
                        </a:schemeClr>
                      </a:solidFill>
                      <a:prstDash val="solid"/>
                      <a:round/>
                      <a:headEnd type="none" w="med" len="med"/>
                      <a:tailEnd type="none" w="med" len="med"/>
                    </a:lnL>
                    <a:noFill/>
                  </a:tcPr>
                </a:tc>
                <a:extLst>
                  <a:ext uri="{0D108BD9-81ED-4DB2-BD59-A6C34878D82A}">
                    <a16:rowId xmlns:a16="http://schemas.microsoft.com/office/drawing/2014/main" val="10000"/>
                  </a:ext>
                </a:extLst>
              </a:tr>
            </a:tbl>
          </a:graphicData>
        </a:graphic>
      </p:graphicFrame>
      <p:grpSp>
        <p:nvGrpSpPr>
          <p:cNvPr id="50" name="Group 49"/>
          <p:cNvGrpSpPr/>
          <p:nvPr/>
        </p:nvGrpSpPr>
        <p:grpSpPr>
          <a:xfrm>
            <a:off x="10673612" y="1380743"/>
            <a:ext cx="1042098" cy="1524503"/>
            <a:chOff x="10673612" y="1380743"/>
            <a:chExt cx="1042098" cy="1524503"/>
          </a:xfrm>
        </p:grpSpPr>
        <p:sp>
          <p:nvSpPr>
            <p:cNvPr id="41" name="Freeform 40"/>
            <p:cNvSpPr/>
            <p:nvPr/>
          </p:nvSpPr>
          <p:spPr>
            <a:xfrm>
              <a:off x="10673612" y="2162751"/>
              <a:ext cx="1042098" cy="742495"/>
            </a:xfrm>
            <a:custGeom>
              <a:avLst/>
              <a:gdLst>
                <a:gd name="connsiteX0" fmla="*/ 0 w 1042098"/>
                <a:gd name="connsiteY0" fmla="*/ 74250 h 742495"/>
                <a:gd name="connsiteX1" fmla="*/ 74250 w 1042098"/>
                <a:gd name="connsiteY1" fmla="*/ 0 h 742495"/>
                <a:gd name="connsiteX2" fmla="*/ 967849 w 1042098"/>
                <a:gd name="connsiteY2" fmla="*/ 0 h 742495"/>
                <a:gd name="connsiteX3" fmla="*/ 1042099 w 1042098"/>
                <a:gd name="connsiteY3" fmla="*/ 74250 h 742495"/>
                <a:gd name="connsiteX4" fmla="*/ 1042098 w 1042098"/>
                <a:gd name="connsiteY4" fmla="*/ 668246 h 742495"/>
                <a:gd name="connsiteX5" fmla="*/ 967848 w 1042098"/>
                <a:gd name="connsiteY5" fmla="*/ 742496 h 742495"/>
                <a:gd name="connsiteX6" fmla="*/ 74250 w 1042098"/>
                <a:gd name="connsiteY6" fmla="*/ 742495 h 742495"/>
                <a:gd name="connsiteX7" fmla="*/ 0 w 1042098"/>
                <a:gd name="connsiteY7" fmla="*/ 668245 h 742495"/>
                <a:gd name="connsiteX8" fmla="*/ 0 w 1042098"/>
                <a:gd name="connsiteY8" fmla="*/ 74250 h 74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2098" h="742495">
                  <a:moveTo>
                    <a:pt x="0" y="74250"/>
                  </a:moveTo>
                  <a:cubicBezTo>
                    <a:pt x="0" y="33243"/>
                    <a:pt x="33243" y="0"/>
                    <a:pt x="74250" y="0"/>
                  </a:cubicBezTo>
                  <a:lnTo>
                    <a:pt x="967849" y="0"/>
                  </a:lnTo>
                  <a:cubicBezTo>
                    <a:pt x="1008856" y="0"/>
                    <a:pt x="1042099" y="33243"/>
                    <a:pt x="1042099" y="74250"/>
                  </a:cubicBezTo>
                  <a:cubicBezTo>
                    <a:pt x="1042099" y="272249"/>
                    <a:pt x="1042098" y="470247"/>
                    <a:pt x="1042098" y="668246"/>
                  </a:cubicBezTo>
                  <a:cubicBezTo>
                    <a:pt x="1042098" y="709253"/>
                    <a:pt x="1008855" y="742496"/>
                    <a:pt x="967848" y="742496"/>
                  </a:cubicBezTo>
                  <a:lnTo>
                    <a:pt x="74250" y="742495"/>
                  </a:lnTo>
                  <a:cubicBezTo>
                    <a:pt x="33243" y="742495"/>
                    <a:pt x="0" y="709252"/>
                    <a:pt x="0" y="668245"/>
                  </a:cubicBezTo>
                  <a:lnTo>
                    <a:pt x="0" y="74250"/>
                  </a:lnTo>
                  <a:close/>
                </a:path>
              </a:pathLst>
            </a:custGeom>
            <a:solidFill>
              <a:srgbClr val="DEFEFC"/>
            </a:solidFill>
            <a:ln>
              <a:noFill/>
            </a:ln>
          </p:spPr>
          <p:style>
            <a:lnRef idx="2">
              <a:scrgbClr r="0" g="0" b="0"/>
            </a:lnRef>
            <a:fillRef idx="1">
              <a:scrgbClr r="0" g="0" b="0"/>
            </a:fillRef>
            <a:effectRef idx="0">
              <a:schemeClr val="accent3">
                <a:hueOff val="11250264"/>
                <a:satOff val="-16880"/>
                <a:lumOff val="-2745"/>
                <a:alphaOff val="0"/>
              </a:schemeClr>
            </a:effectRef>
            <a:fontRef idx="minor">
              <a:schemeClr val="lt1"/>
            </a:fontRef>
          </p:style>
          <p:txBody>
            <a:bodyPr spcFirstLastPara="0" vert="horz" wrap="square" lIns="63657" tIns="63657" rIns="63657" bIns="63657" numCol="1" spcCol="1270" anchor="ctr" anchorCtr="0">
              <a:noAutofit/>
            </a:bodyPr>
            <a:lstStyle/>
            <a:p>
              <a:pPr lvl="0" algn="ctr" defTabSz="466725">
                <a:lnSpc>
                  <a:spcPct val="100000"/>
                </a:lnSpc>
                <a:spcBef>
                  <a:spcPct val="0"/>
                </a:spcBef>
                <a:spcAft>
                  <a:spcPts val="0"/>
                </a:spcAft>
              </a:pPr>
              <a:r>
                <a:rPr lang="en-US" sz="1050" b="1" kern="1200">
                  <a:solidFill>
                    <a:srgbClr val="00345B"/>
                  </a:solidFill>
                  <a:latin typeface="Arial" pitchFamily="34" charset="0"/>
                  <a:cs typeface="Arial" pitchFamily="34" charset="0"/>
                </a:rPr>
                <a:t>Personalized Medicines</a:t>
              </a:r>
            </a:p>
          </p:txBody>
        </p:sp>
        <p:grpSp>
          <p:nvGrpSpPr>
            <p:cNvPr id="31" name="Group 30"/>
            <p:cNvGrpSpPr/>
            <p:nvPr/>
          </p:nvGrpSpPr>
          <p:grpSpPr>
            <a:xfrm>
              <a:off x="10953028" y="1380743"/>
              <a:ext cx="496939" cy="696116"/>
              <a:chOff x="4525852" y="1123472"/>
              <a:chExt cx="691125" cy="968130"/>
            </a:xfrm>
          </p:grpSpPr>
          <p:sp>
            <p:nvSpPr>
              <p:cNvPr id="32" name="Elipse 9"/>
              <p:cNvSpPr/>
              <p:nvPr/>
            </p:nvSpPr>
            <p:spPr>
              <a:xfrm>
                <a:off x="4763302" y="1637927"/>
                <a:ext cx="453675" cy="453675"/>
              </a:xfrm>
              <a:prstGeom prst="ellipse">
                <a:avLst/>
              </a:prstGeom>
              <a:solidFill>
                <a:srgbClr val="DEFEFC"/>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25852" y="1123472"/>
                <a:ext cx="637249" cy="8134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grpSp>
        <p:nvGrpSpPr>
          <p:cNvPr id="47" name="Group 46"/>
          <p:cNvGrpSpPr/>
          <p:nvPr/>
        </p:nvGrpSpPr>
        <p:grpSpPr>
          <a:xfrm>
            <a:off x="7755737" y="1370273"/>
            <a:ext cx="1367232" cy="1534973"/>
            <a:chOff x="7755737" y="1370273"/>
            <a:chExt cx="1367232" cy="1534973"/>
          </a:xfrm>
        </p:grpSpPr>
        <p:sp>
          <p:nvSpPr>
            <p:cNvPr id="37" name="Freeform 36"/>
            <p:cNvSpPr/>
            <p:nvPr/>
          </p:nvSpPr>
          <p:spPr>
            <a:xfrm>
              <a:off x="7755737" y="2162751"/>
              <a:ext cx="1042098" cy="742495"/>
            </a:xfrm>
            <a:custGeom>
              <a:avLst/>
              <a:gdLst>
                <a:gd name="connsiteX0" fmla="*/ 0 w 1042098"/>
                <a:gd name="connsiteY0" fmla="*/ 74250 h 742495"/>
                <a:gd name="connsiteX1" fmla="*/ 74250 w 1042098"/>
                <a:gd name="connsiteY1" fmla="*/ 0 h 742495"/>
                <a:gd name="connsiteX2" fmla="*/ 967849 w 1042098"/>
                <a:gd name="connsiteY2" fmla="*/ 0 h 742495"/>
                <a:gd name="connsiteX3" fmla="*/ 1042099 w 1042098"/>
                <a:gd name="connsiteY3" fmla="*/ 74250 h 742495"/>
                <a:gd name="connsiteX4" fmla="*/ 1042098 w 1042098"/>
                <a:gd name="connsiteY4" fmla="*/ 668246 h 742495"/>
                <a:gd name="connsiteX5" fmla="*/ 967848 w 1042098"/>
                <a:gd name="connsiteY5" fmla="*/ 742496 h 742495"/>
                <a:gd name="connsiteX6" fmla="*/ 74250 w 1042098"/>
                <a:gd name="connsiteY6" fmla="*/ 742495 h 742495"/>
                <a:gd name="connsiteX7" fmla="*/ 0 w 1042098"/>
                <a:gd name="connsiteY7" fmla="*/ 668245 h 742495"/>
                <a:gd name="connsiteX8" fmla="*/ 0 w 1042098"/>
                <a:gd name="connsiteY8" fmla="*/ 74250 h 74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2098" h="742495">
                  <a:moveTo>
                    <a:pt x="0" y="74250"/>
                  </a:moveTo>
                  <a:cubicBezTo>
                    <a:pt x="0" y="33243"/>
                    <a:pt x="33243" y="0"/>
                    <a:pt x="74250" y="0"/>
                  </a:cubicBezTo>
                  <a:lnTo>
                    <a:pt x="967849" y="0"/>
                  </a:lnTo>
                  <a:cubicBezTo>
                    <a:pt x="1008856" y="0"/>
                    <a:pt x="1042099" y="33243"/>
                    <a:pt x="1042099" y="74250"/>
                  </a:cubicBezTo>
                  <a:cubicBezTo>
                    <a:pt x="1042099" y="272249"/>
                    <a:pt x="1042098" y="470247"/>
                    <a:pt x="1042098" y="668246"/>
                  </a:cubicBezTo>
                  <a:cubicBezTo>
                    <a:pt x="1042098" y="709253"/>
                    <a:pt x="1008855" y="742496"/>
                    <a:pt x="967848" y="742496"/>
                  </a:cubicBezTo>
                  <a:lnTo>
                    <a:pt x="74250" y="742495"/>
                  </a:lnTo>
                  <a:cubicBezTo>
                    <a:pt x="33243" y="742495"/>
                    <a:pt x="0" y="709252"/>
                    <a:pt x="0" y="668245"/>
                  </a:cubicBezTo>
                  <a:lnTo>
                    <a:pt x="0" y="74250"/>
                  </a:lnTo>
                  <a:close/>
                </a:path>
              </a:pathLst>
            </a:custGeom>
            <a:solidFill>
              <a:srgbClr val="71FDF5"/>
            </a:solidFill>
            <a:ln>
              <a:noFill/>
            </a:ln>
          </p:spPr>
          <p:style>
            <a:lnRef idx="2">
              <a:scrgbClr r="0" g="0" b="0"/>
            </a:lnRef>
            <a:fillRef idx="1">
              <a:scrgbClr r="0" g="0" b="0"/>
            </a:fillRef>
            <a:effectRef idx="0">
              <a:schemeClr val="accent3">
                <a:hueOff val="8035903"/>
                <a:satOff val="-12057"/>
                <a:lumOff val="-1961"/>
                <a:alphaOff val="0"/>
              </a:schemeClr>
            </a:effectRef>
            <a:fontRef idx="minor">
              <a:schemeClr val="lt1"/>
            </a:fontRef>
          </p:style>
          <p:txBody>
            <a:bodyPr spcFirstLastPara="0" vert="horz" wrap="square" lIns="63657" tIns="63657" rIns="63657" bIns="63657" numCol="1" spcCol="1270" anchor="ctr" anchorCtr="0">
              <a:noAutofit/>
            </a:bodyPr>
            <a:lstStyle/>
            <a:p>
              <a:pPr lvl="0" algn="ctr" defTabSz="466725">
                <a:lnSpc>
                  <a:spcPct val="100000"/>
                </a:lnSpc>
                <a:spcBef>
                  <a:spcPct val="0"/>
                </a:spcBef>
                <a:spcAft>
                  <a:spcPts val="0"/>
                </a:spcAft>
              </a:pPr>
              <a:r>
                <a:rPr lang="en-US" sz="1050" b="1" kern="1200" dirty="0">
                  <a:solidFill>
                    <a:srgbClr val="00345B"/>
                  </a:solidFill>
                  <a:latin typeface="Arial" pitchFamily="34" charset="0"/>
                  <a:cs typeface="Arial" pitchFamily="34" charset="0"/>
                </a:rPr>
                <a:t>Epi -</a:t>
              </a:r>
            </a:p>
            <a:p>
              <a:pPr lvl="0" algn="ctr" defTabSz="466725">
                <a:lnSpc>
                  <a:spcPct val="100000"/>
                </a:lnSpc>
                <a:spcBef>
                  <a:spcPct val="0"/>
                </a:spcBef>
                <a:spcAft>
                  <a:spcPts val="0"/>
                </a:spcAft>
              </a:pPr>
              <a:r>
                <a:rPr lang="en-US" sz="1050" b="1" kern="1200" dirty="0">
                  <a:solidFill>
                    <a:srgbClr val="00345B"/>
                  </a:solidFill>
                  <a:latin typeface="Arial" pitchFamily="34" charset="0"/>
                  <a:cs typeface="Arial" pitchFamily="34" charset="0"/>
                </a:rPr>
                <a:t>Electronic Product Information</a:t>
              </a:r>
            </a:p>
          </p:txBody>
        </p:sp>
        <p:sp>
          <p:nvSpPr>
            <p:cNvPr id="38" name="Freeform 37"/>
            <p:cNvSpPr/>
            <p:nvPr/>
          </p:nvSpPr>
          <p:spPr>
            <a:xfrm>
              <a:off x="8902045" y="2404778"/>
              <a:ext cx="220924" cy="258440"/>
            </a:xfrm>
            <a:custGeom>
              <a:avLst/>
              <a:gdLst>
                <a:gd name="connsiteX0" fmla="*/ 0 w 220924"/>
                <a:gd name="connsiteY0" fmla="*/ 51688 h 258440"/>
                <a:gd name="connsiteX1" fmla="*/ 110462 w 220924"/>
                <a:gd name="connsiteY1" fmla="*/ 51688 h 258440"/>
                <a:gd name="connsiteX2" fmla="*/ 110462 w 220924"/>
                <a:gd name="connsiteY2" fmla="*/ 0 h 258440"/>
                <a:gd name="connsiteX3" fmla="*/ 220924 w 220924"/>
                <a:gd name="connsiteY3" fmla="*/ 129220 h 258440"/>
                <a:gd name="connsiteX4" fmla="*/ 110462 w 220924"/>
                <a:gd name="connsiteY4" fmla="*/ 258440 h 258440"/>
                <a:gd name="connsiteX5" fmla="*/ 110462 w 220924"/>
                <a:gd name="connsiteY5" fmla="*/ 206752 h 258440"/>
                <a:gd name="connsiteX6" fmla="*/ 0 w 220924"/>
                <a:gd name="connsiteY6" fmla="*/ 206752 h 258440"/>
                <a:gd name="connsiteX7" fmla="*/ 0 w 220924"/>
                <a:gd name="connsiteY7" fmla="*/ 51688 h 2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24" h="258440">
                  <a:moveTo>
                    <a:pt x="0" y="51688"/>
                  </a:moveTo>
                  <a:lnTo>
                    <a:pt x="110462" y="51688"/>
                  </a:lnTo>
                  <a:lnTo>
                    <a:pt x="110462" y="0"/>
                  </a:lnTo>
                  <a:lnTo>
                    <a:pt x="220924" y="129220"/>
                  </a:lnTo>
                  <a:lnTo>
                    <a:pt x="110462" y="258440"/>
                  </a:lnTo>
                  <a:lnTo>
                    <a:pt x="110462" y="206752"/>
                  </a:lnTo>
                  <a:lnTo>
                    <a:pt x="0" y="206752"/>
                  </a:lnTo>
                  <a:lnTo>
                    <a:pt x="0" y="51688"/>
                  </a:lnTo>
                  <a:close/>
                </a:path>
              </a:pathLst>
            </a:custGeom>
            <a:solidFill>
              <a:srgbClr val="71FDF5"/>
            </a:solidFill>
            <a:ln>
              <a:noFill/>
            </a:ln>
          </p:spPr>
          <p:style>
            <a:lnRef idx="2">
              <a:scrgbClr r="0" g="0" b="0"/>
            </a:lnRef>
            <a:fillRef idx="1">
              <a:scrgbClr r="0" g="0" b="0"/>
            </a:fillRef>
            <a:effectRef idx="0">
              <a:schemeClr val="accent3">
                <a:hueOff val="8035903"/>
                <a:satOff val="-12057"/>
                <a:lumOff val="-1961"/>
                <a:alphaOff val="0"/>
              </a:schemeClr>
            </a:effectRef>
            <a:fontRef idx="minor">
              <a:schemeClr val="lt1"/>
            </a:fontRef>
          </p:style>
          <p:txBody>
            <a:bodyPr spcFirstLastPara="0" vert="horz" wrap="square" lIns="63657" tIns="63657" rIns="63657" bIns="63657" numCol="1" spcCol="1270" anchor="ctr" anchorCtr="0">
              <a:noAutofit/>
            </a:bodyPr>
            <a:lstStyle/>
            <a:p>
              <a:pPr algn="ctr" defTabSz="466725">
                <a:spcBef>
                  <a:spcPct val="0"/>
                </a:spcBef>
              </a:pPr>
              <a:endParaRPr lang="en-US" sz="1050" b="1">
                <a:solidFill>
                  <a:srgbClr val="00345B"/>
                </a:solidFill>
                <a:latin typeface="Arial" pitchFamily="34" charset="0"/>
                <a:cs typeface="Arial" pitchFamily="34" charset="0"/>
              </a:endParaRPr>
            </a:p>
          </p:txBody>
        </p:sp>
        <p:sp>
          <p:nvSpPr>
            <p:cNvPr id="48" name="Elipse 9"/>
            <p:cNvSpPr/>
            <p:nvPr/>
          </p:nvSpPr>
          <p:spPr>
            <a:xfrm>
              <a:off x="8228168" y="1700418"/>
              <a:ext cx="326206" cy="326207"/>
            </a:xfrm>
            <a:prstGeom prst="ellipse">
              <a:avLst/>
            </a:prstGeom>
            <a:solidFill>
              <a:srgbClr val="C2FEFB"/>
            </a:solidFill>
            <a:ln>
              <a:noFill/>
            </a:ln>
          </p:spPr>
          <p:style>
            <a:lnRef idx="2">
              <a:schemeClr val="accent1">
                <a:shade val="50000"/>
              </a:schemeClr>
            </a:lnRef>
            <a:fillRef idx="1">
              <a:schemeClr val="accent1"/>
            </a:fillRef>
            <a:effectRef idx="0">
              <a:schemeClr val="accent1"/>
            </a:effectRef>
            <a:fontRef idx="minor">
              <a:schemeClr val="lt1"/>
            </a:fontRef>
          </p:style>
          <p:txBody>
            <a:bodyPr lIns="64654" tIns="32328" rIns="64654" bIns="32328"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36559" y="1370273"/>
              <a:ext cx="354711" cy="577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174962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233680" y="1513840"/>
            <a:ext cx="11704320" cy="1294786"/>
          </a:xfrm>
          <a:prstGeom prst="roundRect">
            <a:avLst>
              <a:gd name="adj" fmla="val 50000"/>
            </a:avLst>
          </a:prstGeom>
          <a:gradFill flip="none" rotWithShape="1">
            <a:gsLst>
              <a:gs pos="0">
                <a:srgbClr val="339DAA"/>
              </a:gs>
              <a:gs pos="50000">
                <a:srgbClr val="4271AF"/>
              </a:gs>
              <a:gs pos="100000">
                <a:srgbClr val="00345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44" name="TextBox 6143"/>
          <p:cNvSpPr txBox="1"/>
          <p:nvPr/>
        </p:nvSpPr>
        <p:spPr>
          <a:xfrm>
            <a:off x="883920" y="3734379"/>
            <a:ext cx="2600960" cy="2215991"/>
          </a:xfrm>
          <a:prstGeom prst="rect">
            <a:avLst/>
          </a:prstGeom>
          <a:noFill/>
        </p:spPr>
        <p:txBody>
          <a:bodyPr wrap="square" rtlCol="0">
            <a:spAutoFit/>
          </a:bodyPr>
          <a:lstStyle/>
          <a:p>
            <a:pPr algn="ctr"/>
            <a:r>
              <a:rPr lang="en-US" sz="13800">
                <a:solidFill>
                  <a:schemeClr val="bg1">
                    <a:lumMod val="95000"/>
                  </a:schemeClr>
                </a:solidFill>
                <a:latin typeface="Arial" pitchFamily="34" charset="0"/>
                <a:cs typeface="Arial" pitchFamily="34" charset="0"/>
              </a:rPr>
              <a:t>1</a:t>
            </a:r>
            <a:endParaRPr lang="en-US">
              <a:solidFill>
                <a:schemeClr val="bg1">
                  <a:lumMod val="95000"/>
                </a:schemeClr>
              </a:solidFill>
              <a:latin typeface="Arial" pitchFamily="34" charset="0"/>
              <a:cs typeface="Arial" pitchFamily="34" charset="0"/>
            </a:endParaRPr>
          </a:p>
        </p:txBody>
      </p:sp>
      <p:sp>
        <p:nvSpPr>
          <p:cNvPr id="101" name="TextBox 100"/>
          <p:cNvSpPr txBox="1"/>
          <p:nvPr/>
        </p:nvSpPr>
        <p:spPr>
          <a:xfrm>
            <a:off x="8696573" y="3706287"/>
            <a:ext cx="2600960" cy="2215991"/>
          </a:xfrm>
          <a:prstGeom prst="rect">
            <a:avLst/>
          </a:prstGeom>
          <a:noFill/>
        </p:spPr>
        <p:txBody>
          <a:bodyPr wrap="square" rtlCol="0">
            <a:spAutoFit/>
          </a:bodyPr>
          <a:lstStyle/>
          <a:p>
            <a:pPr algn="ctr"/>
            <a:r>
              <a:rPr lang="en-US" sz="13800">
                <a:solidFill>
                  <a:schemeClr val="bg1">
                    <a:lumMod val="95000"/>
                  </a:schemeClr>
                </a:solidFill>
                <a:latin typeface="Arial" pitchFamily="34" charset="0"/>
                <a:cs typeface="Arial" pitchFamily="34" charset="0"/>
              </a:rPr>
              <a:t>3</a:t>
            </a:r>
            <a:endParaRPr lang="en-US">
              <a:solidFill>
                <a:schemeClr val="bg1">
                  <a:lumMod val="95000"/>
                </a:schemeClr>
              </a:solidFill>
              <a:latin typeface="Arial" pitchFamily="34" charset="0"/>
              <a:cs typeface="Arial" pitchFamily="34" charset="0"/>
            </a:endParaRPr>
          </a:p>
        </p:txBody>
      </p:sp>
      <p:sp>
        <p:nvSpPr>
          <p:cNvPr id="102" name="TextBox 101"/>
          <p:cNvSpPr txBox="1"/>
          <p:nvPr/>
        </p:nvSpPr>
        <p:spPr>
          <a:xfrm>
            <a:off x="4917053" y="3716447"/>
            <a:ext cx="2600960" cy="2215991"/>
          </a:xfrm>
          <a:prstGeom prst="rect">
            <a:avLst/>
          </a:prstGeom>
          <a:noFill/>
        </p:spPr>
        <p:txBody>
          <a:bodyPr wrap="square" rtlCol="0">
            <a:spAutoFit/>
          </a:bodyPr>
          <a:lstStyle/>
          <a:p>
            <a:pPr algn="ctr"/>
            <a:r>
              <a:rPr lang="en-US" sz="13800">
                <a:solidFill>
                  <a:schemeClr val="bg1">
                    <a:lumMod val="95000"/>
                  </a:schemeClr>
                </a:solidFill>
                <a:latin typeface="Arial" pitchFamily="34" charset="0"/>
                <a:cs typeface="Arial" pitchFamily="34" charset="0"/>
              </a:rPr>
              <a:t>2</a:t>
            </a:r>
            <a:endParaRPr lang="en-US">
              <a:solidFill>
                <a:schemeClr val="bg1">
                  <a:lumMod val="95000"/>
                </a:schemeClr>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19193983"/>
              </p:ext>
            </p:extLst>
          </p:nvPr>
        </p:nvGraphicFramePr>
        <p:xfrm>
          <a:off x="212588" y="2893674"/>
          <a:ext cx="11702004" cy="3173418"/>
        </p:xfrm>
        <a:graphic>
          <a:graphicData uri="http://schemas.openxmlformats.org/drawingml/2006/table">
            <a:tbl>
              <a:tblPr firstRow="1" bandRow="1">
                <a:tableStyleId>{5C22544A-7EE6-4342-B048-85BDC9FD1C3A}</a:tableStyleId>
              </a:tblPr>
              <a:tblGrid>
                <a:gridCol w="975167">
                  <a:extLst>
                    <a:ext uri="{9D8B030D-6E8A-4147-A177-3AD203B41FA5}">
                      <a16:colId xmlns:a16="http://schemas.microsoft.com/office/drawing/2014/main" val="20000"/>
                    </a:ext>
                  </a:extLst>
                </a:gridCol>
                <a:gridCol w="975167">
                  <a:extLst>
                    <a:ext uri="{9D8B030D-6E8A-4147-A177-3AD203B41FA5}">
                      <a16:colId xmlns:a16="http://schemas.microsoft.com/office/drawing/2014/main" val="20001"/>
                    </a:ext>
                  </a:extLst>
                </a:gridCol>
                <a:gridCol w="975167">
                  <a:extLst>
                    <a:ext uri="{9D8B030D-6E8A-4147-A177-3AD203B41FA5}">
                      <a16:colId xmlns:a16="http://schemas.microsoft.com/office/drawing/2014/main" val="20002"/>
                    </a:ext>
                  </a:extLst>
                </a:gridCol>
                <a:gridCol w="975167">
                  <a:extLst>
                    <a:ext uri="{9D8B030D-6E8A-4147-A177-3AD203B41FA5}">
                      <a16:colId xmlns:a16="http://schemas.microsoft.com/office/drawing/2014/main" val="20003"/>
                    </a:ext>
                  </a:extLst>
                </a:gridCol>
                <a:gridCol w="975167">
                  <a:extLst>
                    <a:ext uri="{9D8B030D-6E8A-4147-A177-3AD203B41FA5}">
                      <a16:colId xmlns:a16="http://schemas.microsoft.com/office/drawing/2014/main" val="20004"/>
                    </a:ext>
                  </a:extLst>
                </a:gridCol>
                <a:gridCol w="975167">
                  <a:extLst>
                    <a:ext uri="{9D8B030D-6E8A-4147-A177-3AD203B41FA5}">
                      <a16:colId xmlns:a16="http://schemas.microsoft.com/office/drawing/2014/main" val="20005"/>
                    </a:ext>
                  </a:extLst>
                </a:gridCol>
                <a:gridCol w="975167">
                  <a:extLst>
                    <a:ext uri="{9D8B030D-6E8A-4147-A177-3AD203B41FA5}">
                      <a16:colId xmlns:a16="http://schemas.microsoft.com/office/drawing/2014/main" val="20006"/>
                    </a:ext>
                  </a:extLst>
                </a:gridCol>
                <a:gridCol w="975167">
                  <a:extLst>
                    <a:ext uri="{9D8B030D-6E8A-4147-A177-3AD203B41FA5}">
                      <a16:colId xmlns:a16="http://schemas.microsoft.com/office/drawing/2014/main" val="20007"/>
                    </a:ext>
                  </a:extLst>
                </a:gridCol>
                <a:gridCol w="975167">
                  <a:extLst>
                    <a:ext uri="{9D8B030D-6E8A-4147-A177-3AD203B41FA5}">
                      <a16:colId xmlns:a16="http://schemas.microsoft.com/office/drawing/2014/main" val="20008"/>
                    </a:ext>
                  </a:extLst>
                </a:gridCol>
                <a:gridCol w="975167">
                  <a:extLst>
                    <a:ext uri="{9D8B030D-6E8A-4147-A177-3AD203B41FA5}">
                      <a16:colId xmlns:a16="http://schemas.microsoft.com/office/drawing/2014/main" val="20009"/>
                    </a:ext>
                  </a:extLst>
                </a:gridCol>
                <a:gridCol w="975167">
                  <a:extLst>
                    <a:ext uri="{9D8B030D-6E8A-4147-A177-3AD203B41FA5}">
                      <a16:colId xmlns:a16="http://schemas.microsoft.com/office/drawing/2014/main" val="20010"/>
                    </a:ext>
                  </a:extLst>
                </a:gridCol>
                <a:gridCol w="975167">
                  <a:extLst>
                    <a:ext uri="{9D8B030D-6E8A-4147-A177-3AD203B41FA5}">
                      <a16:colId xmlns:a16="http://schemas.microsoft.com/office/drawing/2014/main" val="20011"/>
                    </a:ext>
                  </a:extLst>
                </a:gridCol>
              </a:tblGrid>
              <a:tr h="410375">
                <a:tc>
                  <a:txBody>
                    <a:bodyPr/>
                    <a:lstStyle/>
                    <a:p>
                      <a:pPr algn="ctr"/>
                      <a:r>
                        <a:rPr lang="en-US" sz="1200" b="1" dirty="0">
                          <a:solidFill>
                            <a:srgbClr val="00345B"/>
                          </a:solidFill>
                          <a:latin typeface="Arial" pitchFamily="34" charset="0"/>
                          <a:cs typeface="Arial" pitchFamily="34" charset="0"/>
                        </a:rPr>
                        <a:t>Q1</a:t>
                      </a:r>
                    </a:p>
                  </a:txBody>
                  <a:tcPr anchor="ctr">
                    <a:lnL w="12700" cmpd="sng">
                      <a:noFill/>
                    </a:lnL>
                    <a:lnR w="19050" cap="flat" cmpd="sng" algn="ctr">
                      <a:solidFill>
                        <a:schemeClr val="bg1">
                          <a:lumMod val="95000"/>
                        </a:schemeClr>
                      </a:solid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345B"/>
                          </a:solidFill>
                          <a:latin typeface="Arial" pitchFamily="34" charset="0"/>
                          <a:cs typeface="Arial" pitchFamily="34" charset="0"/>
                        </a:rPr>
                        <a:t>Q2</a:t>
                      </a: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345B"/>
                          </a:solidFill>
                          <a:latin typeface="Arial" pitchFamily="34" charset="0"/>
                          <a:cs typeface="Arial" pitchFamily="34" charset="0"/>
                        </a:rPr>
                        <a:t>Q3</a:t>
                      </a: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345B"/>
                          </a:solidFill>
                          <a:latin typeface="Arial" pitchFamily="34" charset="0"/>
                          <a:cs typeface="Arial" pitchFamily="34" charset="0"/>
                        </a:rPr>
                        <a:t>Q4</a:t>
                      </a: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345B"/>
                          </a:solidFill>
                          <a:latin typeface="Arial" pitchFamily="34" charset="0"/>
                          <a:cs typeface="Arial" pitchFamily="34" charset="0"/>
                        </a:rPr>
                        <a:t>Q1</a:t>
                      </a: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345B"/>
                          </a:solidFill>
                          <a:latin typeface="Arial" pitchFamily="34" charset="0"/>
                          <a:cs typeface="Arial" pitchFamily="34" charset="0"/>
                        </a:rPr>
                        <a:t>Q2</a:t>
                      </a: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345B"/>
                          </a:solidFill>
                          <a:latin typeface="Arial" pitchFamily="34" charset="0"/>
                          <a:cs typeface="Arial" pitchFamily="34" charset="0"/>
                        </a:rPr>
                        <a:t>Q3</a:t>
                      </a: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345B"/>
                          </a:solidFill>
                          <a:latin typeface="Arial" pitchFamily="34" charset="0"/>
                          <a:cs typeface="Arial" pitchFamily="34" charset="0"/>
                        </a:rPr>
                        <a:t>Q4</a:t>
                      </a: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345B"/>
                          </a:solidFill>
                          <a:latin typeface="Arial" pitchFamily="34" charset="0"/>
                          <a:cs typeface="Arial" pitchFamily="34" charset="0"/>
                        </a:rPr>
                        <a:t>Q1</a:t>
                      </a: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345B"/>
                          </a:solidFill>
                          <a:latin typeface="Arial" pitchFamily="34" charset="0"/>
                          <a:cs typeface="Arial" pitchFamily="34" charset="0"/>
                        </a:rPr>
                        <a:t>Q2</a:t>
                      </a: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345B"/>
                          </a:solidFill>
                          <a:latin typeface="Arial" pitchFamily="34" charset="0"/>
                          <a:cs typeface="Arial" pitchFamily="34" charset="0"/>
                        </a:rPr>
                        <a:t>Q3</a:t>
                      </a: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345B"/>
                          </a:solidFill>
                          <a:latin typeface="Arial" pitchFamily="34" charset="0"/>
                          <a:cs typeface="Arial" pitchFamily="34" charset="0"/>
                        </a:rPr>
                        <a:t>Q4</a:t>
                      </a:r>
                    </a:p>
                  </a:txBody>
                  <a:tcPr anchor="ctr">
                    <a:lnL w="19050" cap="flat" cmpd="sng" algn="ctr">
                      <a:solidFill>
                        <a:schemeClr val="bg1">
                          <a:lumMod val="95000"/>
                        </a:schemeClr>
                      </a:solidFill>
                      <a:prstDash val="solid"/>
                      <a:round/>
                      <a:headEnd type="none" w="med" len="med"/>
                      <a:tailEnd type="none" w="med" len="med"/>
                    </a:lnL>
                    <a:lnR w="12700" cmpd="sng">
                      <a:noFill/>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63043">
                <a:tc gridSpan="2">
                  <a:txBody>
                    <a:bodyPr/>
                    <a:lstStyle/>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345B"/>
                          </a:solidFill>
                          <a:effectLst/>
                          <a:uLnTx/>
                          <a:uFillTx/>
                          <a:latin typeface="Arial" pitchFamily="34" charset="0"/>
                          <a:ea typeface="+mn-ea"/>
                          <a:cs typeface="Arial" pitchFamily="34" charset="0"/>
                        </a:rPr>
                        <a:t>PharmaLedger Kick-Off</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345B"/>
                          </a:solidFill>
                          <a:effectLst/>
                          <a:uLnTx/>
                          <a:uFillTx/>
                          <a:latin typeface="Arial" pitchFamily="34" charset="0"/>
                          <a:ea typeface="+mn-ea"/>
                          <a:cs typeface="Arial" pitchFamily="34" charset="0"/>
                        </a:rPr>
                        <a:t>Use-case short-list</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345B"/>
                          </a:solidFill>
                          <a:effectLst/>
                          <a:uLnTx/>
                          <a:uFillTx/>
                          <a:latin typeface="Arial" pitchFamily="34" charset="0"/>
                          <a:ea typeface="+mn-ea"/>
                          <a:cs typeface="Arial" pitchFamily="34" charset="0"/>
                        </a:rPr>
                        <a:t>Use-case specification</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345B"/>
                          </a:solidFill>
                          <a:effectLst/>
                          <a:uLnTx/>
                          <a:uFillTx/>
                          <a:latin typeface="Arial" pitchFamily="34" charset="0"/>
                          <a:ea typeface="+mn-ea"/>
                          <a:cs typeface="Arial" pitchFamily="34" charset="0"/>
                        </a:rPr>
                        <a:t>Marketing &amp; Engagement</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345B"/>
                          </a:solidFill>
                          <a:effectLst/>
                          <a:uLnTx/>
                          <a:uFillTx/>
                          <a:latin typeface="Arial" pitchFamily="34" charset="0"/>
                          <a:ea typeface="+mn-ea"/>
                          <a:cs typeface="Arial" pitchFamily="34" charset="0"/>
                        </a:rPr>
                        <a:t>Est. Ethical  &amp; Legal requirements' framework</a:t>
                      </a:r>
                    </a:p>
                  </a:txBody>
                  <a:tcPr marT="108000">
                    <a:lnL w="12700" cmpd="sng">
                      <a:noFill/>
                    </a:lnL>
                    <a:lnR w="19050"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1200" b="1">
                        <a:latin typeface="Arial" pitchFamily="34" charset="0"/>
                        <a:cs typeface="Arial"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345B"/>
                          </a:solidFill>
                          <a:effectLst/>
                          <a:uLnTx/>
                          <a:uFillTx/>
                          <a:latin typeface="Arial" pitchFamily="34" charset="0"/>
                          <a:ea typeface="+mn-ea"/>
                          <a:cs typeface="Arial" pitchFamily="34" charset="0"/>
                        </a:rPr>
                        <a:t>Use-case definition</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345B"/>
                          </a:solidFill>
                          <a:effectLst/>
                          <a:uLnTx/>
                          <a:uFillTx/>
                          <a:latin typeface="Arial" pitchFamily="34" charset="0"/>
                          <a:ea typeface="+mn-ea"/>
                          <a:cs typeface="Arial" pitchFamily="34" charset="0"/>
                        </a:rPr>
                        <a:t>Platform Architecture Planning and Development</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345B"/>
                          </a:solidFill>
                          <a:effectLst/>
                          <a:uLnTx/>
                          <a:uFillTx/>
                          <a:latin typeface="Arial" pitchFamily="34" charset="0"/>
                          <a:ea typeface="+mn-ea"/>
                          <a:cs typeface="Arial" pitchFamily="34" charset="0"/>
                        </a:rPr>
                        <a:t>Specification for application &amp; tools</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345B"/>
                          </a:solidFill>
                          <a:effectLst/>
                          <a:uLnTx/>
                          <a:uFillTx/>
                          <a:latin typeface="Arial" pitchFamily="34" charset="0"/>
                          <a:ea typeface="+mn-ea"/>
                          <a:cs typeface="Arial" pitchFamily="34" charset="0"/>
                        </a:rPr>
                        <a:t>Blockchain protocol selection</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345B"/>
                          </a:solidFill>
                          <a:effectLst/>
                          <a:uLnTx/>
                          <a:uFillTx/>
                          <a:latin typeface="Arial" pitchFamily="34" charset="0"/>
                          <a:ea typeface="+mn-ea"/>
                          <a:cs typeface="Arial" pitchFamily="34" charset="0"/>
                        </a:rPr>
                        <a:t>Design Platform Governance &amp; Operating Model</a:t>
                      </a:r>
                      <a:endParaRPr kumimoji="0" lang="en-US" sz="1050" b="0" i="0" u="none" strike="noStrike" kern="1200" cap="none" spc="0" normalizeH="0" baseline="0">
                        <a:ln>
                          <a:noFill/>
                        </a:ln>
                        <a:solidFill>
                          <a:srgbClr val="00345B"/>
                        </a:solidFill>
                        <a:effectLst/>
                        <a:uLnTx/>
                        <a:uFillTx/>
                        <a:latin typeface="Arial" pitchFamily="34" charset="0"/>
                        <a:ea typeface="+mn-ea"/>
                        <a:cs typeface="Arial" pitchFamily="34" charset="0"/>
                      </a:endParaRPr>
                    </a:p>
                  </a:txBody>
                  <a:tcPr marT="108000">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1200" b="1">
                        <a:latin typeface="Arial" pitchFamily="34" charset="0"/>
                        <a:cs typeface="Arial"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345B"/>
                          </a:solidFill>
                          <a:effectLst/>
                          <a:uLnTx/>
                          <a:uFillTx/>
                          <a:latin typeface="Arial" pitchFamily="34" charset="0"/>
                          <a:ea typeface="+mn-ea"/>
                          <a:cs typeface="Arial" pitchFamily="34" charset="0"/>
                        </a:rPr>
                        <a:t>Reference Domain applications development</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345B"/>
                          </a:solidFill>
                          <a:effectLst/>
                          <a:uLnTx/>
                          <a:uFillTx/>
                          <a:latin typeface="Arial" pitchFamily="34" charset="0"/>
                          <a:ea typeface="+mn-ea"/>
                          <a:cs typeface="Arial" pitchFamily="34" charset="0"/>
                        </a:rPr>
                        <a:t>Architecture – blockchain platform &amp; API implementation </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345B"/>
                          </a:solidFill>
                          <a:effectLst/>
                          <a:uLnTx/>
                          <a:uFillTx/>
                          <a:latin typeface="Arial" pitchFamily="34" charset="0"/>
                          <a:ea typeface="+mn-ea"/>
                          <a:cs typeface="Arial" pitchFamily="34" charset="0"/>
                        </a:rPr>
                        <a:t>Governance Application, Legal &amp; Ethical framework implementation</a:t>
                      </a:r>
                      <a:endParaRPr kumimoji="0" lang="en-US" sz="1050" b="0" i="0" u="none" strike="noStrike" kern="1200" cap="none" spc="0" normalizeH="0" baseline="0">
                        <a:ln>
                          <a:noFill/>
                        </a:ln>
                        <a:solidFill>
                          <a:srgbClr val="00345B"/>
                        </a:solidFill>
                        <a:effectLst/>
                        <a:uLnTx/>
                        <a:uFillTx/>
                        <a:latin typeface="Arial" pitchFamily="34" charset="0"/>
                        <a:ea typeface="+mn-ea"/>
                        <a:cs typeface="Arial" pitchFamily="34" charset="0"/>
                      </a:endParaRPr>
                    </a:p>
                  </a:txBody>
                  <a:tcPr marT="108000">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1200" b="1">
                        <a:latin typeface="Arial" pitchFamily="34" charset="0"/>
                        <a:cs typeface="Arial"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gridSpan="2">
                  <a:txBody>
                    <a:bodyPr/>
                    <a:lstStyle/>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345B"/>
                          </a:solidFill>
                          <a:effectLst/>
                          <a:uLnTx/>
                          <a:uFillTx/>
                          <a:latin typeface="Arial" pitchFamily="34" charset="0"/>
                          <a:ea typeface="+mn-ea"/>
                          <a:cs typeface="Arial" pitchFamily="34" charset="0"/>
                        </a:rPr>
                        <a:t>Platform Sustainability Planning</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345B"/>
                          </a:solidFill>
                          <a:effectLst/>
                          <a:uLnTx/>
                          <a:uFillTx/>
                          <a:latin typeface="Arial" pitchFamily="34" charset="0"/>
                          <a:ea typeface="+mn-ea"/>
                          <a:cs typeface="Arial" pitchFamily="34" charset="0"/>
                        </a:rPr>
                        <a:t>Continuous Platform Enhancement</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345B"/>
                          </a:solidFill>
                          <a:effectLst/>
                          <a:uLnTx/>
                          <a:uFillTx/>
                          <a:latin typeface="Arial" pitchFamily="34" charset="0"/>
                          <a:ea typeface="+mn-ea"/>
                          <a:cs typeface="Arial" pitchFamily="34" charset="0"/>
                        </a:rPr>
                        <a:t>Continuous Platform Promotion and 3</a:t>
                      </a:r>
                      <a:r>
                        <a:rPr kumimoji="0" lang="en-US" sz="1050" b="0" i="0" u="none" strike="noStrike" kern="1200" cap="none" spc="0" normalizeH="0" baseline="30000" noProof="0">
                          <a:ln>
                            <a:noFill/>
                          </a:ln>
                          <a:solidFill>
                            <a:srgbClr val="00345B"/>
                          </a:solidFill>
                          <a:effectLst/>
                          <a:uLnTx/>
                          <a:uFillTx/>
                          <a:latin typeface="Arial" pitchFamily="34" charset="0"/>
                          <a:ea typeface="+mn-ea"/>
                          <a:cs typeface="Arial" pitchFamily="34" charset="0"/>
                        </a:rPr>
                        <a:t>rd</a:t>
                      </a:r>
                      <a:r>
                        <a:rPr kumimoji="0" lang="en-US" sz="1050" b="0" i="0" u="none" strike="noStrike" kern="1200" cap="none" spc="0" normalizeH="0" baseline="0" noProof="0">
                          <a:ln>
                            <a:noFill/>
                          </a:ln>
                          <a:solidFill>
                            <a:srgbClr val="00345B"/>
                          </a:solidFill>
                          <a:effectLst/>
                          <a:uLnTx/>
                          <a:uFillTx/>
                          <a:latin typeface="Arial" pitchFamily="34" charset="0"/>
                          <a:ea typeface="+mn-ea"/>
                          <a:cs typeface="Arial" pitchFamily="34" charset="0"/>
                        </a:rPr>
                        <a:t> Party engagement</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345B"/>
                          </a:solidFill>
                          <a:effectLst/>
                          <a:uLnTx/>
                          <a:uFillTx/>
                          <a:latin typeface="Arial" pitchFamily="34" charset="0"/>
                          <a:ea typeface="+mn-ea"/>
                          <a:cs typeface="Arial" pitchFamily="34" charset="0"/>
                        </a:rPr>
                        <a:t>Use-case pilot implementation </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050" b="0" i="0" u="none" strike="noStrike" kern="1200" cap="none" spc="0" normalizeH="0" baseline="0" noProof="0">
                        <a:ln>
                          <a:noFill/>
                        </a:ln>
                        <a:solidFill>
                          <a:srgbClr val="00345B"/>
                        </a:solidFill>
                        <a:effectLst/>
                        <a:uLnTx/>
                        <a:uFillTx/>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050" b="0" i="0" u="none" strike="noStrike" kern="1200" cap="none" spc="0" normalizeH="0" baseline="0">
                        <a:ln>
                          <a:noFill/>
                        </a:ln>
                        <a:solidFill>
                          <a:srgbClr val="00345B"/>
                        </a:solidFill>
                        <a:effectLst/>
                        <a:uLnTx/>
                        <a:uFillTx/>
                        <a:latin typeface="Arial" pitchFamily="34" charset="0"/>
                        <a:ea typeface="+mn-ea"/>
                        <a:cs typeface="Arial" pitchFamily="34" charset="0"/>
                      </a:endParaRPr>
                    </a:p>
                  </a:txBody>
                  <a:tcPr marT="108000">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1200" b="1">
                        <a:latin typeface="Arial" pitchFamily="34" charset="0"/>
                        <a:cs typeface="Arial"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gridSpan="2">
                  <a:txBody>
                    <a:bodyPr/>
                    <a:lstStyle/>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345B"/>
                          </a:solidFill>
                          <a:effectLst/>
                          <a:uLnTx/>
                          <a:uFillTx/>
                          <a:latin typeface="Arial" pitchFamily="34" charset="0"/>
                          <a:ea typeface="+mn-ea"/>
                          <a:cs typeface="Arial" pitchFamily="34" charset="0"/>
                        </a:rPr>
                        <a:t>Reference Domain Application Evaluation and validation</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345B"/>
                          </a:solidFill>
                          <a:effectLst/>
                          <a:uLnTx/>
                          <a:uFillTx/>
                          <a:latin typeface="Arial" pitchFamily="34" charset="0"/>
                          <a:ea typeface="+mn-ea"/>
                          <a:cs typeface="Arial" pitchFamily="34" charset="0"/>
                        </a:rPr>
                        <a:t>Guidelines and lessons learnt</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345B"/>
                          </a:solidFill>
                          <a:effectLst/>
                          <a:uLnTx/>
                          <a:uFillTx/>
                          <a:latin typeface="Arial" pitchFamily="34" charset="0"/>
                          <a:ea typeface="+mn-ea"/>
                          <a:cs typeface="Arial" pitchFamily="34" charset="0"/>
                        </a:rPr>
                        <a:t>Implement Governance and Operating Model</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345B"/>
                          </a:solidFill>
                          <a:effectLst/>
                          <a:uLnTx/>
                          <a:uFillTx/>
                          <a:latin typeface="Arial" pitchFamily="34" charset="0"/>
                          <a:ea typeface="+mn-ea"/>
                          <a:cs typeface="Arial" pitchFamily="34" charset="0"/>
                        </a:rPr>
                        <a:t>Continuous Platform Promotion and 3</a:t>
                      </a:r>
                      <a:r>
                        <a:rPr kumimoji="0" lang="en-US" sz="1050" b="0" i="0" u="none" strike="noStrike" kern="1200" cap="none" spc="0" normalizeH="0" baseline="30000" noProof="0" dirty="0">
                          <a:ln>
                            <a:noFill/>
                          </a:ln>
                          <a:solidFill>
                            <a:srgbClr val="00345B"/>
                          </a:solidFill>
                          <a:effectLst/>
                          <a:uLnTx/>
                          <a:uFillTx/>
                          <a:latin typeface="Arial" pitchFamily="34" charset="0"/>
                          <a:ea typeface="+mn-ea"/>
                          <a:cs typeface="Arial" pitchFamily="34" charset="0"/>
                        </a:rPr>
                        <a:t>rd</a:t>
                      </a:r>
                      <a:r>
                        <a:rPr kumimoji="0" lang="en-US" sz="1050" b="0" i="0" u="none" strike="noStrike" kern="1200" cap="none" spc="0" normalizeH="0" baseline="0" noProof="0" dirty="0">
                          <a:ln>
                            <a:noFill/>
                          </a:ln>
                          <a:solidFill>
                            <a:srgbClr val="00345B"/>
                          </a:solidFill>
                          <a:effectLst/>
                          <a:uLnTx/>
                          <a:uFillTx/>
                          <a:latin typeface="Arial" pitchFamily="34" charset="0"/>
                          <a:ea typeface="+mn-ea"/>
                          <a:cs typeface="Arial" pitchFamily="34" charset="0"/>
                        </a:rPr>
                        <a:t> Party engagement</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345B"/>
                          </a:solidFill>
                          <a:effectLst/>
                          <a:uLnTx/>
                          <a:uFillTx/>
                          <a:latin typeface="Arial" pitchFamily="34" charset="0"/>
                          <a:ea typeface="+mn-ea"/>
                          <a:cs typeface="Arial" pitchFamily="34" charset="0"/>
                        </a:rPr>
                        <a:t>Strategic Positioning</a:t>
                      </a:r>
                    </a:p>
                  </a:txBody>
                  <a:tcPr marT="108000">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1200" b="1">
                        <a:latin typeface="Arial" pitchFamily="34" charset="0"/>
                        <a:cs typeface="Arial"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gridSpan="2">
                  <a:txBody>
                    <a:bodyPr/>
                    <a:lstStyle/>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345B"/>
                          </a:solidFill>
                          <a:effectLst/>
                          <a:uLnTx/>
                          <a:uFillTx/>
                          <a:latin typeface="Arial" pitchFamily="34" charset="0"/>
                          <a:ea typeface="+mn-ea"/>
                          <a:cs typeface="Arial" pitchFamily="34" charset="0"/>
                        </a:rPr>
                        <a:t>Continuous Platform Sustainability</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345B"/>
                          </a:solidFill>
                          <a:effectLst/>
                          <a:uLnTx/>
                          <a:uFillTx/>
                          <a:latin typeface="Arial" pitchFamily="34" charset="0"/>
                          <a:ea typeface="+mn-ea"/>
                          <a:cs typeface="Arial" pitchFamily="34" charset="0"/>
                        </a:rPr>
                        <a:t>Wide communication of project results</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345B"/>
                          </a:solidFill>
                          <a:effectLst/>
                          <a:uLnTx/>
                          <a:uFillTx/>
                          <a:latin typeface="Arial" pitchFamily="34" charset="0"/>
                          <a:ea typeface="+mn-ea"/>
                          <a:cs typeface="Arial" pitchFamily="34" charset="0"/>
                        </a:rPr>
                        <a:t>Blockchain-Enabled-Healthcare!</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050" b="0" i="0" u="none" strike="noStrike" kern="1200" cap="none" spc="0" normalizeH="0" baseline="0" dirty="0">
                        <a:ln>
                          <a:noFill/>
                        </a:ln>
                        <a:solidFill>
                          <a:srgbClr val="00345B"/>
                        </a:solidFill>
                        <a:effectLst/>
                        <a:uLnTx/>
                        <a:uFillTx/>
                        <a:latin typeface="Arial" pitchFamily="34" charset="0"/>
                        <a:ea typeface="+mn-ea"/>
                        <a:cs typeface="Arial" pitchFamily="34" charset="0"/>
                      </a:endParaRPr>
                    </a:p>
                  </a:txBody>
                  <a:tcPr marT="108000">
                    <a:lnL w="19050" cap="flat" cmpd="sng" algn="ctr">
                      <a:solidFill>
                        <a:schemeClr val="bg1">
                          <a:lumMod val="95000"/>
                        </a:schemeClr>
                      </a:solidFill>
                      <a:prstDash val="solid"/>
                      <a:round/>
                      <a:headEnd type="none" w="med" len="med"/>
                      <a:tailEnd type="none" w="med" len="med"/>
                    </a:lnL>
                    <a:lnR w="3810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1200" b="1">
                        <a:latin typeface="Arial" pitchFamily="34" charset="0"/>
                        <a:cs typeface="Arial" pitchFamily="34" charset="0"/>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bl>
          </a:graphicData>
        </a:graphic>
      </p:graphicFrame>
      <p:sp>
        <p:nvSpPr>
          <p:cNvPr id="2" name="Subtitle 1"/>
          <p:cNvSpPr>
            <a:spLocks noGrp="1"/>
          </p:cNvSpPr>
          <p:nvPr>
            <p:ph type="subTitle" idx="1"/>
          </p:nvPr>
        </p:nvSpPr>
        <p:spPr/>
        <p:txBody>
          <a:bodyPr/>
          <a:lstStyle/>
          <a:p>
            <a:r>
              <a:rPr lang="en-US"/>
              <a:t>ROADMAP</a:t>
            </a:r>
          </a:p>
        </p:txBody>
      </p:sp>
      <p:graphicFrame>
        <p:nvGraphicFramePr>
          <p:cNvPr id="6150" name="Table 6149"/>
          <p:cNvGraphicFramePr>
            <a:graphicFrameLocks noGrp="1"/>
          </p:cNvGraphicFramePr>
          <p:nvPr>
            <p:extLst>
              <p:ext uri="{D42A27DB-BD31-4B8C-83A1-F6EECF244321}">
                <p14:modId xmlns:p14="http://schemas.microsoft.com/office/powerpoint/2010/main" val="3110510636"/>
              </p:ext>
            </p:extLst>
          </p:nvPr>
        </p:nvGraphicFramePr>
        <p:xfrm>
          <a:off x="212973" y="1513840"/>
          <a:ext cx="11702004" cy="1292764"/>
        </p:xfrm>
        <a:graphic>
          <a:graphicData uri="http://schemas.openxmlformats.org/drawingml/2006/table">
            <a:tbl>
              <a:tblPr firstRow="1" bandRow="1">
                <a:tableStyleId>{5C22544A-7EE6-4342-B048-85BDC9FD1C3A}</a:tableStyleId>
              </a:tblPr>
              <a:tblGrid>
                <a:gridCol w="975167">
                  <a:extLst>
                    <a:ext uri="{9D8B030D-6E8A-4147-A177-3AD203B41FA5}">
                      <a16:colId xmlns:a16="http://schemas.microsoft.com/office/drawing/2014/main" val="20000"/>
                    </a:ext>
                  </a:extLst>
                </a:gridCol>
                <a:gridCol w="975167">
                  <a:extLst>
                    <a:ext uri="{9D8B030D-6E8A-4147-A177-3AD203B41FA5}">
                      <a16:colId xmlns:a16="http://schemas.microsoft.com/office/drawing/2014/main" val="20001"/>
                    </a:ext>
                  </a:extLst>
                </a:gridCol>
                <a:gridCol w="975167">
                  <a:extLst>
                    <a:ext uri="{9D8B030D-6E8A-4147-A177-3AD203B41FA5}">
                      <a16:colId xmlns:a16="http://schemas.microsoft.com/office/drawing/2014/main" val="20002"/>
                    </a:ext>
                  </a:extLst>
                </a:gridCol>
                <a:gridCol w="975167">
                  <a:extLst>
                    <a:ext uri="{9D8B030D-6E8A-4147-A177-3AD203B41FA5}">
                      <a16:colId xmlns:a16="http://schemas.microsoft.com/office/drawing/2014/main" val="20003"/>
                    </a:ext>
                  </a:extLst>
                </a:gridCol>
                <a:gridCol w="975167">
                  <a:extLst>
                    <a:ext uri="{9D8B030D-6E8A-4147-A177-3AD203B41FA5}">
                      <a16:colId xmlns:a16="http://schemas.microsoft.com/office/drawing/2014/main" val="20004"/>
                    </a:ext>
                  </a:extLst>
                </a:gridCol>
                <a:gridCol w="975167">
                  <a:extLst>
                    <a:ext uri="{9D8B030D-6E8A-4147-A177-3AD203B41FA5}">
                      <a16:colId xmlns:a16="http://schemas.microsoft.com/office/drawing/2014/main" val="20005"/>
                    </a:ext>
                  </a:extLst>
                </a:gridCol>
                <a:gridCol w="975167">
                  <a:extLst>
                    <a:ext uri="{9D8B030D-6E8A-4147-A177-3AD203B41FA5}">
                      <a16:colId xmlns:a16="http://schemas.microsoft.com/office/drawing/2014/main" val="20006"/>
                    </a:ext>
                  </a:extLst>
                </a:gridCol>
                <a:gridCol w="975167">
                  <a:extLst>
                    <a:ext uri="{9D8B030D-6E8A-4147-A177-3AD203B41FA5}">
                      <a16:colId xmlns:a16="http://schemas.microsoft.com/office/drawing/2014/main" val="20007"/>
                    </a:ext>
                  </a:extLst>
                </a:gridCol>
                <a:gridCol w="975167">
                  <a:extLst>
                    <a:ext uri="{9D8B030D-6E8A-4147-A177-3AD203B41FA5}">
                      <a16:colId xmlns:a16="http://schemas.microsoft.com/office/drawing/2014/main" val="20008"/>
                    </a:ext>
                  </a:extLst>
                </a:gridCol>
                <a:gridCol w="975167">
                  <a:extLst>
                    <a:ext uri="{9D8B030D-6E8A-4147-A177-3AD203B41FA5}">
                      <a16:colId xmlns:a16="http://schemas.microsoft.com/office/drawing/2014/main" val="20009"/>
                    </a:ext>
                  </a:extLst>
                </a:gridCol>
                <a:gridCol w="975167">
                  <a:extLst>
                    <a:ext uri="{9D8B030D-6E8A-4147-A177-3AD203B41FA5}">
                      <a16:colId xmlns:a16="http://schemas.microsoft.com/office/drawing/2014/main" val="20010"/>
                    </a:ext>
                  </a:extLst>
                </a:gridCol>
                <a:gridCol w="975167">
                  <a:extLst>
                    <a:ext uri="{9D8B030D-6E8A-4147-A177-3AD203B41FA5}">
                      <a16:colId xmlns:a16="http://schemas.microsoft.com/office/drawing/2014/main" val="20011"/>
                    </a:ext>
                  </a:extLst>
                </a:gridCol>
              </a:tblGrid>
              <a:tr h="793566">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Arial" pitchFamily="34" charset="0"/>
                          <a:cs typeface="Arial" pitchFamily="34" charset="0"/>
                        </a:rPr>
                        <a:t>Year 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itchFamily="34" charset="0"/>
                          <a:cs typeface="Arial" pitchFamily="34" charset="0"/>
                        </a:rPr>
                        <a:t>Design &amp; Foundations</a:t>
                      </a:r>
                    </a:p>
                  </a:txBody>
                  <a:tcPr anchor="ctr">
                    <a:lnL w="12700" cmpd="sng">
                      <a:noFill/>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latin typeface="Arial" pitchFamily="34" charset="0"/>
                          <a:cs typeface="Arial" pitchFamily="34" charset="0"/>
                        </a:rPr>
                        <a:t>Year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a:latin typeface="Arial" pitchFamily="34" charset="0"/>
                          <a:cs typeface="Arial" pitchFamily="34" charset="0"/>
                        </a:rPr>
                        <a:t> Development &amp; Deployment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latin typeface="Arial" pitchFamily="34" charset="0"/>
                          <a:cs typeface="Arial" pitchFamily="34" charset="0"/>
                        </a:rPr>
                        <a:t>Year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a:latin typeface="Arial" pitchFamily="34" charset="0"/>
                          <a:cs typeface="Arial" pitchFamily="34" charset="0"/>
                        </a:rPr>
                        <a:t> Validation &amp; Sustainability </a:t>
                      </a:r>
                    </a:p>
                  </a:txBody>
                  <a:tcPr anchor="ctr">
                    <a:lnL w="19050" cap="flat" cmpd="sng" algn="ctr">
                      <a:solidFill>
                        <a:schemeClr val="bg1"/>
                      </a:solidFill>
                      <a:prstDash val="solid"/>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9198">
                <a:tc gridSpan="4">
                  <a:txBody>
                    <a:bodyPr/>
                    <a:lstStyle/>
                    <a:p>
                      <a:pPr algn="ctr"/>
                      <a:r>
                        <a:rPr lang="en-US" sz="1600" b="1" dirty="0">
                          <a:solidFill>
                            <a:schemeClr val="bg1"/>
                          </a:solidFill>
                          <a:latin typeface="Arial" pitchFamily="34" charset="0"/>
                          <a:cs typeface="Arial" pitchFamily="34" charset="0"/>
                        </a:rPr>
                        <a:t>2020</a:t>
                      </a:r>
                    </a:p>
                  </a:txBody>
                  <a:tcPr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a:latin typeface="Arial" pitchFamily="34" charset="0"/>
                        <a:cs typeface="Arial" pitchFamily="34" charset="0"/>
                      </a:endParaRPr>
                    </a:p>
                  </a:txBody>
                  <a:tcPr anchor="ctr"/>
                </a:tc>
                <a:tc hMerge="1">
                  <a:txBody>
                    <a:bodyPr/>
                    <a:lstStyle/>
                    <a:p>
                      <a:pPr algn="ctr"/>
                      <a:endParaRPr lang="en-US" sz="1200" b="1">
                        <a:latin typeface="Arial" pitchFamily="34" charset="0"/>
                        <a:cs typeface="Arial" pitchFamily="34" charset="0"/>
                      </a:endParaRPr>
                    </a:p>
                  </a:txBody>
                  <a:tcPr anchor="ctr"/>
                </a:tc>
                <a:tc hMerge="1">
                  <a:txBody>
                    <a:bodyPr/>
                    <a:lstStyle/>
                    <a:p>
                      <a:pPr algn="ctr"/>
                      <a:endParaRPr lang="en-US" sz="1200" b="1">
                        <a:latin typeface="Arial" pitchFamily="34" charset="0"/>
                        <a:cs typeface="Arial" pitchFamily="34" charset="0"/>
                      </a:endParaRPr>
                    </a:p>
                  </a:txBody>
                  <a:tcPr anchor="ctr"/>
                </a:tc>
                <a:tc gridSpan="4">
                  <a:txBody>
                    <a:bodyPr/>
                    <a:lstStyle/>
                    <a:p>
                      <a:pPr algn="ctr"/>
                      <a:r>
                        <a:rPr lang="en-US" sz="1600" b="1">
                          <a:solidFill>
                            <a:schemeClr val="bg1"/>
                          </a:solidFill>
                          <a:latin typeface="Arial" pitchFamily="34" charset="0"/>
                          <a:cs typeface="Arial" pitchFamily="34" charset="0"/>
                        </a:rPr>
                        <a:t>2021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a:latin typeface="Arial" pitchFamily="34" charset="0"/>
                        <a:cs typeface="Arial" pitchFamily="34" charset="0"/>
                      </a:endParaRPr>
                    </a:p>
                  </a:txBody>
                  <a:tcPr anchor="ctr"/>
                </a:tc>
                <a:tc hMerge="1">
                  <a:txBody>
                    <a:bodyPr/>
                    <a:lstStyle/>
                    <a:p>
                      <a:pPr algn="ctr"/>
                      <a:endParaRPr lang="en-US" sz="1200" b="1">
                        <a:latin typeface="Arial" pitchFamily="34" charset="0"/>
                        <a:cs typeface="Arial" pitchFamily="34" charset="0"/>
                      </a:endParaRPr>
                    </a:p>
                  </a:txBody>
                  <a:tcPr anchor="ctr"/>
                </a:tc>
                <a:tc hMerge="1">
                  <a:txBody>
                    <a:bodyPr/>
                    <a:lstStyle/>
                    <a:p>
                      <a:pPr algn="ctr"/>
                      <a:endParaRPr lang="en-US" sz="1200" b="1">
                        <a:latin typeface="Arial" pitchFamily="34" charset="0"/>
                        <a:cs typeface="Arial" pitchFamily="34" charset="0"/>
                      </a:endParaRPr>
                    </a:p>
                  </a:txBody>
                  <a:tcPr anchor="ctr"/>
                </a:tc>
                <a:tc gridSpan="4">
                  <a:txBody>
                    <a:bodyPr/>
                    <a:lstStyle/>
                    <a:p>
                      <a:pPr algn="ctr"/>
                      <a:r>
                        <a:rPr lang="en-US" sz="1600" b="1" dirty="0">
                          <a:solidFill>
                            <a:schemeClr val="bg1"/>
                          </a:solidFill>
                          <a:latin typeface="Arial" pitchFamily="34" charset="0"/>
                          <a:cs typeface="Arial" pitchFamily="34" charset="0"/>
                        </a:rPr>
                        <a:t>2022</a:t>
                      </a:r>
                    </a:p>
                  </a:txBody>
                  <a:tcPr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a:latin typeface="Arial" pitchFamily="34" charset="0"/>
                        <a:cs typeface="Arial" pitchFamily="34" charset="0"/>
                      </a:endParaRPr>
                    </a:p>
                  </a:txBody>
                  <a:tcPr anchor="ctr"/>
                </a:tc>
                <a:tc hMerge="1">
                  <a:txBody>
                    <a:bodyPr/>
                    <a:lstStyle/>
                    <a:p>
                      <a:pPr algn="ctr"/>
                      <a:endParaRPr lang="en-US" sz="1200" b="1">
                        <a:latin typeface="Arial" pitchFamily="34" charset="0"/>
                        <a:cs typeface="Arial" pitchFamily="34" charset="0"/>
                      </a:endParaRPr>
                    </a:p>
                  </a:txBody>
                  <a:tcPr anchor="ctr"/>
                </a:tc>
                <a:tc hMerge="1">
                  <a:txBody>
                    <a:bodyPr/>
                    <a:lstStyle/>
                    <a:p>
                      <a:pPr algn="ctr"/>
                      <a:endParaRPr lang="en-US" sz="1200" b="1">
                        <a:latin typeface="Arial" pitchFamily="34" charset="0"/>
                        <a:cs typeface="Arial" pitchFamily="34" charset="0"/>
                      </a:endParaRPr>
                    </a:p>
                  </a:txBody>
                  <a:tcPr anchor="ctr"/>
                </a:tc>
                <a:extLst>
                  <a:ext uri="{0D108BD9-81ED-4DB2-BD59-A6C34878D82A}">
                    <a16:rowId xmlns:a16="http://schemas.microsoft.com/office/drawing/2014/main" val="10001"/>
                  </a:ext>
                </a:extLst>
              </a:tr>
            </a:tbl>
          </a:graphicData>
        </a:graphic>
      </p:graphicFrame>
      <p:grpSp>
        <p:nvGrpSpPr>
          <p:cNvPr id="9" name="Group 8"/>
          <p:cNvGrpSpPr/>
          <p:nvPr/>
        </p:nvGrpSpPr>
        <p:grpSpPr>
          <a:xfrm>
            <a:off x="7027729" y="524837"/>
            <a:ext cx="842990" cy="986981"/>
            <a:chOff x="5374543" y="255342"/>
            <a:chExt cx="1074895" cy="1258498"/>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4543" y="255342"/>
              <a:ext cx="1074895" cy="12584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8" descr="D:\Go Viral\Pharmaledger\PHARMALEDGER SIMBOL 4 SID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2891" y="477520"/>
              <a:ext cx="543561" cy="5435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786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MI PharmaLedger">
    <a:dk1>
      <a:sysClr val="windowText" lastClr="000000"/>
    </a:dk1>
    <a:lt1>
      <a:sysClr val="window" lastClr="FFFFFF"/>
    </a:lt1>
    <a:dk2>
      <a:srgbClr val="000000"/>
    </a:dk2>
    <a:lt2>
      <a:srgbClr val="FFFFFF"/>
    </a:lt2>
    <a:accent1>
      <a:srgbClr val="89A6CE"/>
    </a:accent1>
    <a:accent2>
      <a:srgbClr val="0563C1"/>
    </a:accent2>
    <a:accent3>
      <a:srgbClr val="7F7F7F"/>
    </a:accent3>
    <a:accent4>
      <a:srgbClr val="134E9E"/>
    </a:accent4>
    <a:accent5>
      <a:srgbClr val="7FC3CB"/>
    </a:accent5>
    <a:accent6>
      <a:srgbClr val="008798"/>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sisl xmlns:xsi="http://www.w3.org/2001/XMLSchema-instance" xmlns:xsd="http://www.w3.org/2001/XMLSchema" xmlns="http://www.boldonjames.com/2008/01/sie/internal/label" sislVersion="0" policy="a10f9ac0-5937-4b4f-b459-96aedd9ed2c5" origin="userSelected">
  <element uid="9920fcc9-9f43-4d43-9e3e-b98a219cfd55" value=""/>
</sisl>
</file>

<file path=customXml/item4.xml><?xml version="1.0" encoding="utf-8"?>
<ct:contentTypeSchema xmlns:ct="http://schemas.microsoft.com/office/2006/metadata/contentType" xmlns:ma="http://schemas.microsoft.com/office/2006/metadata/properties/metaAttributes" ct:_="" ma:_="" ma:contentTypeName="Documento" ma:contentTypeID="0x010100D13C46679853DC41B568ADB77A4699CE" ma:contentTypeVersion="12" ma:contentTypeDescription="Crear nuevo documento." ma:contentTypeScope="" ma:versionID="a1d10f3b2348d97f65968dc6f9109010">
  <xsd:schema xmlns:xsd="http://www.w3.org/2001/XMLSchema" xmlns:xs="http://www.w3.org/2001/XMLSchema" xmlns:p="http://schemas.microsoft.com/office/2006/metadata/properties" xmlns:ns2="3674d4ab-b10b-49ec-b294-e511322beefc" xmlns:ns3="393e193d-f0ce-437a-88a5-502364b55813" targetNamespace="http://schemas.microsoft.com/office/2006/metadata/properties" ma:root="true" ma:fieldsID="e41422123f7eeb85f935d822ee08e647" ns2:_="" ns3:_="">
    <xsd:import namespace="3674d4ab-b10b-49ec-b294-e511322beefc"/>
    <xsd:import namespace="393e193d-f0ce-437a-88a5-502364b55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74d4ab-b10b-49ec-b294-e511322bee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3e193d-f0ce-437a-88a5-502364b55813"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434556-402F-4F48-9D42-837B6664A3F7}">
  <ds:schemaRefs>
    <ds:schemaRef ds:uri="http://schemas.microsoft.com/office/2006/metadata/properties"/>
    <ds:schemaRef ds:uri="3674d4ab-b10b-49ec-b294-e511322beefc"/>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dcmitype/"/>
    <ds:schemaRef ds:uri="393e193d-f0ce-437a-88a5-502364b55813"/>
    <ds:schemaRef ds:uri="http://www.w3.org/XML/1998/namespace"/>
    <ds:schemaRef ds:uri="http://purl.org/dc/terms/"/>
  </ds:schemaRefs>
</ds:datastoreItem>
</file>

<file path=customXml/itemProps2.xml><?xml version="1.0" encoding="utf-8"?>
<ds:datastoreItem xmlns:ds="http://schemas.openxmlformats.org/officeDocument/2006/customXml" ds:itemID="{79A440DB-E461-42E4-B193-7752FED7CFFA}">
  <ds:schemaRefs>
    <ds:schemaRef ds:uri="http://schemas.microsoft.com/sharepoint/v3/contenttype/forms"/>
  </ds:schemaRefs>
</ds:datastoreItem>
</file>

<file path=customXml/itemProps3.xml><?xml version="1.0" encoding="utf-8"?>
<ds:datastoreItem xmlns:ds="http://schemas.openxmlformats.org/officeDocument/2006/customXml" ds:itemID="{AC555ABC-C41C-4A42-8528-05D9BD3BF480}">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F99E1661-1B10-4E79-9EF2-EFD95F9524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74d4ab-b10b-49ec-b294-e511322beefc"/>
    <ds:schemaRef ds:uri="393e193d-f0ce-437a-88a5-502364b558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PharmaLedger Consortium</Template>
  <TotalTime>0</TotalTime>
  <Words>1402</Words>
  <Application>Microsoft Office PowerPoint</Application>
  <PresentationFormat>Widescreen</PresentationFormat>
  <Paragraphs>320</Paragraphs>
  <Slides>15</Slides>
  <Notes>12</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15</vt:i4>
      </vt:variant>
    </vt:vector>
  </HeadingPairs>
  <TitlesOfParts>
    <vt:vector size="34" baseType="lpstr">
      <vt:lpstr>Microsoft JhengHei</vt:lpstr>
      <vt:lpstr>Arial</vt:lpstr>
      <vt:lpstr>Calibri</vt:lpstr>
      <vt:lpstr>OPEN SANS</vt:lpstr>
      <vt:lpstr>Segoe UI</vt:lpstr>
      <vt:lpstr>Segoe UI Light</vt:lpstr>
      <vt:lpstr>Times New Roman</vt:lpstr>
      <vt:lpstr>Wingdings</vt:lpstr>
      <vt:lpstr>4_Custom Design</vt:lpstr>
      <vt:lpstr>Custom Design</vt:lpstr>
      <vt:lpstr>20_Custom Design</vt:lpstr>
      <vt:lpstr>26_Custom Design</vt:lpstr>
      <vt:lpstr>27_Custom Design</vt:lpstr>
      <vt:lpstr>5_Custom Design</vt:lpstr>
      <vt:lpstr>9_Custom Design</vt:lpstr>
      <vt:lpstr>13_Custom Design</vt:lpstr>
      <vt:lpstr>11_Custom Design</vt:lpstr>
      <vt:lpstr>33_Custom Design</vt:lpstr>
      <vt:lpstr>2_Custom Design</vt:lpstr>
      <vt:lpstr>Privacy-Enhancement with Blockchain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and content</dc:title>
  <dc:creator>Lia Salmito;clarisse.dias_da_mota_ext@novartis.com</dc:creator>
  <cp:lastModifiedBy>tory cenaj</cp:lastModifiedBy>
  <cp:revision>122</cp:revision>
  <dcterms:created xsi:type="dcterms:W3CDTF">2020-01-08T09:06:30Z</dcterms:created>
  <dcterms:modified xsi:type="dcterms:W3CDTF">2022-02-23T13:46:51Z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0x010100D13C46679853DC41B568ADB77A4699CE</vt:lpwstr>
  </property>
  <property fmtid="{D5CDD505-2E9C-101B-9397-08002B2CF9AE}" pid="3" name="MSIP_Label_2c76c141-ac86-40e5-abf2-c6f60e474cee_Enabled">
    <vt:lpwstr>True</vt:lpwstr>
  </property>
  <property fmtid="{D5CDD505-2E9C-101B-9397-08002B2CF9AE}" pid="4" name="MSIP_Label_2c76c141-ac86-40e5-abf2-c6f60e474cee_SiteId">
    <vt:lpwstr>fcb2b37b-5da0-466b-9b83-0014b67a7c78</vt:lpwstr>
  </property>
  <property fmtid="{D5CDD505-2E9C-101B-9397-08002B2CF9AE}" pid="5" name="MSIP_Label_2c76c141-ac86-40e5-abf2-c6f60e474cee_Owner">
    <vt:lpwstr>jan.wortmann@bayer.com</vt:lpwstr>
  </property>
  <property fmtid="{D5CDD505-2E9C-101B-9397-08002B2CF9AE}" pid="6" name="MSIP_Label_2c76c141-ac86-40e5-abf2-c6f60e474cee_SetDate">
    <vt:lpwstr>2020-12-09T10:37:48.2669833Z</vt:lpwstr>
  </property>
  <property fmtid="{D5CDD505-2E9C-101B-9397-08002B2CF9AE}" pid="7" name="MSIP_Label_2c76c141-ac86-40e5-abf2-c6f60e474cee_Name">
    <vt:lpwstr>RESTRICTED</vt:lpwstr>
  </property>
  <property fmtid="{D5CDD505-2E9C-101B-9397-08002B2CF9AE}" pid="8" name="MSIP_Label_2c76c141-ac86-40e5-abf2-c6f60e474cee_Application">
    <vt:lpwstr>Microsoft Azure Information Protection</vt:lpwstr>
  </property>
  <property fmtid="{D5CDD505-2E9C-101B-9397-08002B2CF9AE}" pid="9" name="MSIP_Label_2c76c141-ac86-40e5-abf2-c6f60e474cee_Extended_MSFT_Method">
    <vt:lpwstr>Automatic</vt:lpwstr>
  </property>
  <property fmtid="{D5CDD505-2E9C-101B-9397-08002B2CF9AE}" pid="10" name="MSIP_Label_4929bff8-5b33-42aa-95d2-28f72e792cb0_Enabled">
    <vt:lpwstr>True</vt:lpwstr>
  </property>
  <property fmtid="{D5CDD505-2E9C-101B-9397-08002B2CF9AE}" pid="11" name="MSIP_Label_4929bff8-5b33-42aa-95d2-28f72e792cb0_SiteId">
    <vt:lpwstr>f35a6974-607f-47d4-82d7-ff31d7dc53a5</vt:lpwstr>
  </property>
  <property fmtid="{D5CDD505-2E9C-101B-9397-08002B2CF9AE}" pid="12" name="MSIP_Label_4929bff8-5b33-42aa-95d2-28f72e792cb0_SetDate">
    <vt:lpwstr>2020-12-08T17:15:04Z</vt:lpwstr>
  </property>
  <property fmtid="{D5CDD505-2E9C-101B-9397-08002B2CF9AE}" pid="13" name="MSIP_Label_4929bff8-5b33-42aa-95d2-28f72e792cb0_Name">
    <vt:lpwstr>Internal</vt:lpwstr>
  </property>
  <property fmtid="{D5CDD505-2E9C-101B-9397-08002B2CF9AE}" pid="14" name="Sensitivity">
    <vt:lpwstr>RESTRICTED Internal</vt:lpwstr>
  </property>
  <property fmtid="{D5CDD505-2E9C-101B-9397-08002B2CF9AE}" pid="15" name="docIndexRef">
    <vt:lpwstr>1dbe9946-3d42-40c3-ac75-d72097a315f6</vt:lpwstr>
  </property>
  <property fmtid="{D5CDD505-2E9C-101B-9397-08002B2CF9AE}" pid="16" name="bjSaver">
    <vt:lpwstr>YEl6XxPXaBZ8JwcgiSXHib567baBG9Hv</vt:lpwstr>
  </property>
  <property fmtid="{D5CDD505-2E9C-101B-9397-08002B2CF9AE}" pid="17"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18" name="bjDocumentLabelXML-0">
    <vt:lpwstr>ames.com/2008/01/sie/internal/label"&gt;&lt;element uid="9920fcc9-9f43-4d43-9e3e-b98a219cfd55" value="" /&gt;&lt;/sisl&gt;</vt:lpwstr>
  </property>
  <property fmtid="{D5CDD505-2E9C-101B-9397-08002B2CF9AE}" pid="19" name="bjDocumentSecurityLabel">
    <vt:lpwstr>Not Classified</vt:lpwstr>
  </property>
</Properties>
</file>